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xml"/>
  <Override ContentType="application/vnd.openxmlformats-officedocument.presentationml.comments+xml" PartName="/ppt/comments/comment3.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4" r:id="rId4"/>
    <p:sldMasterId id="2147483685"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Lst>
  <p:sldSz cy="5143500" cx="9144000"/>
  <p:notesSz cx="6858000" cy="9144000"/>
  <p:embeddedFontLst>
    <p:embeddedFont>
      <p:font typeface="Catamaran"/>
      <p:regular r:id="rId51"/>
      <p:bold r:id="rId52"/>
    </p:embeddedFont>
    <p:embeddedFont>
      <p:font typeface="Libre Franklin"/>
      <p:regular r:id="rId53"/>
      <p:bold r:id="rId54"/>
      <p:italic r:id="rId55"/>
      <p:boldItalic r:id="rId56"/>
    </p:embeddedFont>
    <p:embeddedFont>
      <p:font typeface="Proxima Nova"/>
      <p:regular r:id="rId57"/>
      <p:bold r:id="rId58"/>
      <p:italic r:id="rId59"/>
      <p:boldItalic r:id="rId60"/>
    </p:embeddedFont>
    <p:embeddedFont>
      <p:font typeface="Roboto"/>
      <p:regular r:id="rId61"/>
      <p:bold r:id="rId62"/>
      <p:italic r:id="rId63"/>
      <p:boldItalic r:id="rId64"/>
    </p:embeddedFont>
    <p:embeddedFont>
      <p:font typeface="Libre Franklin Medium"/>
      <p:regular r:id="rId65"/>
      <p:bold r:id="rId66"/>
      <p:italic r:id="rId67"/>
      <p:boldItalic r:id="rId68"/>
    </p:embeddedFont>
    <p:embeddedFont>
      <p:font typeface="Proxima Nova Semibold"/>
      <p:regular r:id="rId69"/>
      <p:bold r:id="rId70"/>
      <p:boldItalic r:id="rId7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4" name="Sơn Đinh Trọng Tùng"/>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71" Type="http://schemas.openxmlformats.org/officeDocument/2006/relationships/font" Target="fonts/ProximaNovaSemibold-boldItalic.fntdata"/><Relationship Id="rId70" Type="http://schemas.openxmlformats.org/officeDocument/2006/relationships/font" Target="fonts/ProximaNovaSemibold-bold.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Roboto-bold.fntdata"/><Relationship Id="rId61" Type="http://schemas.openxmlformats.org/officeDocument/2006/relationships/font" Target="fonts/Roboto-regular.fntdata"/><Relationship Id="rId20" Type="http://schemas.openxmlformats.org/officeDocument/2006/relationships/slide" Target="slides/slide14.xml"/><Relationship Id="rId64" Type="http://schemas.openxmlformats.org/officeDocument/2006/relationships/font" Target="fonts/Roboto-boldItalic.fntdata"/><Relationship Id="rId63" Type="http://schemas.openxmlformats.org/officeDocument/2006/relationships/font" Target="fonts/Roboto-italic.fntdata"/><Relationship Id="rId22" Type="http://schemas.openxmlformats.org/officeDocument/2006/relationships/slide" Target="slides/slide16.xml"/><Relationship Id="rId66" Type="http://schemas.openxmlformats.org/officeDocument/2006/relationships/font" Target="fonts/LibreFranklinMedium-bold.fntdata"/><Relationship Id="rId21" Type="http://schemas.openxmlformats.org/officeDocument/2006/relationships/slide" Target="slides/slide15.xml"/><Relationship Id="rId65" Type="http://schemas.openxmlformats.org/officeDocument/2006/relationships/font" Target="fonts/LibreFranklinMedium-regular.fntdata"/><Relationship Id="rId24" Type="http://schemas.openxmlformats.org/officeDocument/2006/relationships/slide" Target="slides/slide18.xml"/><Relationship Id="rId68" Type="http://schemas.openxmlformats.org/officeDocument/2006/relationships/font" Target="fonts/LibreFranklinMedium-boldItalic.fntdata"/><Relationship Id="rId23" Type="http://schemas.openxmlformats.org/officeDocument/2006/relationships/slide" Target="slides/slide17.xml"/><Relationship Id="rId67" Type="http://schemas.openxmlformats.org/officeDocument/2006/relationships/font" Target="fonts/LibreFranklinMedium-italic.fntdata"/><Relationship Id="rId60" Type="http://schemas.openxmlformats.org/officeDocument/2006/relationships/font" Target="fonts/ProximaNova-boldItalic.fntdata"/><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ProximaNovaSemibold-regular.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Catamaran-regular.fntdata"/><Relationship Id="rId50" Type="http://schemas.openxmlformats.org/officeDocument/2006/relationships/slide" Target="slides/slide44.xml"/><Relationship Id="rId53" Type="http://schemas.openxmlformats.org/officeDocument/2006/relationships/font" Target="fonts/LibreFranklin-regular.fntdata"/><Relationship Id="rId52" Type="http://schemas.openxmlformats.org/officeDocument/2006/relationships/font" Target="fonts/Catamaran-bold.fntdata"/><Relationship Id="rId11" Type="http://schemas.openxmlformats.org/officeDocument/2006/relationships/slide" Target="slides/slide5.xml"/><Relationship Id="rId55" Type="http://schemas.openxmlformats.org/officeDocument/2006/relationships/font" Target="fonts/LibreFranklin-italic.fntdata"/><Relationship Id="rId10" Type="http://schemas.openxmlformats.org/officeDocument/2006/relationships/slide" Target="slides/slide4.xml"/><Relationship Id="rId54" Type="http://schemas.openxmlformats.org/officeDocument/2006/relationships/font" Target="fonts/LibreFranklin-bold.fntdata"/><Relationship Id="rId13" Type="http://schemas.openxmlformats.org/officeDocument/2006/relationships/slide" Target="slides/slide7.xml"/><Relationship Id="rId57" Type="http://schemas.openxmlformats.org/officeDocument/2006/relationships/font" Target="fonts/ProximaNova-regular.fntdata"/><Relationship Id="rId12" Type="http://schemas.openxmlformats.org/officeDocument/2006/relationships/slide" Target="slides/slide6.xml"/><Relationship Id="rId56" Type="http://schemas.openxmlformats.org/officeDocument/2006/relationships/font" Target="fonts/LibreFranklin-boldItalic.fntdata"/><Relationship Id="rId15" Type="http://schemas.openxmlformats.org/officeDocument/2006/relationships/slide" Target="slides/slide9.xml"/><Relationship Id="rId59" Type="http://schemas.openxmlformats.org/officeDocument/2006/relationships/font" Target="fonts/ProximaNova-italic.fntdata"/><Relationship Id="rId14" Type="http://schemas.openxmlformats.org/officeDocument/2006/relationships/slide" Target="slides/slide8.xml"/><Relationship Id="rId58" Type="http://schemas.openxmlformats.org/officeDocument/2006/relationships/font" Target="fonts/ProximaNova-bold.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1-11-17T16:01:47.972">
    <p:pos x="2270" y="1493"/>
    <p:text>thêm chú thích mặt nạ là một ma trận với các giá trị phần từ nằm trong khoảng từ 0 -&gt; 1 với giá trị tăng dần đồng nghĩa với việc pixel đó được cho là đối tượng người.</p:tex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2" dt="2021-11-17T16:01:47.972">
    <p:pos x="1806" y="1452"/>
    <p:text>thêm chú thích mặt nạ là một ma trận với các giá trị phần từ nằm trong khoảng từ 0 -&gt; 1 với giá trị tăng dần đồng nghĩa với việc pixel đó được cho là đối tượng người.</p:text>
  </p:cm>
</p:cmLst>
</file>

<file path=ppt/comments/comment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3" dt="2021-11-19T16:32:06.856">
    <p:pos x="1716" y="1285"/>
    <p:text>tích chập tách biệt chiều sau là gì ?</p:text>
  </p:cm>
  <p:cm authorId="0" idx="4" dt="2021-11-19T16:32:06.856">
    <p:pos x="1716" y="1285"/>
    <p:text>Chúng ta nhận định rằng độ sâu là một trong những nguyên nhân chính dẫn tới sự gia tăng số lượng tham số của mô hình. Tích chập tách biệt chiều sâu sẽ tìm cách loại bỏ sự phụ thuộc vào độ sâu khi tích chập mà vẫn tạo ra được một output shape có kích thước tương đương so với tích chập thông thường.</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9a0f900027_1_8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9a0f900027_1_8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5" name="Shape 895"/>
        <p:cNvGrpSpPr/>
        <p:nvPr/>
      </p:nvGrpSpPr>
      <p:grpSpPr>
        <a:xfrm>
          <a:off x="0" y="0"/>
          <a:ext cx="0" cy="0"/>
          <a:chOff x="0" y="0"/>
          <a:chExt cx="0" cy="0"/>
        </a:xfrm>
      </p:grpSpPr>
      <p:sp>
        <p:nvSpPr>
          <p:cNvPr id="896" name="Google Shape;896;g93969108f1_2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7" name="Google Shape;897;g93969108f1_2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6" name="Shape 926"/>
        <p:cNvGrpSpPr/>
        <p:nvPr/>
      </p:nvGrpSpPr>
      <p:grpSpPr>
        <a:xfrm>
          <a:off x="0" y="0"/>
          <a:ext cx="0" cy="0"/>
          <a:chOff x="0" y="0"/>
          <a:chExt cx="0" cy="0"/>
        </a:xfrm>
      </p:grpSpPr>
      <p:sp>
        <p:nvSpPr>
          <p:cNvPr id="927" name="Google Shape;927;g1023911d55c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8" name="Google Shape;928;g1023911d55c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8" name="Shape 938"/>
        <p:cNvGrpSpPr/>
        <p:nvPr/>
      </p:nvGrpSpPr>
      <p:grpSpPr>
        <a:xfrm>
          <a:off x="0" y="0"/>
          <a:ext cx="0" cy="0"/>
          <a:chOff x="0" y="0"/>
          <a:chExt cx="0" cy="0"/>
        </a:xfrm>
      </p:grpSpPr>
      <p:sp>
        <p:nvSpPr>
          <p:cNvPr id="939" name="Google Shape;939;gfbd99de3e9_1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0" name="Google Shape;940;gfbd99de3e9_1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6" name="Shape 946"/>
        <p:cNvGrpSpPr/>
        <p:nvPr/>
      </p:nvGrpSpPr>
      <p:grpSpPr>
        <a:xfrm>
          <a:off x="0" y="0"/>
          <a:ext cx="0" cy="0"/>
          <a:chOff x="0" y="0"/>
          <a:chExt cx="0" cy="0"/>
        </a:xfrm>
      </p:grpSpPr>
      <p:sp>
        <p:nvSpPr>
          <p:cNvPr id="947" name="Google Shape;947;g105392e6bf3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8" name="Google Shape;948;g105392e6bf3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3" name="Shape 953"/>
        <p:cNvGrpSpPr/>
        <p:nvPr/>
      </p:nvGrpSpPr>
      <p:grpSpPr>
        <a:xfrm>
          <a:off x="0" y="0"/>
          <a:ext cx="0" cy="0"/>
          <a:chOff x="0" y="0"/>
          <a:chExt cx="0" cy="0"/>
        </a:xfrm>
      </p:grpSpPr>
      <p:sp>
        <p:nvSpPr>
          <p:cNvPr id="954" name="Google Shape;954;gfc85f89af4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5" name="Google Shape;955;gfc85f89af4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8" name="Shape 968"/>
        <p:cNvGrpSpPr/>
        <p:nvPr/>
      </p:nvGrpSpPr>
      <p:grpSpPr>
        <a:xfrm>
          <a:off x="0" y="0"/>
          <a:ext cx="0" cy="0"/>
          <a:chOff x="0" y="0"/>
          <a:chExt cx="0" cy="0"/>
        </a:xfrm>
      </p:grpSpPr>
      <p:sp>
        <p:nvSpPr>
          <p:cNvPr id="969" name="Google Shape;969;g105392e6bf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0" name="Google Shape;970;g105392e6bf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4" name="Shape 974"/>
        <p:cNvGrpSpPr/>
        <p:nvPr/>
      </p:nvGrpSpPr>
      <p:grpSpPr>
        <a:xfrm>
          <a:off x="0" y="0"/>
          <a:ext cx="0" cy="0"/>
          <a:chOff x="0" y="0"/>
          <a:chExt cx="0" cy="0"/>
        </a:xfrm>
      </p:grpSpPr>
      <p:sp>
        <p:nvSpPr>
          <p:cNvPr id="975" name="Google Shape;975;g1023911d55c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6" name="Google Shape;976;g1023911d55c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6" name="Shape 986"/>
        <p:cNvGrpSpPr/>
        <p:nvPr/>
      </p:nvGrpSpPr>
      <p:grpSpPr>
        <a:xfrm>
          <a:off x="0" y="0"/>
          <a:ext cx="0" cy="0"/>
          <a:chOff x="0" y="0"/>
          <a:chExt cx="0" cy="0"/>
        </a:xfrm>
      </p:grpSpPr>
      <p:sp>
        <p:nvSpPr>
          <p:cNvPr id="987" name="Google Shape;987;gcf91054f77_0_5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8" name="Google Shape;988;gcf91054f77_0_5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8" name="Shape 998"/>
        <p:cNvGrpSpPr/>
        <p:nvPr/>
      </p:nvGrpSpPr>
      <p:grpSpPr>
        <a:xfrm>
          <a:off x="0" y="0"/>
          <a:ext cx="0" cy="0"/>
          <a:chOff x="0" y="0"/>
          <a:chExt cx="0" cy="0"/>
        </a:xfrm>
      </p:grpSpPr>
      <p:sp>
        <p:nvSpPr>
          <p:cNvPr id="999" name="Google Shape;999;gfbd99de3e9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0" name="Google Shape;1000;gfbd99de3e9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2" name="Shape 1012"/>
        <p:cNvGrpSpPr/>
        <p:nvPr/>
      </p:nvGrpSpPr>
      <p:grpSpPr>
        <a:xfrm>
          <a:off x="0" y="0"/>
          <a:ext cx="0" cy="0"/>
          <a:chOff x="0" y="0"/>
          <a:chExt cx="0" cy="0"/>
        </a:xfrm>
      </p:grpSpPr>
      <p:sp>
        <p:nvSpPr>
          <p:cNvPr id="1013" name="Google Shape;1013;gcf925f1e97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4" name="Google Shape;1014;gcf925f1e97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 name="Shape 548"/>
        <p:cNvGrpSpPr/>
        <p:nvPr/>
      </p:nvGrpSpPr>
      <p:grpSpPr>
        <a:xfrm>
          <a:off x="0" y="0"/>
          <a:ext cx="0" cy="0"/>
          <a:chOff x="0" y="0"/>
          <a:chExt cx="0" cy="0"/>
        </a:xfrm>
      </p:grpSpPr>
      <p:sp>
        <p:nvSpPr>
          <p:cNvPr id="549" name="Google Shape;549;gfc70255834_1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0" name="Google Shape;550;gfc70255834_1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3" name="Shape 1023"/>
        <p:cNvGrpSpPr/>
        <p:nvPr/>
      </p:nvGrpSpPr>
      <p:grpSpPr>
        <a:xfrm>
          <a:off x="0" y="0"/>
          <a:ext cx="0" cy="0"/>
          <a:chOff x="0" y="0"/>
          <a:chExt cx="0" cy="0"/>
        </a:xfrm>
      </p:grpSpPr>
      <p:sp>
        <p:nvSpPr>
          <p:cNvPr id="1024" name="Google Shape;1024;g1023911d55c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5" name="Google Shape;1025;g1023911d55c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5" name="Shape 1035"/>
        <p:cNvGrpSpPr/>
        <p:nvPr/>
      </p:nvGrpSpPr>
      <p:grpSpPr>
        <a:xfrm>
          <a:off x="0" y="0"/>
          <a:ext cx="0" cy="0"/>
          <a:chOff x="0" y="0"/>
          <a:chExt cx="0" cy="0"/>
        </a:xfrm>
      </p:grpSpPr>
      <p:sp>
        <p:nvSpPr>
          <p:cNvPr id="1036" name="Google Shape;1036;gcf91054f77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7" name="Google Shape;1037;gcf91054f77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0" name="Shape 1050"/>
        <p:cNvGrpSpPr/>
        <p:nvPr/>
      </p:nvGrpSpPr>
      <p:grpSpPr>
        <a:xfrm>
          <a:off x="0" y="0"/>
          <a:ext cx="0" cy="0"/>
          <a:chOff x="0" y="0"/>
          <a:chExt cx="0" cy="0"/>
        </a:xfrm>
      </p:grpSpPr>
      <p:sp>
        <p:nvSpPr>
          <p:cNvPr id="1051" name="Google Shape;1051;g10339cb50e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2" name="Google Shape;1052;g10339cb50e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7" name="Shape 1057"/>
        <p:cNvGrpSpPr/>
        <p:nvPr/>
      </p:nvGrpSpPr>
      <p:grpSpPr>
        <a:xfrm>
          <a:off x="0" y="0"/>
          <a:ext cx="0" cy="0"/>
          <a:chOff x="0" y="0"/>
          <a:chExt cx="0" cy="0"/>
        </a:xfrm>
      </p:grpSpPr>
      <p:sp>
        <p:nvSpPr>
          <p:cNvPr id="1058" name="Google Shape;1058;gfc70255834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9" name="Google Shape;1059;gfc70255834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7" name="Shape 1067"/>
        <p:cNvGrpSpPr/>
        <p:nvPr/>
      </p:nvGrpSpPr>
      <p:grpSpPr>
        <a:xfrm>
          <a:off x="0" y="0"/>
          <a:ext cx="0" cy="0"/>
          <a:chOff x="0" y="0"/>
          <a:chExt cx="0" cy="0"/>
        </a:xfrm>
      </p:grpSpPr>
      <p:sp>
        <p:nvSpPr>
          <p:cNvPr id="1068" name="Google Shape;1068;g92ff37ea2c_4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9" name="Google Shape;1069;g92ff37ea2c_4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8" name="Shape 1078"/>
        <p:cNvGrpSpPr/>
        <p:nvPr/>
      </p:nvGrpSpPr>
      <p:grpSpPr>
        <a:xfrm>
          <a:off x="0" y="0"/>
          <a:ext cx="0" cy="0"/>
          <a:chOff x="0" y="0"/>
          <a:chExt cx="0" cy="0"/>
        </a:xfrm>
      </p:grpSpPr>
      <p:sp>
        <p:nvSpPr>
          <p:cNvPr id="1079" name="Google Shape;1079;g9b620b1780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0" name="Google Shape;1080;g9b620b1780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7" name="Shape 1087"/>
        <p:cNvGrpSpPr/>
        <p:nvPr/>
      </p:nvGrpSpPr>
      <p:grpSpPr>
        <a:xfrm>
          <a:off x="0" y="0"/>
          <a:ext cx="0" cy="0"/>
          <a:chOff x="0" y="0"/>
          <a:chExt cx="0" cy="0"/>
        </a:xfrm>
      </p:grpSpPr>
      <p:sp>
        <p:nvSpPr>
          <p:cNvPr id="1088" name="Google Shape;1088;g9b620b1780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9" name="Google Shape;1089;g9b620b1780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8" name="Shape 1098"/>
        <p:cNvGrpSpPr/>
        <p:nvPr/>
      </p:nvGrpSpPr>
      <p:grpSpPr>
        <a:xfrm>
          <a:off x="0" y="0"/>
          <a:ext cx="0" cy="0"/>
          <a:chOff x="0" y="0"/>
          <a:chExt cx="0" cy="0"/>
        </a:xfrm>
      </p:grpSpPr>
      <p:sp>
        <p:nvSpPr>
          <p:cNvPr id="1099" name="Google Shape;1099;gfbd99de3e9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0" name="Google Shape;1100;gfbd99de3e9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8" name="Shape 1108"/>
        <p:cNvGrpSpPr/>
        <p:nvPr/>
      </p:nvGrpSpPr>
      <p:grpSpPr>
        <a:xfrm>
          <a:off x="0" y="0"/>
          <a:ext cx="0" cy="0"/>
          <a:chOff x="0" y="0"/>
          <a:chExt cx="0" cy="0"/>
        </a:xfrm>
      </p:grpSpPr>
      <p:sp>
        <p:nvSpPr>
          <p:cNvPr id="1109" name="Google Shape;1109;gfbd99de3e9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0" name="Google Shape;1110;gfbd99de3e9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7" name="Shape 1117"/>
        <p:cNvGrpSpPr/>
        <p:nvPr/>
      </p:nvGrpSpPr>
      <p:grpSpPr>
        <a:xfrm>
          <a:off x="0" y="0"/>
          <a:ext cx="0" cy="0"/>
          <a:chOff x="0" y="0"/>
          <a:chExt cx="0" cy="0"/>
        </a:xfrm>
      </p:grpSpPr>
      <p:sp>
        <p:nvSpPr>
          <p:cNvPr id="1118" name="Google Shape;1118;gfbd99de3e9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9" name="Google Shape;1119;gfbd99de3e9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6" name="Shape 556"/>
        <p:cNvGrpSpPr/>
        <p:nvPr/>
      </p:nvGrpSpPr>
      <p:grpSpPr>
        <a:xfrm>
          <a:off x="0" y="0"/>
          <a:ext cx="0" cy="0"/>
          <a:chOff x="0" y="0"/>
          <a:chExt cx="0" cy="0"/>
        </a:xfrm>
      </p:grpSpPr>
      <p:sp>
        <p:nvSpPr>
          <p:cNvPr id="557" name="Google Shape;557;g93969108f1_2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8" name="Google Shape;558;g93969108f1_2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6" name="Shape 1126"/>
        <p:cNvGrpSpPr/>
        <p:nvPr/>
      </p:nvGrpSpPr>
      <p:grpSpPr>
        <a:xfrm>
          <a:off x="0" y="0"/>
          <a:ext cx="0" cy="0"/>
          <a:chOff x="0" y="0"/>
          <a:chExt cx="0" cy="0"/>
        </a:xfrm>
      </p:grpSpPr>
      <p:sp>
        <p:nvSpPr>
          <p:cNvPr id="1127" name="Google Shape;1127;gfbd99de3e9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8" name="Google Shape;1128;gfbd99de3e9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8" name="Shape 1138"/>
        <p:cNvGrpSpPr/>
        <p:nvPr/>
      </p:nvGrpSpPr>
      <p:grpSpPr>
        <a:xfrm>
          <a:off x="0" y="0"/>
          <a:ext cx="0" cy="0"/>
          <a:chOff x="0" y="0"/>
          <a:chExt cx="0" cy="0"/>
        </a:xfrm>
      </p:grpSpPr>
      <p:sp>
        <p:nvSpPr>
          <p:cNvPr id="1139" name="Google Shape;1139;gfbd99de3e9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0" name="Google Shape;1140;gfbd99de3e9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6" name="Shape 1146"/>
        <p:cNvGrpSpPr/>
        <p:nvPr/>
      </p:nvGrpSpPr>
      <p:grpSpPr>
        <a:xfrm>
          <a:off x="0" y="0"/>
          <a:ext cx="0" cy="0"/>
          <a:chOff x="0" y="0"/>
          <a:chExt cx="0" cy="0"/>
        </a:xfrm>
      </p:grpSpPr>
      <p:sp>
        <p:nvSpPr>
          <p:cNvPr id="1147" name="Google Shape;1147;gfbd99de3e9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8" name="Google Shape;1148;gfbd99de3e9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7" name="Shape 1157"/>
        <p:cNvGrpSpPr/>
        <p:nvPr/>
      </p:nvGrpSpPr>
      <p:grpSpPr>
        <a:xfrm>
          <a:off x="0" y="0"/>
          <a:ext cx="0" cy="0"/>
          <a:chOff x="0" y="0"/>
          <a:chExt cx="0" cy="0"/>
        </a:xfrm>
      </p:grpSpPr>
      <p:sp>
        <p:nvSpPr>
          <p:cNvPr id="1158" name="Google Shape;1158;gfbd99de3e9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9" name="Google Shape;1159;gfbd99de3e9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5" name="Shape 1165"/>
        <p:cNvGrpSpPr/>
        <p:nvPr/>
      </p:nvGrpSpPr>
      <p:grpSpPr>
        <a:xfrm>
          <a:off x="0" y="0"/>
          <a:ext cx="0" cy="0"/>
          <a:chOff x="0" y="0"/>
          <a:chExt cx="0" cy="0"/>
        </a:xfrm>
      </p:grpSpPr>
      <p:sp>
        <p:nvSpPr>
          <p:cNvPr id="1166" name="Google Shape;1166;gfc70255834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7" name="Google Shape;1167;gfc70255834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3" name="Shape 1173"/>
        <p:cNvGrpSpPr/>
        <p:nvPr/>
      </p:nvGrpSpPr>
      <p:grpSpPr>
        <a:xfrm>
          <a:off x="0" y="0"/>
          <a:ext cx="0" cy="0"/>
          <a:chOff x="0" y="0"/>
          <a:chExt cx="0" cy="0"/>
        </a:xfrm>
      </p:grpSpPr>
      <p:sp>
        <p:nvSpPr>
          <p:cNvPr id="1174" name="Google Shape;1174;gfbd99de3e9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5" name="Google Shape;1175;gfbd99de3e9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3" name="Shape 1183"/>
        <p:cNvGrpSpPr/>
        <p:nvPr/>
      </p:nvGrpSpPr>
      <p:grpSpPr>
        <a:xfrm>
          <a:off x="0" y="0"/>
          <a:ext cx="0" cy="0"/>
          <a:chOff x="0" y="0"/>
          <a:chExt cx="0" cy="0"/>
        </a:xfrm>
      </p:grpSpPr>
      <p:sp>
        <p:nvSpPr>
          <p:cNvPr id="1184" name="Google Shape;1184;gfbd99de3e9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5" name="Google Shape;1185;gfbd99de3e9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2" name="Shape 1192"/>
        <p:cNvGrpSpPr/>
        <p:nvPr/>
      </p:nvGrpSpPr>
      <p:grpSpPr>
        <a:xfrm>
          <a:off x="0" y="0"/>
          <a:ext cx="0" cy="0"/>
          <a:chOff x="0" y="0"/>
          <a:chExt cx="0" cy="0"/>
        </a:xfrm>
      </p:grpSpPr>
      <p:sp>
        <p:nvSpPr>
          <p:cNvPr id="1193" name="Google Shape;1193;gfbd99de3e9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4" name="Google Shape;1194;gfbd99de3e9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5" name="Shape 1205"/>
        <p:cNvGrpSpPr/>
        <p:nvPr/>
      </p:nvGrpSpPr>
      <p:grpSpPr>
        <a:xfrm>
          <a:off x="0" y="0"/>
          <a:ext cx="0" cy="0"/>
          <a:chOff x="0" y="0"/>
          <a:chExt cx="0" cy="0"/>
        </a:xfrm>
      </p:grpSpPr>
      <p:sp>
        <p:nvSpPr>
          <p:cNvPr id="1206" name="Google Shape;1206;gfbd99de3e9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7" name="Google Shape;1207;gfbd99de3e9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8" name="Shape 1218"/>
        <p:cNvGrpSpPr/>
        <p:nvPr/>
      </p:nvGrpSpPr>
      <p:grpSpPr>
        <a:xfrm>
          <a:off x="0" y="0"/>
          <a:ext cx="0" cy="0"/>
          <a:chOff x="0" y="0"/>
          <a:chExt cx="0" cy="0"/>
        </a:xfrm>
      </p:grpSpPr>
      <p:sp>
        <p:nvSpPr>
          <p:cNvPr id="1219" name="Google Shape;1219;gfc70255834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0" name="Google Shape;1220;gfc70255834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3" name="Shape 563"/>
        <p:cNvGrpSpPr/>
        <p:nvPr/>
      </p:nvGrpSpPr>
      <p:grpSpPr>
        <a:xfrm>
          <a:off x="0" y="0"/>
          <a:ext cx="0" cy="0"/>
          <a:chOff x="0" y="0"/>
          <a:chExt cx="0" cy="0"/>
        </a:xfrm>
      </p:grpSpPr>
      <p:sp>
        <p:nvSpPr>
          <p:cNvPr id="564" name="Google Shape;564;gfc70255834_1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5" name="Google Shape;565;gfc70255834_1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5" name="Shape 1225"/>
        <p:cNvGrpSpPr/>
        <p:nvPr/>
      </p:nvGrpSpPr>
      <p:grpSpPr>
        <a:xfrm>
          <a:off x="0" y="0"/>
          <a:ext cx="0" cy="0"/>
          <a:chOff x="0" y="0"/>
          <a:chExt cx="0" cy="0"/>
        </a:xfrm>
      </p:grpSpPr>
      <p:sp>
        <p:nvSpPr>
          <p:cNvPr id="1226" name="Google Shape;1226;gfbd99de3e9_0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7" name="Google Shape;1227;gfbd99de3e9_0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5" name="Shape 1235"/>
        <p:cNvGrpSpPr/>
        <p:nvPr/>
      </p:nvGrpSpPr>
      <p:grpSpPr>
        <a:xfrm>
          <a:off x="0" y="0"/>
          <a:ext cx="0" cy="0"/>
          <a:chOff x="0" y="0"/>
          <a:chExt cx="0" cy="0"/>
        </a:xfrm>
      </p:grpSpPr>
      <p:sp>
        <p:nvSpPr>
          <p:cNvPr id="1236" name="Google Shape;1236;gfbd99de3e9_0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7" name="Google Shape;1237;gfbd99de3e9_0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2" name="Shape 1242"/>
        <p:cNvGrpSpPr/>
        <p:nvPr/>
      </p:nvGrpSpPr>
      <p:grpSpPr>
        <a:xfrm>
          <a:off x="0" y="0"/>
          <a:ext cx="0" cy="0"/>
          <a:chOff x="0" y="0"/>
          <a:chExt cx="0" cy="0"/>
        </a:xfrm>
      </p:grpSpPr>
      <p:sp>
        <p:nvSpPr>
          <p:cNvPr id="1243" name="Google Shape;1243;g8b7e7b105a_1_6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4" name="Google Shape;1244;g8b7e7b105a_1_6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9" name="Shape 1539"/>
        <p:cNvGrpSpPr/>
        <p:nvPr/>
      </p:nvGrpSpPr>
      <p:grpSpPr>
        <a:xfrm>
          <a:off x="0" y="0"/>
          <a:ext cx="0" cy="0"/>
          <a:chOff x="0" y="0"/>
          <a:chExt cx="0" cy="0"/>
        </a:xfrm>
      </p:grpSpPr>
      <p:sp>
        <p:nvSpPr>
          <p:cNvPr id="1540" name="Google Shape;1540;g93969108f1_1_287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1" name="Google Shape;1541;g93969108f1_1_287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2" name="Shape 2582"/>
        <p:cNvGrpSpPr/>
        <p:nvPr/>
      </p:nvGrpSpPr>
      <p:grpSpPr>
        <a:xfrm>
          <a:off x="0" y="0"/>
          <a:ext cx="0" cy="0"/>
          <a:chOff x="0" y="0"/>
          <a:chExt cx="0" cy="0"/>
        </a:xfrm>
      </p:grpSpPr>
      <p:sp>
        <p:nvSpPr>
          <p:cNvPr id="2583" name="Google Shape;2583;g93969108f1_1_298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4" name="Google Shape;2584;g93969108f1_1_298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3" name="Shape 573"/>
        <p:cNvGrpSpPr/>
        <p:nvPr/>
      </p:nvGrpSpPr>
      <p:grpSpPr>
        <a:xfrm>
          <a:off x="0" y="0"/>
          <a:ext cx="0" cy="0"/>
          <a:chOff x="0" y="0"/>
          <a:chExt cx="0" cy="0"/>
        </a:xfrm>
      </p:grpSpPr>
      <p:sp>
        <p:nvSpPr>
          <p:cNvPr id="574" name="Google Shape;574;g9a0f900027_1_2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5" name="Google Shape;575;g9a0f900027_1_2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1" name="Shape 851"/>
        <p:cNvGrpSpPr/>
        <p:nvPr/>
      </p:nvGrpSpPr>
      <p:grpSpPr>
        <a:xfrm>
          <a:off x="0" y="0"/>
          <a:ext cx="0" cy="0"/>
          <a:chOff x="0" y="0"/>
          <a:chExt cx="0" cy="0"/>
        </a:xfrm>
      </p:grpSpPr>
      <p:sp>
        <p:nvSpPr>
          <p:cNvPr id="852" name="Google Shape;852;g9a0f900027_1_1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3" name="Google Shape;853;g9a0f900027_1_1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0" name="Shape 860"/>
        <p:cNvGrpSpPr/>
        <p:nvPr/>
      </p:nvGrpSpPr>
      <p:grpSpPr>
        <a:xfrm>
          <a:off x="0" y="0"/>
          <a:ext cx="0" cy="0"/>
          <a:chOff x="0" y="0"/>
          <a:chExt cx="0" cy="0"/>
        </a:xfrm>
      </p:grpSpPr>
      <p:sp>
        <p:nvSpPr>
          <p:cNvPr id="861" name="Google Shape;861;g1026b6f331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2" name="Google Shape;862;g1026b6f331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2" name="Shape 872"/>
        <p:cNvGrpSpPr/>
        <p:nvPr/>
      </p:nvGrpSpPr>
      <p:grpSpPr>
        <a:xfrm>
          <a:off x="0" y="0"/>
          <a:ext cx="0" cy="0"/>
          <a:chOff x="0" y="0"/>
          <a:chExt cx="0" cy="0"/>
        </a:xfrm>
      </p:grpSpPr>
      <p:sp>
        <p:nvSpPr>
          <p:cNvPr id="873" name="Google Shape;873;g1026b6f331a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4" name="Google Shape;874;g1026b6f331a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4" name="Shape 884"/>
        <p:cNvGrpSpPr/>
        <p:nvPr/>
      </p:nvGrpSpPr>
      <p:grpSpPr>
        <a:xfrm>
          <a:off x="0" y="0"/>
          <a:ext cx="0" cy="0"/>
          <a:chOff x="0" y="0"/>
          <a:chExt cx="0" cy="0"/>
        </a:xfrm>
      </p:grpSpPr>
      <p:sp>
        <p:nvSpPr>
          <p:cNvPr id="885" name="Google Shape;885;g8d83cf88e8_2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6" name="Google Shape;886;g8d83cf88e8_2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 Id="rId5" Type="http://schemas.openxmlformats.org/officeDocument/2006/relationships/hyperlink" Target="https://stories.freepik.com/?utm_source=slidesgo_template&amp;utm_medium=referral-link&amp;utm_campaign=slidesgo_contents_of_this_template&amp;utm_term=stories_by_freepik&amp;utm_content=stories" TargetMode="Externa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flipH="1" rot="10800000">
            <a:off x="0" y="-75"/>
            <a:ext cx="6420300" cy="36753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rot="10800000">
            <a:off x="6420400" y="0"/>
            <a:ext cx="2732700" cy="1564200"/>
          </a:xfrm>
          <a:prstGeom prst="rtTriangle">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ph idx="1" type="subTitle"/>
          </p:nvPr>
        </p:nvSpPr>
        <p:spPr>
          <a:xfrm>
            <a:off x="616200" y="3913200"/>
            <a:ext cx="2122200" cy="6492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800"/>
              <a:buNone/>
              <a:defRPr sz="1600">
                <a:solidFill>
                  <a:schemeClr val="dk1"/>
                </a:solidFill>
                <a:latin typeface="Libre Franklin Medium"/>
                <a:ea typeface="Libre Franklin Medium"/>
                <a:cs typeface="Libre Franklin Medium"/>
                <a:sym typeface="Libre Franklin Medium"/>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3" name="Google Shape;13;p2"/>
          <p:cNvSpPr txBox="1"/>
          <p:nvPr>
            <p:ph type="ctrTitle"/>
          </p:nvPr>
        </p:nvSpPr>
        <p:spPr>
          <a:xfrm>
            <a:off x="590600" y="491400"/>
            <a:ext cx="3666900" cy="3064200"/>
          </a:xfrm>
          <a:prstGeom prst="rect">
            <a:avLst/>
          </a:prstGeom>
        </p:spPr>
        <p:txBody>
          <a:bodyPr anchorCtr="0" anchor="t" bIns="91425" lIns="91425" spcFirstLastPara="1" rIns="91425" wrap="square" tIns="91425">
            <a:noAutofit/>
          </a:bodyPr>
          <a:lstStyle>
            <a:lvl1pPr lvl="0" algn="l">
              <a:spcBef>
                <a:spcPts val="0"/>
              </a:spcBef>
              <a:spcAft>
                <a:spcPts val="0"/>
              </a:spcAft>
              <a:buSzPts val="5200"/>
              <a:buNone/>
              <a:defRPr sz="60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4" name="Google Shape;14;p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lt1"/>
        </a:solidFill>
      </p:bgPr>
    </p:bg>
    <p:spTree>
      <p:nvGrpSpPr>
        <p:cNvPr id="64" name="Shape 64"/>
        <p:cNvGrpSpPr/>
        <p:nvPr/>
      </p:nvGrpSpPr>
      <p:grpSpPr>
        <a:xfrm>
          <a:off x="0" y="0"/>
          <a:ext cx="0" cy="0"/>
          <a:chOff x="0" y="0"/>
          <a:chExt cx="0" cy="0"/>
        </a:xfrm>
      </p:grpSpPr>
      <p:sp>
        <p:nvSpPr>
          <p:cNvPr id="65" name="Google Shape;65;p11"/>
          <p:cNvSpPr/>
          <p:nvPr/>
        </p:nvSpPr>
        <p:spPr>
          <a:xfrm rot="9395685">
            <a:off x="5208650" y="2137922"/>
            <a:ext cx="1255941" cy="690506"/>
          </a:xfrm>
          <a:prstGeom prst="triangle">
            <a:avLst>
              <a:gd fmla="val 67248"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11"/>
          <p:cNvSpPr/>
          <p:nvPr/>
        </p:nvSpPr>
        <p:spPr>
          <a:xfrm flipH="1" rot="7057689">
            <a:off x="4749232" y="3482137"/>
            <a:ext cx="976212" cy="462278"/>
          </a:xfrm>
          <a:prstGeom prst="triangle">
            <a:avLst>
              <a:gd fmla="val 67248"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11"/>
          <p:cNvSpPr/>
          <p:nvPr/>
        </p:nvSpPr>
        <p:spPr>
          <a:xfrm flipH="1" rot="593356">
            <a:off x="4530915" y="1856236"/>
            <a:ext cx="2415795" cy="1849932"/>
          </a:xfrm>
          <a:prstGeom prst="triangle">
            <a:avLst>
              <a:gd fmla="val 67868"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11"/>
          <p:cNvSpPr/>
          <p:nvPr/>
        </p:nvSpPr>
        <p:spPr>
          <a:xfrm rot="-1404315">
            <a:off x="2679409" y="3087050"/>
            <a:ext cx="1255941" cy="690506"/>
          </a:xfrm>
          <a:prstGeom prst="triangle">
            <a:avLst>
              <a:gd fmla="val 67248"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11"/>
          <p:cNvSpPr/>
          <p:nvPr/>
        </p:nvSpPr>
        <p:spPr>
          <a:xfrm flipH="1" rot="-3742311">
            <a:off x="3418556" y="1971064"/>
            <a:ext cx="976212" cy="462278"/>
          </a:xfrm>
          <a:prstGeom prst="triangle">
            <a:avLst>
              <a:gd fmla="val 67248"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11"/>
          <p:cNvSpPr/>
          <p:nvPr/>
        </p:nvSpPr>
        <p:spPr>
          <a:xfrm flipH="1" rot="-10206644">
            <a:off x="2197290" y="2209309"/>
            <a:ext cx="2415795" cy="1849932"/>
          </a:xfrm>
          <a:prstGeom prst="triangle">
            <a:avLst>
              <a:gd fmla="val 67868"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11"/>
          <p:cNvSpPr/>
          <p:nvPr/>
        </p:nvSpPr>
        <p:spPr>
          <a:xfrm rot="10800000">
            <a:off x="6953700" y="0"/>
            <a:ext cx="2190300" cy="12537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1"/>
          <p:cNvSpPr txBox="1"/>
          <p:nvPr>
            <p:ph hasCustomPrompt="1" type="title"/>
          </p:nvPr>
        </p:nvSpPr>
        <p:spPr>
          <a:xfrm>
            <a:off x="2799913" y="2161475"/>
            <a:ext cx="1834500" cy="1453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2000"/>
              <a:buNone/>
              <a:defRPr sz="71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73" name="Google Shape;73;p11"/>
          <p:cNvSpPr txBox="1"/>
          <p:nvPr>
            <p:ph idx="1" type="subTitle"/>
          </p:nvPr>
        </p:nvSpPr>
        <p:spPr>
          <a:xfrm>
            <a:off x="616200" y="1887275"/>
            <a:ext cx="1834500" cy="9363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1400"/>
              <a:buNone/>
              <a:defRPr sz="2200">
                <a:latin typeface="Be Vietnam"/>
                <a:ea typeface="Be Vietnam"/>
                <a:cs typeface="Be Vietnam"/>
                <a:sym typeface="Be Vietnam"/>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74" name="Google Shape;74;p11"/>
          <p:cNvSpPr txBox="1"/>
          <p:nvPr>
            <p:ph idx="2" type="subTitle"/>
          </p:nvPr>
        </p:nvSpPr>
        <p:spPr>
          <a:xfrm>
            <a:off x="6793250" y="1887275"/>
            <a:ext cx="1834500" cy="9363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1400"/>
              <a:buNone/>
              <a:defRPr sz="2200">
                <a:latin typeface="Be Vietnam"/>
                <a:ea typeface="Be Vietnam"/>
                <a:cs typeface="Be Vietnam"/>
                <a:sym typeface="Be Vietnam"/>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75" name="Google Shape;75;p11"/>
          <p:cNvSpPr txBox="1"/>
          <p:nvPr>
            <p:ph idx="3" type="title"/>
          </p:nvPr>
        </p:nvSpPr>
        <p:spPr>
          <a:xfrm>
            <a:off x="540000" y="491400"/>
            <a:ext cx="8100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4100"/>
              <a:buNone/>
              <a:defRPr/>
            </a:lvl1pPr>
            <a:lvl2pPr lvl="1" rtl="0">
              <a:spcBef>
                <a:spcPts val="0"/>
              </a:spcBef>
              <a:spcAft>
                <a:spcPts val="0"/>
              </a:spcAft>
              <a:buSzPts val="4100"/>
              <a:buNone/>
              <a:defRPr/>
            </a:lvl2pPr>
            <a:lvl3pPr lvl="2" rtl="0">
              <a:spcBef>
                <a:spcPts val="0"/>
              </a:spcBef>
              <a:spcAft>
                <a:spcPts val="0"/>
              </a:spcAft>
              <a:buSzPts val="4100"/>
              <a:buNone/>
              <a:defRPr/>
            </a:lvl3pPr>
            <a:lvl4pPr lvl="3" rtl="0">
              <a:spcBef>
                <a:spcPts val="0"/>
              </a:spcBef>
              <a:spcAft>
                <a:spcPts val="0"/>
              </a:spcAft>
              <a:buSzPts val="4100"/>
              <a:buNone/>
              <a:defRPr/>
            </a:lvl4pPr>
            <a:lvl5pPr lvl="4" rtl="0">
              <a:spcBef>
                <a:spcPts val="0"/>
              </a:spcBef>
              <a:spcAft>
                <a:spcPts val="0"/>
              </a:spcAft>
              <a:buSzPts val="4100"/>
              <a:buNone/>
              <a:defRPr/>
            </a:lvl5pPr>
            <a:lvl6pPr lvl="5" rtl="0">
              <a:spcBef>
                <a:spcPts val="0"/>
              </a:spcBef>
              <a:spcAft>
                <a:spcPts val="0"/>
              </a:spcAft>
              <a:buSzPts val="4100"/>
              <a:buNone/>
              <a:defRPr/>
            </a:lvl6pPr>
            <a:lvl7pPr lvl="6" rtl="0">
              <a:spcBef>
                <a:spcPts val="0"/>
              </a:spcBef>
              <a:spcAft>
                <a:spcPts val="0"/>
              </a:spcAft>
              <a:buSzPts val="4100"/>
              <a:buNone/>
              <a:defRPr/>
            </a:lvl7pPr>
            <a:lvl8pPr lvl="7" rtl="0">
              <a:spcBef>
                <a:spcPts val="0"/>
              </a:spcBef>
              <a:spcAft>
                <a:spcPts val="0"/>
              </a:spcAft>
              <a:buSzPts val="4100"/>
              <a:buNone/>
              <a:defRPr/>
            </a:lvl8pPr>
            <a:lvl9pPr lvl="8" rtl="0">
              <a:spcBef>
                <a:spcPts val="0"/>
              </a:spcBef>
              <a:spcAft>
                <a:spcPts val="0"/>
              </a:spcAft>
              <a:buSzPts val="4100"/>
              <a:buNone/>
              <a:defRPr/>
            </a:lvl9pPr>
          </a:lstStyle>
          <a:p/>
        </p:txBody>
      </p:sp>
      <p:sp>
        <p:nvSpPr>
          <p:cNvPr id="76" name="Google Shape;76;p11"/>
          <p:cNvSpPr txBox="1"/>
          <p:nvPr>
            <p:ph idx="4" type="subTitle"/>
          </p:nvPr>
        </p:nvSpPr>
        <p:spPr>
          <a:xfrm>
            <a:off x="616200" y="2734800"/>
            <a:ext cx="1884300" cy="99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gn="ctr">
              <a:spcBef>
                <a:spcPts val="1600"/>
              </a:spcBef>
              <a:spcAft>
                <a:spcPts val="0"/>
              </a:spcAft>
              <a:buSzPts val="1600"/>
              <a:buNone/>
              <a:defRPr sz="1600"/>
            </a:lvl2pPr>
            <a:lvl3pPr lvl="2" rtl="0" algn="ctr">
              <a:spcBef>
                <a:spcPts val="1600"/>
              </a:spcBef>
              <a:spcAft>
                <a:spcPts val="0"/>
              </a:spcAft>
              <a:buSzPts val="1600"/>
              <a:buNone/>
              <a:defRPr sz="1600"/>
            </a:lvl3pPr>
            <a:lvl4pPr lvl="3" rtl="0" algn="ctr">
              <a:spcBef>
                <a:spcPts val="1600"/>
              </a:spcBef>
              <a:spcAft>
                <a:spcPts val="0"/>
              </a:spcAft>
              <a:buSzPts val="1600"/>
              <a:buNone/>
              <a:defRPr sz="1600"/>
            </a:lvl4pPr>
            <a:lvl5pPr lvl="4" rtl="0" algn="ctr">
              <a:spcBef>
                <a:spcPts val="1600"/>
              </a:spcBef>
              <a:spcAft>
                <a:spcPts val="0"/>
              </a:spcAft>
              <a:buSzPts val="1600"/>
              <a:buNone/>
              <a:defRPr sz="1600"/>
            </a:lvl5pPr>
            <a:lvl6pPr lvl="5" rtl="0" algn="ctr">
              <a:spcBef>
                <a:spcPts val="1600"/>
              </a:spcBef>
              <a:spcAft>
                <a:spcPts val="0"/>
              </a:spcAft>
              <a:buSzPts val="1600"/>
              <a:buNone/>
              <a:defRPr sz="1600"/>
            </a:lvl6pPr>
            <a:lvl7pPr lvl="6" rtl="0" algn="ctr">
              <a:spcBef>
                <a:spcPts val="1600"/>
              </a:spcBef>
              <a:spcAft>
                <a:spcPts val="0"/>
              </a:spcAft>
              <a:buSzPts val="1600"/>
              <a:buNone/>
              <a:defRPr sz="1600"/>
            </a:lvl7pPr>
            <a:lvl8pPr lvl="7" rtl="0" algn="ctr">
              <a:spcBef>
                <a:spcPts val="1600"/>
              </a:spcBef>
              <a:spcAft>
                <a:spcPts val="0"/>
              </a:spcAft>
              <a:buSzPts val="1600"/>
              <a:buNone/>
              <a:defRPr sz="1600"/>
            </a:lvl8pPr>
            <a:lvl9pPr lvl="8" rtl="0" algn="ctr">
              <a:spcBef>
                <a:spcPts val="1600"/>
              </a:spcBef>
              <a:spcAft>
                <a:spcPts val="1600"/>
              </a:spcAft>
              <a:buSzPts val="1600"/>
              <a:buNone/>
              <a:defRPr sz="1600"/>
            </a:lvl9pPr>
          </a:lstStyle>
          <a:p/>
        </p:txBody>
      </p:sp>
      <p:sp>
        <p:nvSpPr>
          <p:cNvPr id="77" name="Google Shape;77;p11"/>
          <p:cNvSpPr txBox="1"/>
          <p:nvPr>
            <p:ph idx="5" type="subTitle"/>
          </p:nvPr>
        </p:nvSpPr>
        <p:spPr>
          <a:xfrm>
            <a:off x="6793252" y="2734800"/>
            <a:ext cx="1884300" cy="99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gn="ctr">
              <a:spcBef>
                <a:spcPts val="0"/>
              </a:spcBef>
              <a:spcAft>
                <a:spcPts val="0"/>
              </a:spcAft>
              <a:buSzPts val="1600"/>
              <a:buNone/>
              <a:defRPr sz="1600"/>
            </a:lvl2pPr>
            <a:lvl3pPr lvl="2" rtl="0" algn="ctr">
              <a:spcBef>
                <a:spcPts val="1600"/>
              </a:spcBef>
              <a:spcAft>
                <a:spcPts val="0"/>
              </a:spcAft>
              <a:buSzPts val="1600"/>
              <a:buNone/>
              <a:defRPr sz="1600"/>
            </a:lvl3pPr>
            <a:lvl4pPr lvl="3" rtl="0" algn="ctr">
              <a:spcBef>
                <a:spcPts val="1600"/>
              </a:spcBef>
              <a:spcAft>
                <a:spcPts val="0"/>
              </a:spcAft>
              <a:buSzPts val="1600"/>
              <a:buNone/>
              <a:defRPr sz="1600"/>
            </a:lvl4pPr>
            <a:lvl5pPr lvl="4" rtl="0" algn="ctr">
              <a:spcBef>
                <a:spcPts val="1600"/>
              </a:spcBef>
              <a:spcAft>
                <a:spcPts val="0"/>
              </a:spcAft>
              <a:buSzPts val="1600"/>
              <a:buNone/>
              <a:defRPr sz="1600"/>
            </a:lvl5pPr>
            <a:lvl6pPr lvl="5" rtl="0" algn="ctr">
              <a:spcBef>
                <a:spcPts val="1600"/>
              </a:spcBef>
              <a:spcAft>
                <a:spcPts val="0"/>
              </a:spcAft>
              <a:buSzPts val="1600"/>
              <a:buNone/>
              <a:defRPr sz="1600"/>
            </a:lvl6pPr>
            <a:lvl7pPr lvl="6" rtl="0" algn="ctr">
              <a:spcBef>
                <a:spcPts val="1600"/>
              </a:spcBef>
              <a:spcAft>
                <a:spcPts val="0"/>
              </a:spcAft>
              <a:buSzPts val="1600"/>
              <a:buNone/>
              <a:defRPr sz="1600"/>
            </a:lvl7pPr>
            <a:lvl8pPr lvl="7" rtl="0" algn="ctr">
              <a:spcBef>
                <a:spcPts val="1600"/>
              </a:spcBef>
              <a:spcAft>
                <a:spcPts val="0"/>
              </a:spcAft>
              <a:buSzPts val="1600"/>
              <a:buNone/>
              <a:defRPr sz="1600"/>
            </a:lvl8pPr>
            <a:lvl9pPr lvl="8" rtl="0" algn="ctr">
              <a:spcBef>
                <a:spcPts val="1600"/>
              </a:spcBef>
              <a:spcAft>
                <a:spcPts val="1600"/>
              </a:spcAft>
              <a:buSzPts val="1600"/>
              <a:buNone/>
              <a:defRPr sz="1600"/>
            </a:lvl9pPr>
          </a:lstStyle>
          <a:p/>
        </p:txBody>
      </p:sp>
      <p:sp>
        <p:nvSpPr>
          <p:cNvPr id="78" name="Google Shape;78;p11"/>
          <p:cNvSpPr txBox="1"/>
          <p:nvPr>
            <p:ph hasCustomPrompt="1" idx="6" type="title"/>
          </p:nvPr>
        </p:nvSpPr>
        <p:spPr>
          <a:xfrm>
            <a:off x="4515713" y="2282900"/>
            <a:ext cx="1834500" cy="1453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2000"/>
              <a:buNone/>
              <a:defRPr sz="71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79" name="Google Shape;79;p1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80" name="Shape 80"/>
        <p:cNvGrpSpPr/>
        <p:nvPr/>
      </p:nvGrpSpPr>
      <p:grpSpPr>
        <a:xfrm>
          <a:off x="0" y="0"/>
          <a:ext cx="0" cy="0"/>
          <a:chOff x="0" y="0"/>
          <a:chExt cx="0" cy="0"/>
        </a:xfrm>
      </p:grpSpPr>
      <p:sp>
        <p:nvSpPr>
          <p:cNvPr id="81" name="Google Shape;81;p1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
  <p:cSld name="CUSTOM_17_1">
    <p:spTree>
      <p:nvGrpSpPr>
        <p:cNvPr id="82" name="Shape 82"/>
        <p:cNvGrpSpPr/>
        <p:nvPr/>
      </p:nvGrpSpPr>
      <p:grpSpPr>
        <a:xfrm>
          <a:off x="0" y="0"/>
          <a:ext cx="0" cy="0"/>
          <a:chOff x="0" y="0"/>
          <a:chExt cx="0" cy="0"/>
        </a:xfrm>
      </p:grpSpPr>
      <p:sp>
        <p:nvSpPr>
          <p:cNvPr id="83" name="Google Shape;83;p13"/>
          <p:cNvSpPr txBox="1"/>
          <p:nvPr>
            <p:ph type="title"/>
          </p:nvPr>
        </p:nvSpPr>
        <p:spPr>
          <a:xfrm>
            <a:off x="540000" y="491400"/>
            <a:ext cx="8100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4100"/>
              <a:buNone/>
              <a:defRPr/>
            </a:lvl1pPr>
            <a:lvl2pPr lvl="1" rtl="0">
              <a:spcBef>
                <a:spcPts val="0"/>
              </a:spcBef>
              <a:spcAft>
                <a:spcPts val="0"/>
              </a:spcAft>
              <a:buSzPts val="4100"/>
              <a:buNone/>
              <a:defRPr/>
            </a:lvl2pPr>
            <a:lvl3pPr lvl="2" rtl="0">
              <a:spcBef>
                <a:spcPts val="0"/>
              </a:spcBef>
              <a:spcAft>
                <a:spcPts val="0"/>
              </a:spcAft>
              <a:buSzPts val="4100"/>
              <a:buNone/>
              <a:defRPr/>
            </a:lvl3pPr>
            <a:lvl4pPr lvl="3" rtl="0">
              <a:spcBef>
                <a:spcPts val="0"/>
              </a:spcBef>
              <a:spcAft>
                <a:spcPts val="0"/>
              </a:spcAft>
              <a:buSzPts val="4100"/>
              <a:buNone/>
              <a:defRPr/>
            </a:lvl4pPr>
            <a:lvl5pPr lvl="4" rtl="0">
              <a:spcBef>
                <a:spcPts val="0"/>
              </a:spcBef>
              <a:spcAft>
                <a:spcPts val="0"/>
              </a:spcAft>
              <a:buSzPts val="4100"/>
              <a:buNone/>
              <a:defRPr/>
            </a:lvl5pPr>
            <a:lvl6pPr lvl="5" rtl="0">
              <a:spcBef>
                <a:spcPts val="0"/>
              </a:spcBef>
              <a:spcAft>
                <a:spcPts val="0"/>
              </a:spcAft>
              <a:buSzPts val="4100"/>
              <a:buNone/>
              <a:defRPr/>
            </a:lvl6pPr>
            <a:lvl7pPr lvl="6" rtl="0">
              <a:spcBef>
                <a:spcPts val="0"/>
              </a:spcBef>
              <a:spcAft>
                <a:spcPts val="0"/>
              </a:spcAft>
              <a:buSzPts val="4100"/>
              <a:buNone/>
              <a:defRPr/>
            </a:lvl7pPr>
            <a:lvl8pPr lvl="7" rtl="0">
              <a:spcBef>
                <a:spcPts val="0"/>
              </a:spcBef>
              <a:spcAft>
                <a:spcPts val="0"/>
              </a:spcAft>
              <a:buSzPts val="4100"/>
              <a:buNone/>
              <a:defRPr/>
            </a:lvl8pPr>
            <a:lvl9pPr lvl="8" rtl="0">
              <a:spcBef>
                <a:spcPts val="0"/>
              </a:spcBef>
              <a:spcAft>
                <a:spcPts val="0"/>
              </a:spcAft>
              <a:buSzPts val="4100"/>
              <a:buNone/>
              <a:defRPr/>
            </a:lvl9pPr>
          </a:lstStyle>
          <a:p/>
        </p:txBody>
      </p:sp>
      <p:sp>
        <p:nvSpPr>
          <p:cNvPr id="84" name="Google Shape;84;p13"/>
          <p:cNvSpPr/>
          <p:nvPr/>
        </p:nvSpPr>
        <p:spPr>
          <a:xfrm rot="-5400000">
            <a:off x="7422000" y="3421500"/>
            <a:ext cx="2190300" cy="12537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7_1_1">
    <p:spTree>
      <p:nvGrpSpPr>
        <p:cNvPr id="86" name="Shape 86"/>
        <p:cNvGrpSpPr/>
        <p:nvPr/>
      </p:nvGrpSpPr>
      <p:grpSpPr>
        <a:xfrm>
          <a:off x="0" y="0"/>
          <a:ext cx="0" cy="0"/>
          <a:chOff x="0" y="0"/>
          <a:chExt cx="0" cy="0"/>
        </a:xfrm>
      </p:grpSpPr>
      <p:sp>
        <p:nvSpPr>
          <p:cNvPr id="87" name="Google Shape;87;p14"/>
          <p:cNvSpPr/>
          <p:nvPr/>
        </p:nvSpPr>
        <p:spPr>
          <a:xfrm rot="-5400454">
            <a:off x="6015293" y="166500"/>
            <a:ext cx="4545900" cy="1710900"/>
          </a:xfrm>
          <a:prstGeom prst="triangle">
            <a:avLst>
              <a:gd fmla="val 52282"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14"/>
          <p:cNvSpPr/>
          <p:nvPr/>
        </p:nvSpPr>
        <p:spPr>
          <a:xfrm rot="5400000">
            <a:off x="-468300" y="468300"/>
            <a:ext cx="2190300" cy="12537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14"/>
          <p:cNvSpPr txBox="1"/>
          <p:nvPr>
            <p:ph type="title"/>
          </p:nvPr>
        </p:nvSpPr>
        <p:spPr>
          <a:xfrm>
            <a:off x="540000" y="491400"/>
            <a:ext cx="8100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4100"/>
              <a:buNone/>
              <a:defRPr/>
            </a:lvl1pPr>
            <a:lvl2pPr lvl="1" rtl="0">
              <a:spcBef>
                <a:spcPts val="0"/>
              </a:spcBef>
              <a:spcAft>
                <a:spcPts val="0"/>
              </a:spcAft>
              <a:buSzPts val="4100"/>
              <a:buNone/>
              <a:defRPr/>
            </a:lvl2pPr>
            <a:lvl3pPr lvl="2" rtl="0">
              <a:spcBef>
                <a:spcPts val="0"/>
              </a:spcBef>
              <a:spcAft>
                <a:spcPts val="0"/>
              </a:spcAft>
              <a:buSzPts val="4100"/>
              <a:buNone/>
              <a:defRPr/>
            </a:lvl3pPr>
            <a:lvl4pPr lvl="3" rtl="0">
              <a:spcBef>
                <a:spcPts val="0"/>
              </a:spcBef>
              <a:spcAft>
                <a:spcPts val="0"/>
              </a:spcAft>
              <a:buSzPts val="4100"/>
              <a:buNone/>
              <a:defRPr/>
            </a:lvl4pPr>
            <a:lvl5pPr lvl="4" rtl="0">
              <a:spcBef>
                <a:spcPts val="0"/>
              </a:spcBef>
              <a:spcAft>
                <a:spcPts val="0"/>
              </a:spcAft>
              <a:buSzPts val="4100"/>
              <a:buNone/>
              <a:defRPr/>
            </a:lvl5pPr>
            <a:lvl6pPr lvl="5" rtl="0">
              <a:spcBef>
                <a:spcPts val="0"/>
              </a:spcBef>
              <a:spcAft>
                <a:spcPts val="0"/>
              </a:spcAft>
              <a:buSzPts val="4100"/>
              <a:buNone/>
              <a:defRPr/>
            </a:lvl6pPr>
            <a:lvl7pPr lvl="6" rtl="0">
              <a:spcBef>
                <a:spcPts val="0"/>
              </a:spcBef>
              <a:spcAft>
                <a:spcPts val="0"/>
              </a:spcAft>
              <a:buSzPts val="4100"/>
              <a:buNone/>
              <a:defRPr/>
            </a:lvl7pPr>
            <a:lvl8pPr lvl="7" rtl="0">
              <a:spcBef>
                <a:spcPts val="0"/>
              </a:spcBef>
              <a:spcAft>
                <a:spcPts val="0"/>
              </a:spcAft>
              <a:buSzPts val="4100"/>
              <a:buNone/>
              <a:defRPr/>
            </a:lvl8pPr>
            <a:lvl9pPr lvl="8" rtl="0">
              <a:spcBef>
                <a:spcPts val="0"/>
              </a:spcBef>
              <a:spcAft>
                <a:spcPts val="0"/>
              </a:spcAft>
              <a:buSzPts val="4100"/>
              <a:buNone/>
              <a:defRPr/>
            </a:lvl9pPr>
          </a:lstStyle>
          <a:p/>
        </p:txBody>
      </p:sp>
      <p:sp>
        <p:nvSpPr>
          <p:cNvPr id="90" name="Google Shape;90;p1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17_1_1_1">
    <p:spTree>
      <p:nvGrpSpPr>
        <p:cNvPr id="91" name="Shape 91"/>
        <p:cNvGrpSpPr/>
        <p:nvPr/>
      </p:nvGrpSpPr>
      <p:grpSpPr>
        <a:xfrm>
          <a:off x="0" y="0"/>
          <a:ext cx="0" cy="0"/>
          <a:chOff x="0" y="0"/>
          <a:chExt cx="0" cy="0"/>
        </a:xfrm>
      </p:grpSpPr>
      <p:sp>
        <p:nvSpPr>
          <p:cNvPr id="92" name="Google Shape;92;p15"/>
          <p:cNvSpPr/>
          <p:nvPr/>
        </p:nvSpPr>
        <p:spPr>
          <a:xfrm flipH="1" rot="5400454">
            <a:off x="-1417132" y="166500"/>
            <a:ext cx="4545900" cy="1710900"/>
          </a:xfrm>
          <a:prstGeom prst="triangle">
            <a:avLst>
              <a:gd fmla="val 52282"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15"/>
          <p:cNvSpPr/>
          <p:nvPr/>
        </p:nvSpPr>
        <p:spPr>
          <a:xfrm flipH="1" rot="-5400000">
            <a:off x="7422000" y="468300"/>
            <a:ext cx="2190300" cy="12537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5"/>
          <p:cNvSpPr txBox="1"/>
          <p:nvPr>
            <p:ph type="title"/>
          </p:nvPr>
        </p:nvSpPr>
        <p:spPr>
          <a:xfrm>
            <a:off x="540000" y="491400"/>
            <a:ext cx="8100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4100"/>
              <a:buNone/>
              <a:defRPr/>
            </a:lvl1pPr>
            <a:lvl2pPr lvl="1" rtl="0">
              <a:spcBef>
                <a:spcPts val="0"/>
              </a:spcBef>
              <a:spcAft>
                <a:spcPts val="0"/>
              </a:spcAft>
              <a:buSzPts val="4100"/>
              <a:buNone/>
              <a:defRPr/>
            </a:lvl2pPr>
            <a:lvl3pPr lvl="2" rtl="0">
              <a:spcBef>
                <a:spcPts val="0"/>
              </a:spcBef>
              <a:spcAft>
                <a:spcPts val="0"/>
              </a:spcAft>
              <a:buSzPts val="4100"/>
              <a:buNone/>
              <a:defRPr/>
            </a:lvl3pPr>
            <a:lvl4pPr lvl="3" rtl="0">
              <a:spcBef>
                <a:spcPts val="0"/>
              </a:spcBef>
              <a:spcAft>
                <a:spcPts val="0"/>
              </a:spcAft>
              <a:buSzPts val="4100"/>
              <a:buNone/>
              <a:defRPr/>
            </a:lvl4pPr>
            <a:lvl5pPr lvl="4" rtl="0">
              <a:spcBef>
                <a:spcPts val="0"/>
              </a:spcBef>
              <a:spcAft>
                <a:spcPts val="0"/>
              </a:spcAft>
              <a:buSzPts val="4100"/>
              <a:buNone/>
              <a:defRPr/>
            </a:lvl5pPr>
            <a:lvl6pPr lvl="5" rtl="0">
              <a:spcBef>
                <a:spcPts val="0"/>
              </a:spcBef>
              <a:spcAft>
                <a:spcPts val="0"/>
              </a:spcAft>
              <a:buSzPts val="4100"/>
              <a:buNone/>
              <a:defRPr/>
            </a:lvl6pPr>
            <a:lvl7pPr lvl="6" rtl="0">
              <a:spcBef>
                <a:spcPts val="0"/>
              </a:spcBef>
              <a:spcAft>
                <a:spcPts val="0"/>
              </a:spcAft>
              <a:buSzPts val="4100"/>
              <a:buNone/>
              <a:defRPr/>
            </a:lvl7pPr>
            <a:lvl8pPr lvl="7" rtl="0">
              <a:spcBef>
                <a:spcPts val="0"/>
              </a:spcBef>
              <a:spcAft>
                <a:spcPts val="0"/>
              </a:spcAft>
              <a:buSzPts val="4100"/>
              <a:buNone/>
              <a:defRPr/>
            </a:lvl8pPr>
            <a:lvl9pPr lvl="8" rtl="0">
              <a:spcBef>
                <a:spcPts val="0"/>
              </a:spcBef>
              <a:spcAft>
                <a:spcPts val="0"/>
              </a:spcAft>
              <a:buSzPts val="4100"/>
              <a:buNone/>
              <a:defRPr/>
            </a:lvl9pPr>
          </a:lstStyle>
          <a:p/>
        </p:txBody>
      </p:sp>
      <p:sp>
        <p:nvSpPr>
          <p:cNvPr id="95" name="Google Shape;95;p1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17_1_1_1_1">
    <p:spTree>
      <p:nvGrpSpPr>
        <p:cNvPr id="96" name="Shape 96"/>
        <p:cNvGrpSpPr/>
        <p:nvPr/>
      </p:nvGrpSpPr>
      <p:grpSpPr>
        <a:xfrm>
          <a:off x="0" y="0"/>
          <a:ext cx="0" cy="0"/>
          <a:chOff x="0" y="0"/>
          <a:chExt cx="0" cy="0"/>
        </a:xfrm>
      </p:grpSpPr>
      <p:sp>
        <p:nvSpPr>
          <p:cNvPr id="97" name="Google Shape;97;p16"/>
          <p:cNvSpPr/>
          <p:nvPr/>
        </p:nvSpPr>
        <p:spPr>
          <a:xfrm rot="-5400454">
            <a:off x="6015293" y="166500"/>
            <a:ext cx="4545900" cy="1710900"/>
          </a:xfrm>
          <a:prstGeom prst="triangle">
            <a:avLst>
              <a:gd fmla="val 52282"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16"/>
          <p:cNvSpPr txBox="1"/>
          <p:nvPr>
            <p:ph type="title"/>
          </p:nvPr>
        </p:nvSpPr>
        <p:spPr>
          <a:xfrm>
            <a:off x="540000" y="491400"/>
            <a:ext cx="8100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4100"/>
              <a:buNone/>
              <a:defRPr/>
            </a:lvl1pPr>
            <a:lvl2pPr lvl="1" rtl="0">
              <a:spcBef>
                <a:spcPts val="0"/>
              </a:spcBef>
              <a:spcAft>
                <a:spcPts val="0"/>
              </a:spcAft>
              <a:buSzPts val="4100"/>
              <a:buNone/>
              <a:defRPr/>
            </a:lvl2pPr>
            <a:lvl3pPr lvl="2" rtl="0">
              <a:spcBef>
                <a:spcPts val="0"/>
              </a:spcBef>
              <a:spcAft>
                <a:spcPts val="0"/>
              </a:spcAft>
              <a:buSzPts val="4100"/>
              <a:buNone/>
              <a:defRPr/>
            </a:lvl3pPr>
            <a:lvl4pPr lvl="3" rtl="0">
              <a:spcBef>
                <a:spcPts val="0"/>
              </a:spcBef>
              <a:spcAft>
                <a:spcPts val="0"/>
              </a:spcAft>
              <a:buSzPts val="4100"/>
              <a:buNone/>
              <a:defRPr/>
            </a:lvl4pPr>
            <a:lvl5pPr lvl="4" rtl="0">
              <a:spcBef>
                <a:spcPts val="0"/>
              </a:spcBef>
              <a:spcAft>
                <a:spcPts val="0"/>
              </a:spcAft>
              <a:buSzPts val="4100"/>
              <a:buNone/>
              <a:defRPr/>
            </a:lvl5pPr>
            <a:lvl6pPr lvl="5" rtl="0">
              <a:spcBef>
                <a:spcPts val="0"/>
              </a:spcBef>
              <a:spcAft>
                <a:spcPts val="0"/>
              </a:spcAft>
              <a:buSzPts val="4100"/>
              <a:buNone/>
              <a:defRPr/>
            </a:lvl6pPr>
            <a:lvl7pPr lvl="6" rtl="0">
              <a:spcBef>
                <a:spcPts val="0"/>
              </a:spcBef>
              <a:spcAft>
                <a:spcPts val="0"/>
              </a:spcAft>
              <a:buSzPts val="4100"/>
              <a:buNone/>
              <a:defRPr/>
            </a:lvl7pPr>
            <a:lvl8pPr lvl="7" rtl="0">
              <a:spcBef>
                <a:spcPts val="0"/>
              </a:spcBef>
              <a:spcAft>
                <a:spcPts val="0"/>
              </a:spcAft>
              <a:buSzPts val="4100"/>
              <a:buNone/>
              <a:defRPr/>
            </a:lvl8pPr>
            <a:lvl9pPr lvl="8" rtl="0">
              <a:spcBef>
                <a:spcPts val="0"/>
              </a:spcBef>
              <a:spcAft>
                <a:spcPts val="0"/>
              </a:spcAft>
              <a:buSzPts val="4100"/>
              <a:buNone/>
              <a:defRPr/>
            </a:lvl9pPr>
          </a:lstStyle>
          <a:p/>
        </p:txBody>
      </p:sp>
      <p:sp>
        <p:nvSpPr>
          <p:cNvPr id="99" name="Google Shape;99;p1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5">
  <p:cSld name="CUSTOM_17_1_1_1_1_1">
    <p:spTree>
      <p:nvGrpSpPr>
        <p:cNvPr id="100" name="Shape 100"/>
        <p:cNvGrpSpPr/>
        <p:nvPr/>
      </p:nvGrpSpPr>
      <p:grpSpPr>
        <a:xfrm>
          <a:off x="0" y="0"/>
          <a:ext cx="0" cy="0"/>
          <a:chOff x="0" y="0"/>
          <a:chExt cx="0" cy="0"/>
        </a:xfrm>
      </p:grpSpPr>
      <p:sp>
        <p:nvSpPr>
          <p:cNvPr id="101" name="Google Shape;101;p17"/>
          <p:cNvSpPr/>
          <p:nvPr/>
        </p:nvSpPr>
        <p:spPr>
          <a:xfrm>
            <a:off x="0" y="4410000"/>
            <a:ext cx="1299900" cy="7440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7"/>
          <p:cNvSpPr/>
          <p:nvPr/>
        </p:nvSpPr>
        <p:spPr>
          <a:xfrm rot="-5400454">
            <a:off x="6015293" y="166500"/>
            <a:ext cx="4545900" cy="1710900"/>
          </a:xfrm>
          <a:prstGeom prst="triangle">
            <a:avLst>
              <a:gd fmla="val 52282"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17"/>
          <p:cNvSpPr txBox="1"/>
          <p:nvPr>
            <p:ph type="title"/>
          </p:nvPr>
        </p:nvSpPr>
        <p:spPr>
          <a:xfrm>
            <a:off x="540000" y="491400"/>
            <a:ext cx="8100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4100"/>
              <a:buNone/>
              <a:defRPr/>
            </a:lvl1pPr>
            <a:lvl2pPr lvl="1" rtl="0">
              <a:spcBef>
                <a:spcPts val="0"/>
              </a:spcBef>
              <a:spcAft>
                <a:spcPts val="0"/>
              </a:spcAft>
              <a:buSzPts val="4100"/>
              <a:buNone/>
              <a:defRPr/>
            </a:lvl2pPr>
            <a:lvl3pPr lvl="2" rtl="0">
              <a:spcBef>
                <a:spcPts val="0"/>
              </a:spcBef>
              <a:spcAft>
                <a:spcPts val="0"/>
              </a:spcAft>
              <a:buSzPts val="4100"/>
              <a:buNone/>
              <a:defRPr/>
            </a:lvl3pPr>
            <a:lvl4pPr lvl="3" rtl="0">
              <a:spcBef>
                <a:spcPts val="0"/>
              </a:spcBef>
              <a:spcAft>
                <a:spcPts val="0"/>
              </a:spcAft>
              <a:buSzPts val="4100"/>
              <a:buNone/>
              <a:defRPr/>
            </a:lvl4pPr>
            <a:lvl5pPr lvl="4" rtl="0">
              <a:spcBef>
                <a:spcPts val="0"/>
              </a:spcBef>
              <a:spcAft>
                <a:spcPts val="0"/>
              </a:spcAft>
              <a:buSzPts val="4100"/>
              <a:buNone/>
              <a:defRPr/>
            </a:lvl5pPr>
            <a:lvl6pPr lvl="5" rtl="0">
              <a:spcBef>
                <a:spcPts val="0"/>
              </a:spcBef>
              <a:spcAft>
                <a:spcPts val="0"/>
              </a:spcAft>
              <a:buSzPts val="4100"/>
              <a:buNone/>
              <a:defRPr/>
            </a:lvl6pPr>
            <a:lvl7pPr lvl="6" rtl="0">
              <a:spcBef>
                <a:spcPts val="0"/>
              </a:spcBef>
              <a:spcAft>
                <a:spcPts val="0"/>
              </a:spcAft>
              <a:buSzPts val="4100"/>
              <a:buNone/>
              <a:defRPr/>
            </a:lvl7pPr>
            <a:lvl8pPr lvl="7" rtl="0">
              <a:spcBef>
                <a:spcPts val="0"/>
              </a:spcBef>
              <a:spcAft>
                <a:spcPts val="0"/>
              </a:spcAft>
              <a:buSzPts val="4100"/>
              <a:buNone/>
              <a:defRPr/>
            </a:lvl8pPr>
            <a:lvl9pPr lvl="8" rtl="0">
              <a:spcBef>
                <a:spcPts val="0"/>
              </a:spcBef>
              <a:spcAft>
                <a:spcPts val="0"/>
              </a:spcAft>
              <a:buSzPts val="4100"/>
              <a:buNone/>
              <a:defRPr/>
            </a:lvl9pPr>
          </a:lstStyle>
          <a:p/>
        </p:txBody>
      </p:sp>
      <p:sp>
        <p:nvSpPr>
          <p:cNvPr id="104" name="Google Shape;104;p1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6">
  <p:cSld name="CUSTOM_17_1_1_1_1_1_1">
    <p:spTree>
      <p:nvGrpSpPr>
        <p:cNvPr id="105" name="Shape 105"/>
        <p:cNvGrpSpPr/>
        <p:nvPr/>
      </p:nvGrpSpPr>
      <p:grpSpPr>
        <a:xfrm>
          <a:off x="0" y="0"/>
          <a:ext cx="0" cy="0"/>
          <a:chOff x="0" y="0"/>
          <a:chExt cx="0" cy="0"/>
        </a:xfrm>
      </p:grpSpPr>
      <p:sp>
        <p:nvSpPr>
          <p:cNvPr id="106" name="Google Shape;106;p18"/>
          <p:cNvSpPr/>
          <p:nvPr/>
        </p:nvSpPr>
        <p:spPr>
          <a:xfrm flipH="1" rot="10800000">
            <a:off x="0" y="0"/>
            <a:ext cx="3956400" cy="12537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8"/>
          <p:cNvSpPr/>
          <p:nvPr/>
        </p:nvSpPr>
        <p:spPr>
          <a:xfrm rot="-5400000">
            <a:off x="7422000" y="3423000"/>
            <a:ext cx="2190300" cy="12537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8"/>
          <p:cNvSpPr txBox="1"/>
          <p:nvPr>
            <p:ph type="title"/>
          </p:nvPr>
        </p:nvSpPr>
        <p:spPr>
          <a:xfrm>
            <a:off x="540000" y="491400"/>
            <a:ext cx="8100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4100"/>
              <a:buNone/>
              <a:defRPr/>
            </a:lvl1pPr>
            <a:lvl2pPr lvl="1" rtl="0">
              <a:spcBef>
                <a:spcPts val="0"/>
              </a:spcBef>
              <a:spcAft>
                <a:spcPts val="0"/>
              </a:spcAft>
              <a:buSzPts val="4100"/>
              <a:buNone/>
              <a:defRPr/>
            </a:lvl2pPr>
            <a:lvl3pPr lvl="2" rtl="0">
              <a:spcBef>
                <a:spcPts val="0"/>
              </a:spcBef>
              <a:spcAft>
                <a:spcPts val="0"/>
              </a:spcAft>
              <a:buSzPts val="4100"/>
              <a:buNone/>
              <a:defRPr/>
            </a:lvl3pPr>
            <a:lvl4pPr lvl="3" rtl="0">
              <a:spcBef>
                <a:spcPts val="0"/>
              </a:spcBef>
              <a:spcAft>
                <a:spcPts val="0"/>
              </a:spcAft>
              <a:buSzPts val="4100"/>
              <a:buNone/>
              <a:defRPr/>
            </a:lvl4pPr>
            <a:lvl5pPr lvl="4" rtl="0">
              <a:spcBef>
                <a:spcPts val="0"/>
              </a:spcBef>
              <a:spcAft>
                <a:spcPts val="0"/>
              </a:spcAft>
              <a:buSzPts val="4100"/>
              <a:buNone/>
              <a:defRPr/>
            </a:lvl5pPr>
            <a:lvl6pPr lvl="5" rtl="0">
              <a:spcBef>
                <a:spcPts val="0"/>
              </a:spcBef>
              <a:spcAft>
                <a:spcPts val="0"/>
              </a:spcAft>
              <a:buSzPts val="4100"/>
              <a:buNone/>
              <a:defRPr/>
            </a:lvl6pPr>
            <a:lvl7pPr lvl="6" rtl="0">
              <a:spcBef>
                <a:spcPts val="0"/>
              </a:spcBef>
              <a:spcAft>
                <a:spcPts val="0"/>
              </a:spcAft>
              <a:buSzPts val="4100"/>
              <a:buNone/>
              <a:defRPr/>
            </a:lvl7pPr>
            <a:lvl8pPr lvl="7" rtl="0">
              <a:spcBef>
                <a:spcPts val="0"/>
              </a:spcBef>
              <a:spcAft>
                <a:spcPts val="0"/>
              </a:spcAft>
              <a:buSzPts val="4100"/>
              <a:buNone/>
              <a:defRPr/>
            </a:lvl8pPr>
            <a:lvl9pPr lvl="8" rtl="0">
              <a:spcBef>
                <a:spcPts val="0"/>
              </a:spcBef>
              <a:spcAft>
                <a:spcPts val="0"/>
              </a:spcAft>
              <a:buSzPts val="4100"/>
              <a:buNone/>
              <a:defRPr/>
            </a:lvl9pPr>
          </a:lstStyle>
          <a:p/>
        </p:txBody>
      </p:sp>
      <p:sp>
        <p:nvSpPr>
          <p:cNvPr id="109" name="Google Shape;109;p1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7">
  <p:cSld name="CUSTOM_17_1_1_1_1_1_1_1">
    <p:spTree>
      <p:nvGrpSpPr>
        <p:cNvPr id="110" name="Shape 110"/>
        <p:cNvGrpSpPr/>
        <p:nvPr/>
      </p:nvGrpSpPr>
      <p:grpSpPr>
        <a:xfrm>
          <a:off x="0" y="0"/>
          <a:ext cx="0" cy="0"/>
          <a:chOff x="0" y="0"/>
          <a:chExt cx="0" cy="0"/>
        </a:xfrm>
      </p:grpSpPr>
      <p:sp>
        <p:nvSpPr>
          <p:cNvPr id="111" name="Google Shape;111;p19"/>
          <p:cNvSpPr/>
          <p:nvPr/>
        </p:nvSpPr>
        <p:spPr>
          <a:xfrm flipH="1" rot="10800000">
            <a:off x="0" y="0"/>
            <a:ext cx="3956400" cy="12537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9"/>
          <p:cNvSpPr/>
          <p:nvPr/>
        </p:nvSpPr>
        <p:spPr>
          <a:xfrm rot="-5400000">
            <a:off x="7422000" y="3423000"/>
            <a:ext cx="2190300" cy="12537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9"/>
          <p:cNvSpPr/>
          <p:nvPr/>
        </p:nvSpPr>
        <p:spPr>
          <a:xfrm rot="5400000">
            <a:off x="288601" y="2755547"/>
            <a:ext cx="862800" cy="360000"/>
          </a:xfrm>
          <a:prstGeom prst="triangle">
            <a:avLst>
              <a:gd fmla="val 63488"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9"/>
          <p:cNvSpPr txBox="1"/>
          <p:nvPr>
            <p:ph type="title"/>
          </p:nvPr>
        </p:nvSpPr>
        <p:spPr>
          <a:xfrm>
            <a:off x="540000" y="491400"/>
            <a:ext cx="8100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4100"/>
              <a:buNone/>
              <a:defRPr/>
            </a:lvl1pPr>
            <a:lvl2pPr lvl="1" rtl="0">
              <a:spcBef>
                <a:spcPts val="0"/>
              </a:spcBef>
              <a:spcAft>
                <a:spcPts val="0"/>
              </a:spcAft>
              <a:buSzPts val="4100"/>
              <a:buNone/>
              <a:defRPr/>
            </a:lvl2pPr>
            <a:lvl3pPr lvl="2" rtl="0">
              <a:spcBef>
                <a:spcPts val="0"/>
              </a:spcBef>
              <a:spcAft>
                <a:spcPts val="0"/>
              </a:spcAft>
              <a:buSzPts val="4100"/>
              <a:buNone/>
              <a:defRPr/>
            </a:lvl3pPr>
            <a:lvl4pPr lvl="3" rtl="0">
              <a:spcBef>
                <a:spcPts val="0"/>
              </a:spcBef>
              <a:spcAft>
                <a:spcPts val="0"/>
              </a:spcAft>
              <a:buSzPts val="4100"/>
              <a:buNone/>
              <a:defRPr/>
            </a:lvl4pPr>
            <a:lvl5pPr lvl="4" rtl="0">
              <a:spcBef>
                <a:spcPts val="0"/>
              </a:spcBef>
              <a:spcAft>
                <a:spcPts val="0"/>
              </a:spcAft>
              <a:buSzPts val="4100"/>
              <a:buNone/>
              <a:defRPr/>
            </a:lvl5pPr>
            <a:lvl6pPr lvl="5" rtl="0">
              <a:spcBef>
                <a:spcPts val="0"/>
              </a:spcBef>
              <a:spcAft>
                <a:spcPts val="0"/>
              </a:spcAft>
              <a:buSzPts val="4100"/>
              <a:buNone/>
              <a:defRPr/>
            </a:lvl6pPr>
            <a:lvl7pPr lvl="6" rtl="0">
              <a:spcBef>
                <a:spcPts val="0"/>
              </a:spcBef>
              <a:spcAft>
                <a:spcPts val="0"/>
              </a:spcAft>
              <a:buSzPts val="4100"/>
              <a:buNone/>
              <a:defRPr/>
            </a:lvl7pPr>
            <a:lvl8pPr lvl="7" rtl="0">
              <a:spcBef>
                <a:spcPts val="0"/>
              </a:spcBef>
              <a:spcAft>
                <a:spcPts val="0"/>
              </a:spcAft>
              <a:buSzPts val="4100"/>
              <a:buNone/>
              <a:defRPr/>
            </a:lvl8pPr>
            <a:lvl9pPr lvl="8" rtl="0">
              <a:spcBef>
                <a:spcPts val="0"/>
              </a:spcBef>
              <a:spcAft>
                <a:spcPts val="0"/>
              </a:spcAft>
              <a:buSzPts val="4100"/>
              <a:buNone/>
              <a:defRPr/>
            </a:lvl9pPr>
          </a:lstStyle>
          <a:p/>
        </p:txBody>
      </p:sp>
      <p:sp>
        <p:nvSpPr>
          <p:cNvPr id="115" name="Google Shape;115;p1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8">
  <p:cSld name="CUSTOM_17_1_1_1_1_1_1_1_1">
    <p:spTree>
      <p:nvGrpSpPr>
        <p:cNvPr id="116" name="Shape 116"/>
        <p:cNvGrpSpPr/>
        <p:nvPr/>
      </p:nvGrpSpPr>
      <p:grpSpPr>
        <a:xfrm>
          <a:off x="0" y="0"/>
          <a:ext cx="0" cy="0"/>
          <a:chOff x="0" y="0"/>
          <a:chExt cx="0" cy="0"/>
        </a:xfrm>
      </p:grpSpPr>
      <p:sp>
        <p:nvSpPr>
          <p:cNvPr id="117" name="Google Shape;117;p20"/>
          <p:cNvSpPr/>
          <p:nvPr/>
        </p:nvSpPr>
        <p:spPr>
          <a:xfrm rot="10800000">
            <a:off x="5187600" y="0"/>
            <a:ext cx="3956400" cy="12537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20"/>
          <p:cNvSpPr/>
          <p:nvPr/>
        </p:nvSpPr>
        <p:spPr>
          <a:xfrm flipH="1" rot="5400000">
            <a:off x="-468300" y="3423000"/>
            <a:ext cx="2190300" cy="12537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20"/>
          <p:cNvSpPr/>
          <p:nvPr/>
        </p:nvSpPr>
        <p:spPr>
          <a:xfrm flipH="1" rot="-5400000">
            <a:off x="8028601" y="2755547"/>
            <a:ext cx="862800" cy="360000"/>
          </a:xfrm>
          <a:prstGeom prst="triangle">
            <a:avLst>
              <a:gd fmla="val 63488"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20"/>
          <p:cNvSpPr txBox="1"/>
          <p:nvPr>
            <p:ph type="title"/>
          </p:nvPr>
        </p:nvSpPr>
        <p:spPr>
          <a:xfrm>
            <a:off x="540000" y="491400"/>
            <a:ext cx="8100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4100"/>
              <a:buNone/>
              <a:defRPr/>
            </a:lvl1pPr>
            <a:lvl2pPr lvl="1" rtl="0">
              <a:spcBef>
                <a:spcPts val="0"/>
              </a:spcBef>
              <a:spcAft>
                <a:spcPts val="0"/>
              </a:spcAft>
              <a:buSzPts val="4100"/>
              <a:buNone/>
              <a:defRPr/>
            </a:lvl2pPr>
            <a:lvl3pPr lvl="2" rtl="0">
              <a:spcBef>
                <a:spcPts val="0"/>
              </a:spcBef>
              <a:spcAft>
                <a:spcPts val="0"/>
              </a:spcAft>
              <a:buSzPts val="4100"/>
              <a:buNone/>
              <a:defRPr/>
            </a:lvl3pPr>
            <a:lvl4pPr lvl="3" rtl="0">
              <a:spcBef>
                <a:spcPts val="0"/>
              </a:spcBef>
              <a:spcAft>
                <a:spcPts val="0"/>
              </a:spcAft>
              <a:buSzPts val="4100"/>
              <a:buNone/>
              <a:defRPr/>
            </a:lvl4pPr>
            <a:lvl5pPr lvl="4" rtl="0">
              <a:spcBef>
                <a:spcPts val="0"/>
              </a:spcBef>
              <a:spcAft>
                <a:spcPts val="0"/>
              </a:spcAft>
              <a:buSzPts val="4100"/>
              <a:buNone/>
              <a:defRPr/>
            </a:lvl5pPr>
            <a:lvl6pPr lvl="5" rtl="0">
              <a:spcBef>
                <a:spcPts val="0"/>
              </a:spcBef>
              <a:spcAft>
                <a:spcPts val="0"/>
              </a:spcAft>
              <a:buSzPts val="4100"/>
              <a:buNone/>
              <a:defRPr/>
            </a:lvl6pPr>
            <a:lvl7pPr lvl="6" rtl="0">
              <a:spcBef>
                <a:spcPts val="0"/>
              </a:spcBef>
              <a:spcAft>
                <a:spcPts val="0"/>
              </a:spcAft>
              <a:buSzPts val="4100"/>
              <a:buNone/>
              <a:defRPr/>
            </a:lvl7pPr>
            <a:lvl8pPr lvl="7" rtl="0">
              <a:spcBef>
                <a:spcPts val="0"/>
              </a:spcBef>
              <a:spcAft>
                <a:spcPts val="0"/>
              </a:spcAft>
              <a:buSzPts val="4100"/>
              <a:buNone/>
              <a:defRPr/>
            </a:lvl8pPr>
            <a:lvl9pPr lvl="8" rtl="0">
              <a:spcBef>
                <a:spcPts val="0"/>
              </a:spcBef>
              <a:spcAft>
                <a:spcPts val="0"/>
              </a:spcAft>
              <a:buSzPts val="4100"/>
              <a:buNone/>
              <a:defRPr/>
            </a:lvl9pPr>
          </a:lstStyle>
          <a:p/>
        </p:txBody>
      </p:sp>
      <p:sp>
        <p:nvSpPr>
          <p:cNvPr id="121" name="Google Shape;121;p2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3"/>
          <p:cNvSpPr/>
          <p:nvPr/>
        </p:nvSpPr>
        <p:spPr>
          <a:xfrm>
            <a:off x="1886216" y="4155000"/>
            <a:ext cx="1726800" cy="988500"/>
          </a:xfrm>
          <a:prstGeom prst="rtTriangle">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3"/>
          <p:cNvSpPr/>
          <p:nvPr/>
        </p:nvSpPr>
        <p:spPr>
          <a:xfrm rot="5400000">
            <a:off x="-1833000" y="1832850"/>
            <a:ext cx="8573400" cy="49077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3"/>
          <p:cNvSpPr txBox="1"/>
          <p:nvPr>
            <p:ph type="title"/>
          </p:nvPr>
        </p:nvSpPr>
        <p:spPr>
          <a:xfrm flipH="1">
            <a:off x="616300" y="720000"/>
            <a:ext cx="2895600" cy="1851600"/>
          </a:xfrm>
          <a:prstGeom prst="rect">
            <a:avLst/>
          </a:prstGeom>
        </p:spPr>
        <p:txBody>
          <a:bodyPr anchorCtr="0" anchor="t" bIns="91425" lIns="91425" spcFirstLastPara="1" rIns="91425" wrap="square" tIns="91425">
            <a:noAutofit/>
          </a:bodyPr>
          <a:lstStyle>
            <a:lvl1pPr lvl="0" algn="l">
              <a:spcBef>
                <a:spcPts val="0"/>
              </a:spcBef>
              <a:spcAft>
                <a:spcPts val="0"/>
              </a:spcAft>
              <a:buSzPts val="4100"/>
              <a:buNone/>
              <a:defRPr sz="5500"/>
            </a:lvl1pPr>
            <a:lvl2pPr lvl="1">
              <a:spcBef>
                <a:spcPts val="0"/>
              </a:spcBef>
              <a:spcAft>
                <a:spcPts val="0"/>
              </a:spcAft>
              <a:buSzPts val="4100"/>
              <a:buNone/>
              <a:defRPr/>
            </a:lvl2pPr>
            <a:lvl3pPr lvl="2">
              <a:spcBef>
                <a:spcPts val="0"/>
              </a:spcBef>
              <a:spcAft>
                <a:spcPts val="0"/>
              </a:spcAft>
              <a:buSzPts val="4100"/>
              <a:buNone/>
              <a:defRPr/>
            </a:lvl3pPr>
            <a:lvl4pPr lvl="3">
              <a:spcBef>
                <a:spcPts val="0"/>
              </a:spcBef>
              <a:spcAft>
                <a:spcPts val="0"/>
              </a:spcAft>
              <a:buSzPts val="4100"/>
              <a:buNone/>
              <a:defRPr/>
            </a:lvl4pPr>
            <a:lvl5pPr lvl="4">
              <a:spcBef>
                <a:spcPts val="0"/>
              </a:spcBef>
              <a:spcAft>
                <a:spcPts val="0"/>
              </a:spcAft>
              <a:buSzPts val="4100"/>
              <a:buNone/>
              <a:defRPr/>
            </a:lvl5pPr>
            <a:lvl6pPr lvl="5">
              <a:spcBef>
                <a:spcPts val="0"/>
              </a:spcBef>
              <a:spcAft>
                <a:spcPts val="0"/>
              </a:spcAft>
              <a:buSzPts val="4100"/>
              <a:buNone/>
              <a:defRPr/>
            </a:lvl6pPr>
            <a:lvl7pPr lvl="6">
              <a:spcBef>
                <a:spcPts val="0"/>
              </a:spcBef>
              <a:spcAft>
                <a:spcPts val="0"/>
              </a:spcAft>
              <a:buSzPts val="4100"/>
              <a:buNone/>
              <a:defRPr/>
            </a:lvl7pPr>
            <a:lvl8pPr lvl="7">
              <a:spcBef>
                <a:spcPts val="0"/>
              </a:spcBef>
              <a:spcAft>
                <a:spcPts val="0"/>
              </a:spcAft>
              <a:buSzPts val="4100"/>
              <a:buNone/>
              <a:defRPr/>
            </a:lvl8pPr>
            <a:lvl9pPr lvl="8">
              <a:spcBef>
                <a:spcPts val="0"/>
              </a:spcBef>
              <a:spcAft>
                <a:spcPts val="0"/>
              </a:spcAft>
              <a:buSzPts val="4100"/>
              <a:buNone/>
              <a:defRPr/>
            </a:lvl9pPr>
          </a:lstStyle>
          <a:p/>
        </p:txBody>
      </p:sp>
      <p:sp>
        <p:nvSpPr>
          <p:cNvPr id="19" name="Google Shape;19;p3"/>
          <p:cNvSpPr txBox="1"/>
          <p:nvPr>
            <p:ph hasCustomPrompt="1" idx="2" type="title"/>
          </p:nvPr>
        </p:nvSpPr>
        <p:spPr>
          <a:xfrm flipH="1">
            <a:off x="616300" y="3795175"/>
            <a:ext cx="1635300" cy="988500"/>
          </a:xfrm>
          <a:prstGeom prst="rect">
            <a:avLst/>
          </a:prstGeom>
        </p:spPr>
        <p:txBody>
          <a:bodyPr anchorCtr="0" anchor="b" bIns="91425" lIns="91425" spcFirstLastPara="1" rIns="91425" wrap="square" tIns="91425">
            <a:noAutofit/>
          </a:bodyPr>
          <a:lstStyle>
            <a:lvl1pPr lvl="0" rtl="0" algn="l">
              <a:spcBef>
                <a:spcPts val="0"/>
              </a:spcBef>
              <a:spcAft>
                <a:spcPts val="0"/>
              </a:spcAft>
              <a:buSzPts val="5000"/>
              <a:buNone/>
              <a:defRPr sz="7000">
                <a:solidFill>
                  <a:schemeClr val="lt1"/>
                </a:solidFill>
              </a:defRPr>
            </a:lvl1pPr>
            <a:lvl2pPr lvl="1" rtl="0" algn="ctr">
              <a:spcBef>
                <a:spcPts val="0"/>
              </a:spcBef>
              <a:spcAft>
                <a:spcPts val="0"/>
              </a:spcAft>
              <a:buSzPts val="5000"/>
              <a:buNone/>
              <a:defRPr sz="5000"/>
            </a:lvl2pPr>
            <a:lvl3pPr lvl="2" rtl="0" algn="ctr">
              <a:spcBef>
                <a:spcPts val="0"/>
              </a:spcBef>
              <a:spcAft>
                <a:spcPts val="0"/>
              </a:spcAft>
              <a:buSzPts val="5000"/>
              <a:buNone/>
              <a:defRPr sz="5000"/>
            </a:lvl3pPr>
            <a:lvl4pPr lvl="3" rtl="0" algn="ctr">
              <a:spcBef>
                <a:spcPts val="0"/>
              </a:spcBef>
              <a:spcAft>
                <a:spcPts val="0"/>
              </a:spcAft>
              <a:buSzPts val="5000"/>
              <a:buNone/>
              <a:defRPr sz="5000"/>
            </a:lvl4pPr>
            <a:lvl5pPr lvl="4" rtl="0" algn="ctr">
              <a:spcBef>
                <a:spcPts val="0"/>
              </a:spcBef>
              <a:spcAft>
                <a:spcPts val="0"/>
              </a:spcAft>
              <a:buSzPts val="5000"/>
              <a:buNone/>
              <a:defRPr sz="5000"/>
            </a:lvl5pPr>
            <a:lvl6pPr lvl="5" rtl="0" algn="ctr">
              <a:spcBef>
                <a:spcPts val="0"/>
              </a:spcBef>
              <a:spcAft>
                <a:spcPts val="0"/>
              </a:spcAft>
              <a:buSzPts val="5000"/>
              <a:buNone/>
              <a:defRPr sz="5000"/>
            </a:lvl6pPr>
            <a:lvl7pPr lvl="6" rtl="0" algn="ctr">
              <a:spcBef>
                <a:spcPts val="0"/>
              </a:spcBef>
              <a:spcAft>
                <a:spcPts val="0"/>
              </a:spcAft>
              <a:buSzPts val="5000"/>
              <a:buNone/>
              <a:defRPr sz="5000"/>
            </a:lvl7pPr>
            <a:lvl8pPr lvl="7" rtl="0" algn="ctr">
              <a:spcBef>
                <a:spcPts val="0"/>
              </a:spcBef>
              <a:spcAft>
                <a:spcPts val="0"/>
              </a:spcAft>
              <a:buSzPts val="5000"/>
              <a:buNone/>
              <a:defRPr sz="5000"/>
            </a:lvl8pPr>
            <a:lvl9pPr lvl="8" rtl="0" algn="ctr">
              <a:spcBef>
                <a:spcPts val="0"/>
              </a:spcBef>
              <a:spcAft>
                <a:spcPts val="0"/>
              </a:spcAft>
              <a:buSzPts val="5000"/>
              <a:buNone/>
              <a:defRPr sz="5000"/>
            </a:lvl9pPr>
          </a:lstStyle>
          <a:p>
            <a:r>
              <a:t>xx%</a:t>
            </a:r>
          </a:p>
        </p:txBody>
      </p:sp>
      <p:sp>
        <p:nvSpPr>
          <p:cNvPr id="20" name="Google Shape;20;p3"/>
          <p:cNvSpPr txBox="1"/>
          <p:nvPr>
            <p:ph idx="1" type="subTitle"/>
          </p:nvPr>
        </p:nvSpPr>
        <p:spPr>
          <a:xfrm flipH="1">
            <a:off x="5312925" y="3960725"/>
            <a:ext cx="3093600" cy="6789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1400"/>
              <a:buNone/>
              <a:defRPr sz="1600">
                <a:solidFill>
                  <a:schemeClr val="dk1"/>
                </a:solidFill>
              </a:defRPr>
            </a:lvl1pPr>
            <a:lvl2pPr lvl="1">
              <a:spcBef>
                <a:spcPts val="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p:txBody>
      </p:sp>
      <p:sp>
        <p:nvSpPr>
          <p:cNvPr id="21" name="Google Shape;21;p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p:cSld name="CUSTOM_18">
    <p:spTree>
      <p:nvGrpSpPr>
        <p:cNvPr id="122" name="Shape 122"/>
        <p:cNvGrpSpPr/>
        <p:nvPr/>
      </p:nvGrpSpPr>
      <p:grpSpPr>
        <a:xfrm>
          <a:off x="0" y="0"/>
          <a:ext cx="0" cy="0"/>
          <a:chOff x="0" y="0"/>
          <a:chExt cx="0" cy="0"/>
        </a:xfrm>
      </p:grpSpPr>
      <p:sp>
        <p:nvSpPr>
          <p:cNvPr id="123" name="Google Shape;123;p21"/>
          <p:cNvSpPr/>
          <p:nvPr/>
        </p:nvSpPr>
        <p:spPr>
          <a:xfrm flipH="1" rot="10800000">
            <a:off x="0" y="0"/>
            <a:ext cx="2190300" cy="12537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21"/>
          <p:cNvSpPr/>
          <p:nvPr/>
        </p:nvSpPr>
        <p:spPr>
          <a:xfrm flipH="1" rot="-5400000">
            <a:off x="6596700" y="1293600"/>
            <a:ext cx="3840900" cy="12537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21"/>
          <p:cNvSpPr txBox="1"/>
          <p:nvPr>
            <p:ph type="title"/>
          </p:nvPr>
        </p:nvSpPr>
        <p:spPr>
          <a:xfrm>
            <a:off x="540000" y="491400"/>
            <a:ext cx="8100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4100"/>
              <a:buNone/>
              <a:defRPr/>
            </a:lvl1pPr>
            <a:lvl2pPr lvl="1" rtl="0">
              <a:spcBef>
                <a:spcPts val="0"/>
              </a:spcBef>
              <a:spcAft>
                <a:spcPts val="0"/>
              </a:spcAft>
              <a:buSzPts val="4100"/>
              <a:buNone/>
              <a:defRPr/>
            </a:lvl2pPr>
            <a:lvl3pPr lvl="2" rtl="0">
              <a:spcBef>
                <a:spcPts val="0"/>
              </a:spcBef>
              <a:spcAft>
                <a:spcPts val="0"/>
              </a:spcAft>
              <a:buSzPts val="4100"/>
              <a:buNone/>
              <a:defRPr/>
            </a:lvl3pPr>
            <a:lvl4pPr lvl="3" rtl="0">
              <a:spcBef>
                <a:spcPts val="0"/>
              </a:spcBef>
              <a:spcAft>
                <a:spcPts val="0"/>
              </a:spcAft>
              <a:buSzPts val="4100"/>
              <a:buNone/>
              <a:defRPr/>
            </a:lvl4pPr>
            <a:lvl5pPr lvl="4" rtl="0">
              <a:spcBef>
                <a:spcPts val="0"/>
              </a:spcBef>
              <a:spcAft>
                <a:spcPts val="0"/>
              </a:spcAft>
              <a:buSzPts val="4100"/>
              <a:buNone/>
              <a:defRPr/>
            </a:lvl5pPr>
            <a:lvl6pPr lvl="5" rtl="0">
              <a:spcBef>
                <a:spcPts val="0"/>
              </a:spcBef>
              <a:spcAft>
                <a:spcPts val="0"/>
              </a:spcAft>
              <a:buSzPts val="4100"/>
              <a:buNone/>
              <a:defRPr/>
            </a:lvl6pPr>
            <a:lvl7pPr lvl="6" rtl="0">
              <a:spcBef>
                <a:spcPts val="0"/>
              </a:spcBef>
              <a:spcAft>
                <a:spcPts val="0"/>
              </a:spcAft>
              <a:buSzPts val="4100"/>
              <a:buNone/>
              <a:defRPr/>
            </a:lvl7pPr>
            <a:lvl8pPr lvl="7" rtl="0">
              <a:spcBef>
                <a:spcPts val="0"/>
              </a:spcBef>
              <a:spcAft>
                <a:spcPts val="0"/>
              </a:spcAft>
              <a:buSzPts val="4100"/>
              <a:buNone/>
              <a:defRPr/>
            </a:lvl8pPr>
            <a:lvl9pPr lvl="8" rtl="0">
              <a:spcBef>
                <a:spcPts val="0"/>
              </a:spcBef>
              <a:spcAft>
                <a:spcPts val="0"/>
              </a:spcAft>
              <a:buSzPts val="4100"/>
              <a:buNone/>
              <a:defRPr/>
            </a:lvl9pPr>
          </a:lstStyle>
          <a:p/>
        </p:txBody>
      </p:sp>
      <p:sp>
        <p:nvSpPr>
          <p:cNvPr id="126" name="Google Shape;126;p21"/>
          <p:cNvSpPr txBox="1"/>
          <p:nvPr>
            <p:ph idx="1" type="subTitle"/>
          </p:nvPr>
        </p:nvSpPr>
        <p:spPr>
          <a:xfrm>
            <a:off x="6336385" y="2307650"/>
            <a:ext cx="1440000" cy="4968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sz="2200">
                <a:latin typeface="Be Vietnam"/>
                <a:ea typeface="Be Vietnam"/>
                <a:cs typeface="Be Vietnam"/>
                <a:sym typeface="Be Vietnam"/>
              </a:defRPr>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p:txBody>
      </p:sp>
      <p:sp>
        <p:nvSpPr>
          <p:cNvPr id="127" name="Google Shape;127;p21"/>
          <p:cNvSpPr txBox="1"/>
          <p:nvPr>
            <p:ph idx="2" type="subTitle"/>
          </p:nvPr>
        </p:nvSpPr>
        <p:spPr>
          <a:xfrm>
            <a:off x="6337577" y="2750075"/>
            <a:ext cx="1882800" cy="9936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sz="1600"/>
            </a:lvl1pPr>
            <a:lvl2pPr lvl="1">
              <a:spcBef>
                <a:spcPts val="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p:txBody>
      </p:sp>
      <p:sp>
        <p:nvSpPr>
          <p:cNvPr id="128" name="Google Shape;128;p2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1">
    <p:bg>
      <p:bgPr>
        <a:solidFill>
          <a:schemeClr val="lt1"/>
        </a:solidFill>
      </p:bgPr>
    </p:bg>
    <p:spTree>
      <p:nvGrpSpPr>
        <p:cNvPr id="129" name="Shape 129"/>
        <p:cNvGrpSpPr/>
        <p:nvPr/>
      </p:nvGrpSpPr>
      <p:grpSpPr>
        <a:xfrm>
          <a:off x="0" y="0"/>
          <a:ext cx="0" cy="0"/>
          <a:chOff x="0" y="0"/>
          <a:chExt cx="0" cy="0"/>
        </a:xfrm>
      </p:grpSpPr>
      <p:sp>
        <p:nvSpPr>
          <p:cNvPr id="130" name="Google Shape;130;p22"/>
          <p:cNvSpPr/>
          <p:nvPr/>
        </p:nvSpPr>
        <p:spPr>
          <a:xfrm flipH="1" rot="-5400000">
            <a:off x="7422000" y="468300"/>
            <a:ext cx="2190300" cy="12537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22"/>
          <p:cNvSpPr txBox="1"/>
          <p:nvPr>
            <p:ph idx="1" type="subTitle"/>
          </p:nvPr>
        </p:nvSpPr>
        <p:spPr>
          <a:xfrm>
            <a:off x="620700" y="3794775"/>
            <a:ext cx="2595600" cy="360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400"/>
              <a:buNone/>
              <a:defRPr>
                <a:solidFill>
                  <a:schemeClr val="dk1"/>
                </a:solidFill>
              </a:defRPr>
            </a:lvl2pPr>
            <a:lvl3pPr lvl="2" rtl="0">
              <a:spcBef>
                <a:spcPts val="1600"/>
              </a:spcBef>
              <a:spcAft>
                <a:spcPts val="0"/>
              </a:spcAft>
              <a:buClr>
                <a:schemeClr val="dk1"/>
              </a:buClr>
              <a:buSzPts val="1400"/>
              <a:buNone/>
              <a:defRPr>
                <a:solidFill>
                  <a:schemeClr val="dk1"/>
                </a:solidFill>
              </a:defRPr>
            </a:lvl3pPr>
            <a:lvl4pPr lvl="3" rtl="0">
              <a:spcBef>
                <a:spcPts val="1600"/>
              </a:spcBef>
              <a:spcAft>
                <a:spcPts val="0"/>
              </a:spcAft>
              <a:buClr>
                <a:schemeClr val="dk1"/>
              </a:buClr>
              <a:buSzPts val="1400"/>
              <a:buNone/>
              <a:defRPr>
                <a:solidFill>
                  <a:schemeClr val="dk1"/>
                </a:solidFill>
              </a:defRPr>
            </a:lvl4pPr>
            <a:lvl5pPr lvl="4" rtl="0">
              <a:spcBef>
                <a:spcPts val="1600"/>
              </a:spcBef>
              <a:spcAft>
                <a:spcPts val="0"/>
              </a:spcAft>
              <a:buClr>
                <a:schemeClr val="dk1"/>
              </a:buClr>
              <a:buSzPts val="1400"/>
              <a:buNone/>
              <a:defRPr>
                <a:solidFill>
                  <a:schemeClr val="dk1"/>
                </a:solidFill>
              </a:defRPr>
            </a:lvl5pPr>
            <a:lvl6pPr lvl="5" rtl="0">
              <a:spcBef>
                <a:spcPts val="1600"/>
              </a:spcBef>
              <a:spcAft>
                <a:spcPts val="0"/>
              </a:spcAft>
              <a:buClr>
                <a:schemeClr val="dk1"/>
              </a:buClr>
              <a:buSzPts val="1400"/>
              <a:buNone/>
              <a:defRPr>
                <a:solidFill>
                  <a:schemeClr val="dk1"/>
                </a:solidFill>
              </a:defRPr>
            </a:lvl6pPr>
            <a:lvl7pPr lvl="6" rtl="0">
              <a:spcBef>
                <a:spcPts val="1600"/>
              </a:spcBef>
              <a:spcAft>
                <a:spcPts val="0"/>
              </a:spcAft>
              <a:buClr>
                <a:schemeClr val="dk1"/>
              </a:buClr>
              <a:buSzPts val="1400"/>
              <a:buNone/>
              <a:defRPr>
                <a:solidFill>
                  <a:schemeClr val="dk1"/>
                </a:solidFill>
              </a:defRPr>
            </a:lvl7pPr>
            <a:lvl8pPr lvl="7" rtl="0">
              <a:spcBef>
                <a:spcPts val="1600"/>
              </a:spcBef>
              <a:spcAft>
                <a:spcPts val="0"/>
              </a:spcAft>
              <a:buClr>
                <a:schemeClr val="dk1"/>
              </a:buClr>
              <a:buSzPts val="1400"/>
              <a:buNone/>
              <a:defRPr>
                <a:solidFill>
                  <a:schemeClr val="dk1"/>
                </a:solidFill>
              </a:defRPr>
            </a:lvl8pPr>
            <a:lvl9pPr lvl="8" rtl="0">
              <a:spcBef>
                <a:spcPts val="1600"/>
              </a:spcBef>
              <a:spcAft>
                <a:spcPts val="1600"/>
              </a:spcAft>
              <a:buClr>
                <a:schemeClr val="dk1"/>
              </a:buClr>
              <a:buSzPts val="1400"/>
              <a:buNone/>
              <a:defRPr>
                <a:solidFill>
                  <a:schemeClr val="dk1"/>
                </a:solidFill>
              </a:defRPr>
            </a:lvl9pPr>
          </a:lstStyle>
          <a:p/>
        </p:txBody>
      </p:sp>
      <p:sp>
        <p:nvSpPr>
          <p:cNvPr id="132" name="Google Shape;132;p22"/>
          <p:cNvSpPr txBox="1"/>
          <p:nvPr>
            <p:ph idx="2" type="subTitle"/>
          </p:nvPr>
        </p:nvSpPr>
        <p:spPr>
          <a:xfrm>
            <a:off x="620700" y="2215425"/>
            <a:ext cx="2595600" cy="360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dk1"/>
              </a:buClr>
              <a:buSzPts val="1600"/>
              <a:buNone/>
              <a:defRPr sz="1600">
                <a:solidFill>
                  <a:schemeClr val="dk1"/>
                </a:solidFill>
              </a:defRPr>
            </a:lvl1pPr>
            <a:lvl2pPr lvl="1">
              <a:spcBef>
                <a:spcPts val="0"/>
              </a:spcBef>
              <a:spcAft>
                <a:spcPts val="0"/>
              </a:spcAft>
              <a:buClr>
                <a:schemeClr val="dk1"/>
              </a:buClr>
              <a:buSzPts val="1400"/>
              <a:buNone/>
              <a:defRPr>
                <a:solidFill>
                  <a:schemeClr val="dk1"/>
                </a:solidFill>
              </a:defRPr>
            </a:lvl2pPr>
            <a:lvl3pPr lvl="2">
              <a:spcBef>
                <a:spcPts val="1600"/>
              </a:spcBef>
              <a:spcAft>
                <a:spcPts val="0"/>
              </a:spcAft>
              <a:buClr>
                <a:schemeClr val="dk1"/>
              </a:buClr>
              <a:buSzPts val="1400"/>
              <a:buNone/>
              <a:defRPr>
                <a:solidFill>
                  <a:schemeClr val="dk1"/>
                </a:solidFill>
              </a:defRPr>
            </a:lvl3pPr>
            <a:lvl4pPr lvl="3">
              <a:spcBef>
                <a:spcPts val="1600"/>
              </a:spcBef>
              <a:spcAft>
                <a:spcPts val="0"/>
              </a:spcAft>
              <a:buClr>
                <a:schemeClr val="dk1"/>
              </a:buClr>
              <a:buSzPts val="1400"/>
              <a:buNone/>
              <a:defRPr>
                <a:solidFill>
                  <a:schemeClr val="dk1"/>
                </a:solidFill>
              </a:defRPr>
            </a:lvl4pPr>
            <a:lvl5pPr lvl="4">
              <a:spcBef>
                <a:spcPts val="1600"/>
              </a:spcBef>
              <a:spcAft>
                <a:spcPts val="0"/>
              </a:spcAft>
              <a:buClr>
                <a:schemeClr val="dk1"/>
              </a:buClr>
              <a:buSzPts val="1400"/>
              <a:buNone/>
              <a:defRPr>
                <a:solidFill>
                  <a:schemeClr val="dk1"/>
                </a:solidFill>
              </a:defRPr>
            </a:lvl5pPr>
            <a:lvl6pPr lvl="5">
              <a:spcBef>
                <a:spcPts val="1600"/>
              </a:spcBef>
              <a:spcAft>
                <a:spcPts val="0"/>
              </a:spcAft>
              <a:buClr>
                <a:schemeClr val="dk1"/>
              </a:buClr>
              <a:buSzPts val="1400"/>
              <a:buNone/>
              <a:defRPr>
                <a:solidFill>
                  <a:schemeClr val="dk1"/>
                </a:solidFill>
              </a:defRPr>
            </a:lvl6pPr>
            <a:lvl7pPr lvl="6">
              <a:spcBef>
                <a:spcPts val="1600"/>
              </a:spcBef>
              <a:spcAft>
                <a:spcPts val="0"/>
              </a:spcAft>
              <a:buClr>
                <a:schemeClr val="dk1"/>
              </a:buClr>
              <a:buSzPts val="1400"/>
              <a:buNone/>
              <a:defRPr>
                <a:solidFill>
                  <a:schemeClr val="dk1"/>
                </a:solidFill>
              </a:defRPr>
            </a:lvl7pPr>
            <a:lvl8pPr lvl="7">
              <a:spcBef>
                <a:spcPts val="1600"/>
              </a:spcBef>
              <a:spcAft>
                <a:spcPts val="0"/>
              </a:spcAft>
              <a:buClr>
                <a:schemeClr val="dk1"/>
              </a:buClr>
              <a:buSzPts val="1400"/>
              <a:buNone/>
              <a:defRPr>
                <a:solidFill>
                  <a:schemeClr val="dk1"/>
                </a:solidFill>
              </a:defRPr>
            </a:lvl8pPr>
            <a:lvl9pPr lvl="8">
              <a:spcBef>
                <a:spcPts val="1600"/>
              </a:spcBef>
              <a:spcAft>
                <a:spcPts val="1600"/>
              </a:spcAft>
              <a:buClr>
                <a:schemeClr val="dk1"/>
              </a:buClr>
              <a:buSzPts val="1400"/>
              <a:buNone/>
              <a:defRPr>
                <a:solidFill>
                  <a:schemeClr val="dk1"/>
                </a:solidFill>
              </a:defRPr>
            </a:lvl9pPr>
          </a:lstStyle>
          <a:p/>
        </p:txBody>
      </p:sp>
      <p:sp>
        <p:nvSpPr>
          <p:cNvPr id="133" name="Google Shape;133;p22"/>
          <p:cNvSpPr txBox="1"/>
          <p:nvPr>
            <p:ph idx="3" type="subTitle"/>
          </p:nvPr>
        </p:nvSpPr>
        <p:spPr>
          <a:xfrm>
            <a:off x="620700" y="1851575"/>
            <a:ext cx="2159700" cy="360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1400"/>
              <a:buNone/>
              <a:defRPr sz="1600">
                <a:solidFill>
                  <a:schemeClr val="dk1"/>
                </a:solidFill>
                <a:latin typeface="Be Vietnam"/>
                <a:ea typeface="Be Vietnam"/>
                <a:cs typeface="Be Vietnam"/>
                <a:sym typeface="Be Vietnam"/>
              </a:defRPr>
            </a:lvl1pPr>
            <a:lvl2pPr lvl="1" rtl="0">
              <a:spcBef>
                <a:spcPts val="1600"/>
              </a:spcBef>
              <a:spcAft>
                <a:spcPts val="0"/>
              </a:spcAft>
              <a:buClr>
                <a:schemeClr val="dk1"/>
              </a:buClr>
              <a:buSzPts val="1400"/>
              <a:buNone/>
              <a:defRPr>
                <a:solidFill>
                  <a:schemeClr val="dk1"/>
                </a:solidFill>
              </a:defRPr>
            </a:lvl2pPr>
            <a:lvl3pPr lvl="2" rtl="0">
              <a:spcBef>
                <a:spcPts val="1600"/>
              </a:spcBef>
              <a:spcAft>
                <a:spcPts val="0"/>
              </a:spcAft>
              <a:buClr>
                <a:schemeClr val="dk1"/>
              </a:buClr>
              <a:buSzPts val="1400"/>
              <a:buNone/>
              <a:defRPr>
                <a:solidFill>
                  <a:schemeClr val="dk1"/>
                </a:solidFill>
              </a:defRPr>
            </a:lvl3pPr>
            <a:lvl4pPr lvl="3" rtl="0">
              <a:spcBef>
                <a:spcPts val="1600"/>
              </a:spcBef>
              <a:spcAft>
                <a:spcPts val="0"/>
              </a:spcAft>
              <a:buClr>
                <a:schemeClr val="dk1"/>
              </a:buClr>
              <a:buSzPts val="1400"/>
              <a:buNone/>
              <a:defRPr>
                <a:solidFill>
                  <a:schemeClr val="dk1"/>
                </a:solidFill>
              </a:defRPr>
            </a:lvl4pPr>
            <a:lvl5pPr lvl="4" rtl="0">
              <a:spcBef>
                <a:spcPts val="1600"/>
              </a:spcBef>
              <a:spcAft>
                <a:spcPts val="0"/>
              </a:spcAft>
              <a:buClr>
                <a:schemeClr val="dk1"/>
              </a:buClr>
              <a:buSzPts val="1400"/>
              <a:buNone/>
              <a:defRPr>
                <a:solidFill>
                  <a:schemeClr val="dk1"/>
                </a:solidFill>
              </a:defRPr>
            </a:lvl5pPr>
            <a:lvl6pPr lvl="5" rtl="0">
              <a:spcBef>
                <a:spcPts val="1600"/>
              </a:spcBef>
              <a:spcAft>
                <a:spcPts val="0"/>
              </a:spcAft>
              <a:buClr>
                <a:schemeClr val="dk1"/>
              </a:buClr>
              <a:buSzPts val="1400"/>
              <a:buNone/>
              <a:defRPr>
                <a:solidFill>
                  <a:schemeClr val="dk1"/>
                </a:solidFill>
              </a:defRPr>
            </a:lvl6pPr>
            <a:lvl7pPr lvl="6" rtl="0">
              <a:spcBef>
                <a:spcPts val="1600"/>
              </a:spcBef>
              <a:spcAft>
                <a:spcPts val="0"/>
              </a:spcAft>
              <a:buClr>
                <a:schemeClr val="dk1"/>
              </a:buClr>
              <a:buSzPts val="1400"/>
              <a:buNone/>
              <a:defRPr>
                <a:solidFill>
                  <a:schemeClr val="dk1"/>
                </a:solidFill>
              </a:defRPr>
            </a:lvl7pPr>
            <a:lvl8pPr lvl="7" rtl="0">
              <a:spcBef>
                <a:spcPts val="1600"/>
              </a:spcBef>
              <a:spcAft>
                <a:spcPts val="0"/>
              </a:spcAft>
              <a:buClr>
                <a:schemeClr val="dk1"/>
              </a:buClr>
              <a:buSzPts val="1400"/>
              <a:buNone/>
              <a:defRPr>
                <a:solidFill>
                  <a:schemeClr val="dk1"/>
                </a:solidFill>
              </a:defRPr>
            </a:lvl8pPr>
            <a:lvl9pPr lvl="8" rtl="0">
              <a:spcBef>
                <a:spcPts val="1600"/>
              </a:spcBef>
              <a:spcAft>
                <a:spcPts val="1600"/>
              </a:spcAft>
              <a:buClr>
                <a:schemeClr val="dk1"/>
              </a:buClr>
              <a:buSzPts val="1400"/>
              <a:buNone/>
              <a:defRPr>
                <a:solidFill>
                  <a:schemeClr val="dk1"/>
                </a:solidFill>
              </a:defRPr>
            </a:lvl9pPr>
          </a:lstStyle>
          <a:p/>
        </p:txBody>
      </p:sp>
      <p:sp>
        <p:nvSpPr>
          <p:cNvPr id="134" name="Google Shape;134;p22"/>
          <p:cNvSpPr txBox="1"/>
          <p:nvPr>
            <p:ph idx="4" type="subTitle"/>
          </p:nvPr>
        </p:nvSpPr>
        <p:spPr>
          <a:xfrm>
            <a:off x="3342325" y="1851575"/>
            <a:ext cx="2159700" cy="360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1400"/>
              <a:buNone/>
              <a:defRPr sz="1600">
                <a:solidFill>
                  <a:schemeClr val="dk1"/>
                </a:solidFill>
                <a:latin typeface="Be Vietnam"/>
                <a:ea typeface="Be Vietnam"/>
                <a:cs typeface="Be Vietnam"/>
                <a:sym typeface="Be Vietnam"/>
              </a:defRPr>
            </a:lvl1pPr>
            <a:lvl2pPr lvl="1" rtl="0">
              <a:spcBef>
                <a:spcPts val="1600"/>
              </a:spcBef>
              <a:spcAft>
                <a:spcPts val="0"/>
              </a:spcAft>
              <a:buClr>
                <a:schemeClr val="dk1"/>
              </a:buClr>
              <a:buSzPts val="1400"/>
              <a:buNone/>
              <a:defRPr>
                <a:solidFill>
                  <a:schemeClr val="dk1"/>
                </a:solidFill>
              </a:defRPr>
            </a:lvl2pPr>
            <a:lvl3pPr lvl="2" rtl="0">
              <a:spcBef>
                <a:spcPts val="1600"/>
              </a:spcBef>
              <a:spcAft>
                <a:spcPts val="0"/>
              </a:spcAft>
              <a:buClr>
                <a:schemeClr val="dk1"/>
              </a:buClr>
              <a:buSzPts val="1400"/>
              <a:buNone/>
              <a:defRPr>
                <a:solidFill>
                  <a:schemeClr val="dk1"/>
                </a:solidFill>
              </a:defRPr>
            </a:lvl3pPr>
            <a:lvl4pPr lvl="3" rtl="0">
              <a:spcBef>
                <a:spcPts val="1600"/>
              </a:spcBef>
              <a:spcAft>
                <a:spcPts val="0"/>
              </a:spcAft>
              <a:buClr>
                <a:schemeClr val="dk1"/>
              </a:buClr>
              <a:buSzPts val="1400"/>
              <a:buNone/>
              <a:defRPr>
                <a:solidFill>
                  <a:schemeClr val="dk1"/>
                </a:solidFill>
              </a:defRPr>
            </a:lvl4pPr>
            <a:lvl5pPr lvl="4" rtl="0">
              <a:spcBef>
                <a:spcPts val="1600"/>
              </a:spcBef>
              <a:spcAft>
                <a:spcPts val="0"/>
              </a:spcAft>
              <a:buClr>
                <a:schemeClr val="dk1"/>
              </a:buClr>
              <a:buSzPts val="1400"/>
              <a:buNone/>
              <a:defRPr>
                <a:solidFill>
                  <a:schemeClr val="dk1"/>
                </a:solidFill>
              </a:defRPr>
            </a:lvl5pPr>
            <a:lvl6pPr lvl="5" rtl="0">
              <a:spcBef>
                <a:spcPts val="1600"/>
              </a:spcBef>
              <a:spcAft>
                <a:spcPts val="0"/>
              </a:spcAft>
              <a:buClr>
                <a:schemeClr val="dk1"/>
              </a:buClr>
              <a:buSzPts val="1400"/>
              <a:buNone/>
              <a:defRPr>
                <a:solidFill>
                  <a:schemeClr val="dk1"/>
                </a:solidFill>
              </a:defRPr>
            </a:lvl6pPr>
            <a:lvl7pPr lvl="6" rtl="0">
              <a:spcBef>
                <a:spcPts val="1600"/>
              </a:spcBef>
              <a:spcAft>
                <a:spcPts val="0"/>
              </a:spcAft>
              <a:buClr>
                <a:schemeClr val="dk1"/>
              </a:buClr>
              <a:buSzPts val="1400"/>
              <a:buNone/>
              <a:defRPr>
                <a:solidFill>
                  <a:schemeClr val="dk1"/>
                </a:solidFill>
              </a:defRPr>
            </a:lvl7pPr>
            <a:lvl8pPr lvl="7" rtl="0">
              <a:spcBef>
                <a:spcPts val="1600"/>
              </a:spcBef>
              <a:spcAft>
                <a:spcPts val="0"/>
              </a:spcAft>
              <a:buClr>
                <a:schemeClr val="dk1"/>
              </a:buClr>
              <a:buSzPts val="1400"/>
              <a:buNone/>
              <a:defRPr>
                <a:solidFill>
                  <a:schemeClr val="dk1"/>
                </a:solidFill>
              </a:defRPr>
            </a:lvl8pPr>
            <a:lvl9pPr lvl="8" rtl="0">
              <a:spcBef>
                <a:spcPts val="1600"/>
              </a:spcBef>
              <a:spcAft>
                <a:spcPts val="1600"/>
              </a:spcAft>
              <a:buClr>
                <a:schemeClr val="dk1"/>
              </a:buClr>
              <a:buSzPts val="1400"/>
              <a:buNone/>
              <a:defRPr>
                <a:solidFill>
                  <a:schemeClr val="dk1"/>
                </a:solidFill>
              </a:defRPr>
            </a:lvl9pPr>
          </a:lstStyle>
          <a:p/>
        </p:txBody>
      </p:sp>
      <p:sp>
        <p:nvSpPr>
          <p:cNvPr id="135" name="Google Shape;135;p22"/>
          <p:cNvSpPr txBox="1"/>
          <p:nvPr>
            <p:ph idx="5" type="subTitle"/>
          </p:nvPr>
        </p:nvSpPr>
        <p:spPr>
          <a:xfrm>
            <a:off x="6063950" y="1851575"/>
            <a:ext cx="2159700" cy="360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1400"/>
              <a:buNone/>
              <a:defRPr sz="1600">
                <a:solidFill>
                  <a:schemeClr val="dk1"/>
                </a:solidFill>
                <a:latin typeface="Be Vietnam"/>
                <a:ea typeface="Be Vietnam"/>
                <a:cs typeface="Be Vietnam"/>
                <a:sym typeface="Be Vietnam"/>
              </a:defRPr>
            </a:lvl1pPr>
            <a:lvl2pPr lvl="1" rtl="0">
              <a:spcBef>
                <a:spcPts val="1600"/>
              </a:spcBef>
              <a:spcAft>
                <a:spcPts val="0"/>
              </a:spcAft>
              <a:buClr>
                <a:schemeClr val="dk1"/>
              </a:buClr>
              <a:buSzPts val="1400"/>
              <a:buNone/>
              <a:defRPr>
                <a:solidFill>
                  <a:schemeClr val="dk1"/>
                </a:solidFill>
              </a:defRPr>
            </a:lvl2pPr>
            <a:lvl3pPr lvl="2" rtl="0">
              <a:spcBef>
                <a:spcPts val="1600"/>
              </a:spcBef>
              <a:spcAft>
                <a:spcPts val="0"/>
              </a:spcAft>
              <a:buClr>
                <a:schemeClr val="dk1"/>
              </a:buClr>
              <a:buSzPts val="1400"/>
              <a:buNone/>
              <a:defRPr>
                <a:solidFill>
                  <a:schemeClr val="dk1"/>
                </a:solidFill>
              </a:defRPr>
            </a:lvl3pPr>
            <a:lvl4pPr lvl="3" rtl="0">
              <a:spcBef>
                <a:spcPts val="1600"/>
              </a:spcBef>
              <a:spcAft>
                <a:spcPts val="0"/>
              </a:spcAft>
              <a:buClr>
                <a:schemeClr val="dk1"/>
              </a:buClr>
              <a:buSzPts val="1400"/>
              <a:buNone/>
              <a:defRPr>
                <a:solidFill>
                  <a:schemeClr val="dk1"/>
                </a:solidFill>
              </a:defRPr>
            </a:lvl4pPr>
            <a:lvl5pPr lvl="4" rtl="0">
              <a:spcBef>
                <a:spcPts val="1600"/>
              </a:spcBef>
              <a:spcAft>
                <a:spcPts val="0"/>
              </a:spcAft>
              <a:buClr>
                <a:schemeClr val="dk1"/>
              </a:buClr>
              <a:buSzPts val="1400"/>
              <a:buNone/>
              <a:defRPr>
                <a:solidFill>
                  <a:schemeClr val="dk1"/>
                </a:solidFill>
              </a:defRPr>
            </a:lvl5pPr>
            <a:lvl6pPr lvl="5" rtl="0">
              <a:spcBef>
                <a:spcPts val="1600"/>
              </a:spcBef>
              <a:spcAft>
                <a:spcPts val="0"/>
              </a:spcAft>
              <a:buClr>
                <a:schemeClr val="dk1"/>
              </a:buClr>
              <a:buSzPts val="1400"/>
              <a:buNone/>
              <a:defRPr>
                <a:solidFill>
                  <a:schemeClr val="dk1"/>
                </a:solidFill>
              </a:defRPr>
            </a:lvl6pPr>
            <a:lvl7pPr lvl="6" rtl="0">
              <a:spcBef>
                <a:spcPts val="1600"/>
              </a:spcBef>
              <a:spcAft>
                <a:spcPts val="0"/>
              </a:spcAft>
              <a:buClr>
                <a:schemeClr val="dk1"/>
              </a:buClr>
              <a:buSzPts val="1400"/>
              <a:buNone/>
              <a:defRPr>
                <a:solidFill>
                  <a:schemeClr val="dk1"/>
                </a:solidFill>
              </a:defRPr>
            </a:lvl7pPr>
            <a:lvl8pPr lvl="7" rtl="0">
              <a:spcBef>
                <a:spcPts val="1600"/>
              </a:spcBef>
              <a:spcAft>
                <a:spcPts val="0"/>
              </a:spcAft>
              <a:buClr>
                <a:schemeClr val="dk1"/>
              </a:buClr>
              <a:buSzPts val="1400"/>
              <a:buNone/>
              <a:defRPr>
                <a:solidFill>
                  <a:schemeClr val="dk1"/>
                </a:solidFill>
              </a:defRPr>
            </a:lvl8pPr>
            <a:lvl9pPr lvl="8" rtl="0">
              <a:spcBef>
                <a:spcPts val="1600"/>
              </a:spcBef>
              <a:spcAft>
                <a:spcPts val="1600"/>
              </a:spcAft>
              <a:buClr>
                <a:schemeClr val="dk1"/>
              </a:buClr>
              <a:buSzPts val="1400"/>
              <a:buNone/>
              <a:defRPr>
                <a:solidFill>
                  <a:schemeClr val="dk1"/>
                </a:solidFill>
              </a:defRPr>
            </a:lvl9pPr>
          </a:lstStyle>
          <a:p/>
        </p:txBody>
      </p:sp>
      <p:sp>
        <p:nvSpPr>
          <p:cNvPr id="136" name="Google Shape;136;p22"/>
          <p:cNvSpPr txBox="1"/>
          <p:nvPr>
            <p:ph idx="6" type="subTitle"/>
          </p:nvPr>
        </p:nvSpPr>
        <p:spPr>
          <a:xfrm>
            <a:off x="620700" y="3428625"/>
            <a:ext cx="2139300" cy="360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1400"/>
              <a:buNone/>
              <a:defRPr sz="1600">
                <a:solidFill>
                  <a:schemeClr val="dk1"/>
                </a:solidFill>
                <a:latin typeface="Be Vietnam"/>
                <a:ea typeface="Be Vietnam"/>
                <a:cs typeface="Be Vietnam"/>
                <a:sym typeface="Be Vietnam"/>
              </a:defRPr>
            </a:lvl1pPr>
            <a:lvl2pPr lvl="1" rtl="0">
              <a:spcBef>
                <a:spcPts val="1600"/>
              </a:spcBef>
              <a:spcAft>
                <a:spcPts val="0"/>
              </a:spcAft>
              <a:buClr>
                <a:schemeClr val="dk1"/>
              </a:buClr>
              <a:buSzPts val="1400"/>
              <a:buNone/>
              <a:defRPr>
                <a:solidFill>
                  <a:schemeClr val="dk1"/>
                </a:solidFill>
              </a:defRPr>
            </a:lvl2pPr>
            <a:lvl3pPr lvl="2" rtl="0">
              <a:spcBef>
                <a:spcPts val="1600"/>
              </a:spcBef>
              <a:spcAft>
                <a:spcPts val="0"/>
              </a:spcAft>
              <a:buClr>
                <a:schemeClr val="dk1"/>
              </a:buClr>
              <a:buSzPts val="1400"/>
              <a:buNone/>
              <a:defRPr>
                <a:solidFill>
                  <a:schemeClr val="dk1"/>
                </a:solidFill>
              </a:defRPr>
            </a:lvl3pPr>
            <a:lvl4pPr lvl="3" rtl="0">
              <a:spcBef>
                <a:spcPts val="1600"/>
              </a:spcBef>
              <a:spcAft>
                <a:spcPts val="0"/>
              </a:spcAft>
              <a:buClr>
                <a:schemeClr val="dk1"/>
              </a:buClr>
              <a:buSzPts val="1400"/>
              <a:buNone/>
              <a:defRPr>
                <a:solidFill>
                  <a:schemeClr val="dk1"/>
                </a:solidFill>
              </a:defRPr>
            </a:lvl4pPr>
            <a:lvl5pPr lvl="4" rtl="0">
              <a:spcBef>
                <a:spcPts val="1600"/>
              </a:spcBef>
              <a:spcAft>
                <a:spcPts val="0"/>
              </a:spcAft>
              <a:buClr>
                <a:schemeClr val="dk1"/>
              </a:buClr>
              <a:buSzPts val="1400"/>
              <a:buNone/>
              <a:defRPr>
                <a:solidFill>
                  <a:schemeClr val="dk1"/>
                </a:solidFill>
              </a:defRPr>
            </a:lvl5pPr>
            <a:lvl6pPr lvl="5" rtl="0">
              <a:spcBef>
                <a:spcPts val="1600"/>
              </a:spcBef>
              <a:spcAft>
                <a:spcPts val="0"/>
              </a:spcAft>
              <a:buClr>
                <a:schemeClr val="dk1"/>
              </a:buClr>
              <a:buSzPts val="1400"/>
              <a:buNone/>
              <a:defRPr>
                <a:solidFill>
                  <a:schemeClr val="dk1"/>
                </a:solidFill>
              </a:defRPr>
            </a:lvl6pPr>
            <a:lvl7pPr lvl="6" rtl="0">
              <a:spcBef>
                <a:spcPts val="1600"/>
              </a:spcBef>
              <a:spcAft>
                <a:spcPts val="0"/>
              </a:spcAft>
              <a:buClr>
                <a:schemeClr val="dk1"/>
              </a:buClr>
              <a:buSzPts val="1400"/>
              <a:buNone/>
              <a:defRPr>
                <a:solidFill>
                  <a:schemeClr val="dk1"/>
                </a:solidFill>
              </a:defRPr>
            </a:lvl7pPr>
            <a:lvl8pPr lvl="7" rtl="0">
              <a:spcBef>
                <a:spcPts val="1600"/>
              </a:spcBef>
              <a:spcAft>
                <a:spcPts val="0"/>
              </a:spcAft>
              <a:buClr>
                <a:schemeClr val="dk1"/>
              </a:buClr>
              <a:buSzPts val="1400"/>
              <a:buNone/>
              <a:defRPr>
                <a:solidFill>
                  <a:schemeClr val="dk1"/>
                </a:solidFill>
              </a:defRPr>
            </a:lvl8pPr>
            <a:lvl9pPr lvl="8" rtl="0">
              <a:spcBef>
                <a:spcPts val="1600"/>
              </a:spcBef>
              <a:spcAft>
                <a:spcPts val="1600"/>
              </a:spcAft>
              <a:buClr>
                <a:schemeClr val="dk1"/>
              </a:buClr>
              <a:buSzPts val="1400"/>
              <a:buNone/>
              <a:defRPr>
                <a:solidFill>
                  <a:schemeClr val="dk1"/>
                </a:solidFill>
              </a:defRPr>
            </a:lvl9pPr>
          </a:lstStyle>
          <a:p/>
        </p:txBody>
      </p:sp>
      <p:sp>
        <p:nvSpPr>
          <p:cNvPr id="137" name="Google Shape;137;p22"/>
          <p:cNvSpPr txBox="1"/>
          <p:nvPr>
            <p:ph idx="7" type="subTitle"/>
          </p:nvPr>
        </p:nvSpPr>
        <p:spPr>
          <a:xfrm>
            <a:off x="3342325" y="3428625"/>
            <a:ext cx="2159700" cy="360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1400"/>
              <a:buNone/>
              <a:defRPr sz="1600">
                <a:solidFill>
                  <a:schemeClr val="dk1"/>
                </a:solidFill>
                <a:latin typeface="Be Vietnam"/>
                <a:ea typeface="Be Vietnam"/>
                <a:cs typeface="Be Vietnam"/>
                <a:sym typeface="Be Vietnam"/>
              </a:defRPr>
            </a:lvl1pPr>
            <a:lvl2pPr lvl="1" rtl="0">
              <a:spcBef>
                <a:spcPts val="1600"/>
              </a:spcBef>
              <a:spcAft>
                <a:spcPts val="0"/>
              </a:spcAft>
              <a:buClr>
                <a:schemeClr val="dk1"/>
              </a:buClr>
              <a:buSzPts val="1400"/>
              <a:buNone/>
              <a:defRPr>
                <a:solidFill>
                  <a:schemeClr val="dk1"/>
                </a:solidFill>
              </a:defRPr>
            </a:lvl2pPr>
            <a:lvl3pPr lvl="2" rtl="0">
              <a:spcBef>
                <a:spcPts val="1600"/>
              </a:spcBef>
              <a:spcAft>
                <a:spcPts val="0"/>
              </a:spcAft>
              <a:buClr>
                <a:schemeClr val="dk1"/>
              </a:buClr>
              <a:buSzPts val="1400"/>
              <a:buNone/>
              <a:defRPr>
                <a:solidFill>
                  <a:schemeClr val="dk1"/>
                </a:solidFill>
              </a:defRPr>
            </a:lvl3pPr>
            <a:lvl4pPr lvl="3" rtl="0">
              <a:spcBef>
                <a:spcPts val="1600"/>
              </a:spcBef>
              <a:spcAft>
                <a:spcPts val="0"/>
              </a:spcAft>
              <a:buClr>
                <a:schemeClr val="dk1"/>
              </a:buClr>
              <a:buSzPts val="1400"/>
              <a:buNone/>
              <a:defRPr>
                <a:solidFill>
                  <a:schemeClr val="dk1"/>
                </a:solidFill>
              </a:defRPr>
            </a:lvl4pPr>
            <a:lvl5pPr lvl="4" rtl="0">
              <a:spcBef>
                <a:spcPts val="1600"/>
              </a:spcBef>
              <a:spcAft>
                <a:spcPts val="0"/>
              </a:spcAft>
              <a:buClr>
                <a:schemeClr val="dk1"/>
              </a:buClr>
              <a:buSzPts val="1400"/>
              <a:buNone/>
              <a:defRPr>
                <a:solidFill>
                  <a:schemeClr val="dk1"/>
                </a:solidFill>
              </a:defRPr>
            </a:lvl5pPr>
            <a:lvl6pPr lvl="5" rtl="0">
              <a:spcBef>
                <a:spcPts val="1600"/>
              </a:spcBef>
              <a:spcAft>
                <a:spcPts val="0"/>
              </a:spcAft>
              <a:buClr>
                <a:schemeClr val="dk1"/>
              </a:buClr>
              <a:buSzPts val="1400"/>
              <a:buNone/>
              <a:defRPr>
                <a:solidFill>
                  <a:schemeClr val="dk1"/>
                </a:solidFill>
              </a:defRPr>
            </a:lvl6pPr>
            <a:lvl7pPr lvl="6" rtl="0">
              <a:spcBef>
                <a:spcPts val="1600"/>
              </a:spcBef>
              <a:spcAft>
                <a:spcPts val="0"/>
              </a:spcAft>
              <a:buClr>
                <a:schemeClr val="dk1"/>
              </a:buClr>
              <a:buSzPts val="1400"/>
              <a:buNone/>
              <a:defRPr>
                <a:solidFill>
                  <a:schemeClr val="dk1"/>
                </a:solidFill>
              </a:defRPr>
            </a:lvl7pPr>
            <a:lvl8pPr lvl="7" rtl="0">
              <a:spcBef>
                <a:spcPts val="1600"/>
              </a:spcBef>
              <a:spcAft>
                <a:spcPts val="0"/>
              </a:spcAft>
              <a:buClr>
                <a:schemeClr val="dk1"/>
              </a:buClr>
              <a:buSzPts val="1400"/>
              <a:buNone/>
              <a:defRPr>
                <a:solidFill>
                  <a:schemeClr val="dk1"/>
                </a:solidFill>
              </a:defRPr>
            </a:lvl8pPr>
            <a:lvl9pPr lvl="8" rtl="0">
              <a:spcBef>
                <a:spcPts val="1600"/>
              </a:spcBef>
              <a:spcAft>
                <a:spcPts val="1600"/>
              </a:spcAft>
              <a:buClr>
                <a:schemeClr val="dk1"/>
              </a:buClr>
              <a:buSzPts val="1400"/>
              <a:buNone/>
              <a:defRPr>
                <a:solidFill>
                  <a:schemeClr val="dk1"/>
                </a:solidFill>
              </a:defRPr>
            </a:lvl9pPr>
          </a:lstStyle>
          <a:p/>
        </p:txBody>
      </p:sp>
      <p:sp>
        <p:nvSpPr>
          <p:cNvPr id="138" name="Google Shape;138;p22"/>
          <p:cNvSpPr txBox="1"/>
          <p:nvPr>
            <p:ph idx="8" type="subTitle"/>
          </p:nvPr>
        </p:nvSpPr>
        <p:spPr>
          <a:xfrm>
            <a:off x="6063950" y="3428625"/>
            <a:ext cx="2159700" cy="360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1400"/>
              <a:buNone/>
              <a:defRPr sz="1600">
                <a:solidFill>
                  <a:schemeClr val="dk1"/>
                </a:solidFill>
                <a:latin typeface="Be Vietnam"/>
                <a:ea typeface="Be Vietnam"/>
                <a:cs typeface="Be Vietnam"/>
                <a:sym typeface="Be Vietnam"/>
              </a:defRPr>
            </a:lvl1pPr>
            <a:lvl2pPr lvl="1" rtl="0">
              <a:spcBef>
                <a:spcPts val="1600"/>
              </a:spcBef>
              <a:spcAft>
                <a:spcPts val="0"/>
              </a:spcAft>
              <a:buClr>
                <a:schemeClr val="dk1"/>
              </a:buClr>
              <a:buSzPts val="1400"/>
              <a:buNone/>
              <a:defRPr>
                <a:solidFill>
                  <a:schemeClr val="dk1"/>
                </a:solidFill>
              </a:defRPr>
            </a:lvl2pPr>
            <a:lvl3pPr lvl="2" rtl="0">
              <a:spcBef>
                <a:spcPts val="1600"/>
              </a:spcBef>
              <a:spcAft>
                <a:spcPts val="0"/>
              </a:spcAft>
              <a:buClr>
                <a:schemeClr val="dk1"/>
              </a:buClr>
              <a:buSzPts val="1400"/>
              <a:buNone/>
              <a:defRPr>
                <a:solidFill>
                  <a:schemeClr val="dk1"/>
                </a:solidFill>
              </a:defRPr>
            </a:lvl3pPr>
            <a:lvl4pPr lvl="3" rtl="0">
              <a:spcBef>
                <a:spcPts val="1600"/>
              </a:spcBef>
              <a:spcAft>
                <a:spcPts val="0"/>
              </a:spcAft>
              <a:buClr>
                <a:schemeClr val="dk1"/>
              </a:buClr>
              <a:buSzPts val="1400"/>
              <a:buNone/>
              <a:defRPr>
                <a:solidFill>
                  <a:schemeClr val="dk1"/>
                </a:solidFill>
              </a:defRPr>
            </a:lvl4pPr>
            <a:lvl5pPr lvl="4" rtl="0">
              <a:spcBef>
                <a:spcPts val="1600"/>
              </a:spcBef>
              <a:spcAft>
                <a:spcPts val="0"/>
              </a:spcAft>
              <a:buClr>
                <a:schemeClr val="dk1"/>
              </a:buClr>
              <a:buSzPts val="1400"/>
              <a:buNone/>
              <a:defRPr>
                <a:solidFill>
                  <a:schemeClr val="dk1"/>
                </a:solidFill>
              </a:defRPr>
            </a:lvl5pPr>
            <a:lvl6pPr lvl="5" rtl="0">
              <a:spcBef>
                <a:spcPts val="1600"/>
              </a:spcBef>
              <a:spcAft>
                <a:spcPts val="0"/>
              </a:spcAft>
              <a:buClr>
                <a:schemeClr val="dk1"/>
              </a:buClr>
              <a:buSzPts val="1400"/>
              <a:buNone/>
              <a:defRPr>
                <a:solidFill>
                  <a:schemeClr val="dk1"/>
                </a:solidFill>
              </a:defRPr>
            </a:lvl6pPr>
            <a:lvl7pPr lvl="6" rtl="0">
              <a:spcBef>
                <a:spcPts val="1600"/>
              </a:spcBef>
              <a:spcAft>
                <a:spcPts val="0"/>
              </a:spcAft>
              <a:buClr>
                <a:schemeClr val="dk1"/>
              </a:buClr>
              <a:buSzPts val="1400"/>
              <a:buNone/>
              <a:defRPr>
                <a:solidFill>
                  <a:schemeClr val="dk1"/>
                </a:solidFill>
              </a:defRPr>
            </a:lvl7pPr>
            <a:lvl8pPr lvl="7" rtl="0">
              <a:spcBef>
                <a:spcPts val="1600"/>
              </a:spcBef>
              <a:spcAft>
                <a:spcPts val="0"/>
              </a:spcAft>
              <a:buClr>
                <a:schemeClr val="dk1"/>
              </a:buClr>
              <a:buSzPts val="1400"/>
              <a:buNone/>
              <a:defRPr>
                <a:solidFill>
                  <a:schemeClr val="dk1"/>
                </a:solidFill>
              </a:defRPr>
            </a:lvl8pPr>
            <a:lvl9pPr lvl="8" rtl="0">
              <a:spcBef>
                <a:spcPts val="1600"/>
              </a:spcBef>
              <a:spcAft>
                <a:spcPts val="1600"/>
              </a:spcAft>
              <a:buClr>
                <a:schemeClr val="dk1"/>
              </a:buClr>
              <a:buSzPts val="1400"/>
              <a:buNone/>
              <a:defRPr>
                <a:solidFill>
                  <a:schemeClr val="dk1"/>
                </a:solidFill>
              </a:defRPr>
            </a:lvl9pPr>
          </a:lstStyle>
          <a:p/>
        </p:txBody>
      </p:sp>
      <p:sp>
        <p:nvSpPr>
          <p:cNvPr id="139" name="Google Shape;139;p22"/>
          <p:cNvSpPr txBox="1"/>
          <p:nvPr>
            <p:ph hasCustomPrompt="1" type="title"/>
          </p:nvPr>
        </p:nvSpPr>
        <p:spPr>
          <a:xfrm flipH="1">
            <a:off x="620700" y="1491575"/>
            <a:ext cx="1080000" cy="360000"/>
          </a:xfrm>
          <a:prstGeom prst="rect">
            <a:avLst/>
          </a:prstGeom>
        </p:spPr>
        <p:txBody>
          <a:bodyPr anchorCtr="0" anchor="ctr" bIns="91425" lIns="91425" spcFirstLastPara="1" rIns="91425" wrap="square" tIns="91425">
            <a:noAutofit/>
          </a:bodyPr>
          <a:lstStyle>
            <a:lvl1pPr lvl="0" rtl="0" algn="l">
              <a:spcBef>
                <a:spcPts val="0"/>
              </a:spcBef>
              <a:spcAft>
                <a:spcPts val="0"/>
              </a:spcAft>
              <a:buClr>
                <a:schemeClr val="dk1"/>
              </a:buClr>
              <a:buSzPts val="3000"/>
              <a:buNone/>
              <a:defRPr sz="2400">
                <a:solidFill>
                  <a:schemeClr val="dk1"/>
                </a:solidFill>
              </a:defRPr>
            </a:lvl1pPr>
            <a:lvl2pPr lvl="1" rtl="0" algn="ctr">
              <a:spcBef>
                <a:spcPts val="0"/>
              </a:spcBef>
              <a:spcAft>
                <a:spcPts val="0"/>
              </a:spcAft>
              <a:buClr>
                <a:schemeClr val="dk1"/>
              </a:buClr>
              <a:buSzPts val="3000"/>
              <a:buNone/>
              <a:defRPr sz="3000">
                <a:solidFill>
                  <a:schemeClr val="dk1"/>
                </a:solidFill>
              </a:defRPr>
            </a:lvl2pPr>
            <a:lvl3pPr lvl="2" rtl="0" algn="ctr">
              <a:spcBef>
                <a:spcPts val="0"/>
              </a:spcBef>
              <a:spcAft>
                <a:spcPts val="0"/>
              </a:spcAft>
              <a:buClr>
                <a:schemeClr val="dk1"/>
              </a:buClr>
              <a:buSzPts val="3000"/>
              <a:buNone/>
              <a:defRPr sz="3000">
                <a:solidFill>
                  <a:schemeClr val="dk1"/>
                </a:solidFill>
              </a:defRPr>
            </a:lvl3pPr>
            <a:lvl4pPr lvl="3" rtl="0" algn="ctr">
              <a:spcBef>
                <a:spcPts val="0"/>
              </a:spcBef>
              <a:spcAft>
                <a:spcPts val="0"/>
              </a:spcAft>
              <a:buClr>
                <a:schemeClr val="dk1"/>
              </a:buClr>
              <a:buSzPts val="3000"/>
              <a:buNone/>
              <a:defRPr sz="3000">
                <a:solidFill>
                  <a:schemeClr val="dk1"/>
                </a:solidFill>
              </a:defRPr>
            </a:lvl4pPr>
            <a:lvl5pPr lvl="4" rtl="0" algn="ctr">
              <a:spcBef>
                <a:spcPts val="0"/>
              </a:spcBef>
              <a:spcAft>
                <a:spcPts val="0"/>
              </a:spcAft>
              <a:buClr>
                <a:schemeClr val="dk1"/>
              </a:buClr>
              <a:buSzPts val="3000"/>
              <a:buNone/>
              <a:defRPr sz="3000">
                <a:solidFill>
                  <a:schemeClr val="dk1"/>
                </a:solidFill>
              </a:defRPr>
            </a:lvl5pPr>
            <a:lvl6pPr lvl="5" rtl="0" algn="ctr">
              <a:spcBef>
                <a:spcPts val="0"/>
              </a:spcBef>
              <a:spcAft>
                <a:spcPts val="0"/>
              </a:spcAft>
              <a:buClr>
                <a:schemeClr val="dk1"/>
              </a:buClr>
              <a:buSzPts val="3000"/>
              <a:buNone/>
              <a:defRPr sz="3000">
                <a:solidFill>
                  <a:schemeClr val="dk1"/>
                </a:solidFill>
              </a:defRPr>
            </a:lvl6pPr>
            <a:lvl7pPr lvl="6" rtl="0" algn="ctr">
              <a:spcBef>
                <a:spcPts val="0"/>
              </a:spcBef>
              <a:spcAft>
                <a:spcPts val="0"/>
              </a:spcAft>
              <a:buClr>
                <a:schemeClr val="dk1"/>
              </a:buClr>
              <a:buSzPts val="3000"/>
              <a:buNone/>
              <a:defRPr sz="3000">
                <a:solidFill>
                  <a:schemeClr val="dk1"/>
                </a:solidFill>
              </a:defRPr>
            </a:lvl7pPr>
            <a:lvl8pPr lvl="7" rtl="0" algn="ctr">
              <a:spcBef>
                <a:spcPts val="0"/>
              </a:spcBef>
              <a:spcAft>
                <a:spcPts val="0"/>
              </a:spcAft>
              <a:buClr>
                <a:schemeClr val="dk1"/>
              </a:buClr>
              <a:buSzPts val="3000"/>
              <a:buNone/>
              <a:defRPr sz="3000">
                <a:solidFill>
                  <a:schemeClr val="dk1"/>
                </a:solidFill>
              </a:defRPr>
            </a:lvl8pPr>
            <a:lvl9pPr lvl="8" rtl="0" algn="ctr">
              <a:spcBef>
                <a:spcPts val="0"/>
              </a:spcBef>
              <a:spcAft>
                <a:spcPts val="0"/>
              </a:spcAft>
              <a:buClr>
                <a:schemeClr val="dk1"/>
              </a:buClr>
              <a:buSzPts val="3000"/>
              <a:buNone/>
              <a:defRPr sz="3000">
                <a:solidFill>
                  <a:schemeClr val="dk1"/>
                </a:solidFill>
              </a:defRPr>
            </a:lvl9pPr>
          </a:lstStyle>
          <a:p>
            <a:r>
              <a:t>xx%</a:t>
            </a:r>
          </a:p>
        </p:txBody>
      </p:sp>
      <p:sp>
        <p:nvSpPr>
          <p:cNvPr id="140" name="Google Shape;140;p22"/>
          <p:cNvSpPr txBox="1"/>
          <p:nvPr>
            <p:ph hasCustomPrompt="1" idx="9" type="title"/>
          </p:nvPr>
        </p:nvSpPr>
        <p:spPr>
          <a:xfrm>
            <a:off x="3342325" y="1491575"/>
            <a:ext cx="1080000" cy="360000"/>
          </a:xfrm>
          <a:prstGeom prst="rect">
            <a:avLst/>
          </a:prstGeom>
        </p:spPr>
        <p:txBody>
          <a:bodyPr anchorCtr="0" anchor="ctr" bIns="91425" lIns="91425" spcFirstLastPara="1" rIns="91425" wrap="square" tIns="91425">
            <a:noAutofit/>
          </a:bodyPr>
          <a:lstStyle>
            <a:lvl1pPr lvl="0" rtl="0" algn="l">
              <a:spcBef>
                <a:spcPts val="0"/>
              </a:spcBef>
              <a:spcAft>
                <a:spcPts val="0"/>
              </a:spcAft>
              <a:buClr>
                <a:schemeClr val="dk1"/>
              </a:buClr>
              <a:buSzPts val="3000"/>
              <a:buNone/>
              <a:defRPr sz="2400">
                <a:solidFill>
                  <a:schemeClr val="dk1"/>
                </a:solidFill>
              </a:defRPr>
            </a:lvl1pPr>
            <a:lvl2pPr lvl="1" rtl="0" algn="ctr">
              <a:spcBef>
                <a:spcPts val="0"/>
              </a:spcBef>
              <a:spcAft>
                <a:spcPts val="0"/>
              </a:spcAft>
              <a:buClr>
                <a:schemeClr val="dk1"/>
              </a:buClr>
              <a:buSzPts val="3000"/>
              <a:buNone/>
              <a:defRPr sz="3000">
                <a:solidFill>
                  <a:schemeClr val="dk1"/>
                </a:solidFill>
              </a:defRPr>
            </a:lvl2pPr>
            <a:lvl3pPr lvl="2" rtl="0" algn="ctr">
              <a:spcBef>
                <a:spcPts val="0"/>
              </a:spcBef>
              <a:spcAft>
                <a:spcPts val="0"/>
              </a:spcAft>
              <a:buClr>
                <a:schemeClr val="dk1"/>
              </a:buClr>
              <a:buSzPts val="3000"/>
              <a:buNone/>
              <a:defRPr sz="3000">
                <a:solidFill>
                  <a:schemeClr val="dk1"/>
                </a:solidFill>
              </a:defRPr>
            </a:lvl3pPr>
            <a:lvl4pPr lvl="3" rtl="0" algn="ctr">
              <a:spcBef>
                <a:spcPts val="0"/>
              </a:spcBef>
              <a:spcAft>
                <a:spcPts val="0"/>
              </a:spcAft>
              <a:buClr>
                <a:schemeClr val="dk1"/>
              </a:buClr>
              <a:buSzPts val="3000"/>
              <a:buNone/>
              <a:defRPr sz="3000">
                <a:solidFill>
                  <a:schemeClr val="dk1"/>
                </a:solidFill>
              </a:defRPr>
            </a:lvl4pPr>
            <a:lvl5pPr lvl="4" rtl="0" algn="ctr">
              <a:spcBef>
                <a:spcPts val="0"/>
              </a:spcBef>
              <a:spcAft>
                <a:spcPts val="0"/>
              </a:spcAft>
              <a:buClr>
                <a:schemeClr val="dk1"/>
              </a:buClr>
              <a:buSzPts val="3000"/>
              <a:buNone/>
              <a:defRPr sz="3000">
                <a:solidFill>
                  <a:schemeClr val="dk1"/>
                </a:solidFill>
              </a:defRPr>
            </a:lvl5pPr>
            <a:lvl6pPr lvl="5" rtl="0" algn="ctr">
              <a:spcBef>
                <a:spcPts val="0"/>
              </a:spcBef>
              <a:spcAft>
                <a:spcPts val="0"/>
              </a:spcAft>
              <a:buClr>
                <a:schemeClr val="dk1"/>
              </a:buClr>
              <a:buSzPts val="3000"/>
              <a:buNone/>
              <a:defRPr sz="3000">
                <a:solidFill>
                  <a:schemeClr val="dk1"/>
                </a:solidFill>
              </a:defRPr>
            </a:lvl6pPr>
            <a:lvl7pPr lvl="6" rtl="0" algn="ctr">
              <a:spcBef>
                <a:spcPts val="0"/>
              </a:spcBef>
              <a:spcAft>
                <a:spcPts val="0"/>
              </a:spcAft>
              <a:buClr>
                <a:schemeClr val="dk1"/>
              </a:buClr>
              <a:buSzPts val="3000"/>
              <a:buNone/>
              <a:defRPr sz="3000">
                <a:solidFill>
                  <a:schemeClr val="dk1"/>
                </a:solidFill>
              </a:defRPr>
            </a:lvl7pPr>
            <a:lvl8pPr lvl="7" rtl="0" algn="ctr">
              <a:spcBef>
                <a:spcPts val="0"/>
              </a:spcBef>
              <a:spcAft>
                <a:spcPts val="0"/>
              </a:spcAft>
              <a:buClr>
                <a:schemeClr val="dk1"/>
              </a:buClr>
              <a:buSzPts val="3000"/>
              <a:buNone/>
              <a:defRPr sz="3000">
                <a:solidFill>
                  <a:schemeClr val="dk1"/>
                </a:solidFill>
              </a:defRPr>
            </a:lvl8pPr>
            <a:lvl9pPr lvl="8" rtl="0" algn="ctr">
              <a:spcBef>
                <a:spcPts val="0"/>
              </a:spcBef>
              <a:spcAft>
                <a:spcPts val="0"/>
              </a:spcAft>
              <a:buClr>
                <a:schemeClr val="dk1"/>
              </a:buClr>
              <a:buSzPts val="3000"/>
              <a:buNone/>
              <a:defRPr sz="3000">
                <a:solidFill>
                  <a:schemeClr val="dk1"/>
                </a:solidFill>
              </a:defRPr>
            </a:lvl9pPr>
          </a:lstStyle>
          <a:p>
            <a:r>
              <a:t>xx%</a:t>
            </a:r>
          </a:p>
        </p:txBody>
      </p:sp>
      <p:sp>
        <p:nvSpPr>
          <p:cNvPr id="141" name="Google Shape;141;p22"/>
          <p:cNvSpPr txBox="1"/>
          <p:nvPr>
            <p:ph hasCustomPrompt="1" idx="13" type="title"/>
          </p:nvPr>
        </p:nvSpPr>
        <p:spPr>
          <a:xfrm>
            <a:off x="6063950" y="1491575"/>
            <a:ext cx="1080000" cy="360000"/>
          </a:xfrm>
          <a:prstGeom prst="rect">
            <a:avLst/>
          </a:prstGeom>
        </p:spPr>
        <p:txBody>
          <a:bodyPr anchorCtr="0" anchor="ctr" bIns="91425" lIns="91425" spcFirstLastPara="1" rIns="91425" wrap="square" tIns="91425">
            <a:noAutofit/>
          </a:bodyPr>
          <a:lstStyle>
            <a:lvl1pPr lvl="0" rtl="0" algn="l">
              <a:spcBef>
                <a:spcPts val="0"/>
              </a:spcBef>
              <a:spcAft>
                <a:spcPts val="0"/>
              </a:spcAft>
              <a:buClr>
                <a:schemeClr val="dk1"/>
              </a:buClr>
              <a:buSzPts val="3000"/>
              <a:buNone/>
              <a:defRPr sz="2400">
                <a:solidFill>
                  <a:schemeClr val="dk1"/>
                </a:solidFill>
              </a:defRPr>
            </a:lvl1pPr>
            <a:lvl2pPr lvl="1" rtl="0" algn="ctr">
              <a:spcBef>
                <a:spcPts val="0"/>
              </a:spcBef>
              <a:spcAft>
                <a:spcPts val="0"/>
              </a:spcAft>
              <a:buClr>
                <a:schemeClr val="dk1"/>
              </a:buClr>
              <a:buSzPts val="3000"/>
              <a:buNone/>
              <a:defRPr sz="3000">
                <a:solidFill>
                  <a:schemeClr val="dk1"/>
                </a:solidFill>
              </a:defRPr>
            </a:lvl2pPr>
            <a:lvl3pPr lvl="2" rtl="0" algn="ctr">
              <a:spcBef>
                <a:spcPts val="0"/>
              </a:spcBef>
              <a:spcAft>
                <a:spcPts val="0"/>
              </a:spcAft>
              <a:buClr>
                <a:schemeClr val="dk1"/>
              </a:buClr>
              <a:buSzPts val="3000"/>
              <a:buNone/>
              <a:defRPr sz="3000">
                <a:solidFill>
                  <a:schemeClr val="dk1"/>
                </a:solidFill>
              </a:defRPr>
            </a:lvl3pPr>
            <a:lvl4pPr lvl="3" rtl="0" algn="ctr">
              <a:spcBef>
                <a:spcPts val="0"/>
              </a:spcBef>
              <a:spcAft>
                <a:spcPts val="0"/>
              </a:spcAft>
              <a:buClr>
                <a:schemeClr val="dk1"/>
              </a:buClr>
              <a:buSzPts val="3000"/>
              <a:buNone/>
              <a:defRPr sz="3000">
                <a:solidFill>
                  <a:schemeClr val="dk1"/>
                </a:solidFill>
              </a:defRPr>
            </a:lvl4pPr>
            <a:lvl5pPr lvl="4" rtl="0" algn="ctr">
              <a:spcBef>
                <a:spcPts val="0"/>
              </a:spcBef>
              <a:spcAft>
                <a:spcPts val="0"/>
              </a:spcAft>
              <a:buClr>
                <a:schemeClr val="dk1"/>
              </a:buClr>
              <a:buSzPts val="3000"/>
              <a:buNone/>
              <a:defRPr sz="3000">
                <a:solidFill>
                  <a:schemeClr val="dk1"/>
                </a:solidFill>
              </a:defRPr>
            </a:lvl5pPr>
            <a:lvl6pPr lvl="5" rtl="0" algn="ctr">
              <a:spcBef>
                <a:spcPts val="0"/>
              </a:spcBef>
              <a:spcAft>
                <a:spcPts val="0"/>
              </a:spcAft>
              <a:buClr>
                <a:schemeClr val="dk1"/>
              </a:buClr>
              <a:buSzPts val="3000"/>
              <a:buNone/>
              <a:defRPr sz="3000">
                <a:solidFill>
                  <a:schemeClr val="dk1"/>
                </a:solidFill>
              </a:defRPr>
            </a:lvl6pPr>
            <a:lvl7pPr lvl="6" rtl="0" algn="ctr">
              <a:spcBef>
                <a:spcPts val="0"/>
              </a:spcBef>
              <a:spcAft>
                <a:spcPts val="0"/>
              </a:spcAft>
              <a:buClr>
                <a:schemeClr val="dk1"/>
              </a:buClr>
              <a:buSzPts val="3000"/>
              <a:buNone/>
              <a:defRPr sz="3000">
                <a:solidFill>
                  <a:schemeClr val="dk1"/>
                </a:solidFill>
              </a:defRPr>
            </a:lvl7pPr>
            <a:lvl8pPr lvl="7" rtl="0" algn="ctr">
              <a:spcBef>
                <a:spcPts val="0"/>
              </a:spcBef>
              <a:spcAft>
                <a:spcPts val="0"/>
              </a:spcAft>
              <a:buClr>
                <a:schemeClr val="dk1"/>
              </a:buClr>
              <a:buSzPts val="3000"/>
              <a:buNone/>
              <a:defRPr sz="3000">
                <a:solidFill>
                  <a:schemeClr val="dk1"/>
                </a:solidFill>
              </a:defRPr>
            </a:lvl8pPr>
            <a:lvl9pPr lvl="8" rtl="0" algn="ctr">
              <a:spcBef>
                <a:spcPts val="0"/>
              </a:spcBef>
              <a:spcAft>
                <a:spcPts val="0"/>
              </a:spcAft>
              <a:buClr>
                <a:schemeClr val="dk1"/>
              </a:buClr>
              <a:buSzPts val="3000"/>
              <a:buNone/>
              <a:defRPr sz="3000">
                <a:solidFill>
                  <a:schemeClr val="dk1"/>
                </a:solidFill>
              </a:defRPr>
            </a:lvl9pPr>
          </a:lstStyle>
          <a:p>
            <a:r>
              <a:t>xx%</a:t>
            </a:r>
          </a:p>
        </p:txBody>
      </p:sp>
      <p:sp>
        <p:nvSpPr>
          <p:cNvPr id="142" name="Google Shape;142;p22"/>
          <p:cNvSpPr txBox="1"/>
          <p:nvPr>
            <p:ph hasCustomPrompt="1" idx="14" type="title"/>
          </p:nvPr>
        </p:nvSpPr>
        <p:spPr>
          <a:xfrm flipH="1">
            <a:off x="620700" y="3068625"/>
            <a:ext cx="1080000" cy="360000"/>
          </a:xfrm>
          <a:prstGeom prst="rect">
            <a:avLst/>
          </a:prstGeom>
        </p:spPr>
        <p:txBody>
          <a:bodyPr anchorCtr="0" anchor="ctr" bIns="91425" lIns="91425" spcFirstLastPara="1" rIns="91425" wrap="square" tIns="91425">
            <a:noAutofit/>
          </a:bodyPr>
          <a:lstStyle>
            <a:lvl1pPr lvl="0" rtl="0" algn="l">
              <a:spcBef>
                <a:spcPts val="0"/>
              </a:spcBef>
              <a:spcAft>
                <a:spcPts val="0"/>
              </a:spcAft>
              <a:buClr>
                <a:schemeClr val="dk1"/>
              </a:buClr>
              <a:buSzPts val="3000"/>
              <a:buNone/>
              <a:defRPr sz="2400">
                <a:solidFill>
                  <a:schemeClr val="dk1"/>
                </a:solidFill>
              </a:defRPr>
            </a:lvl1pPr>
            <a:lvl2pPr lvl="1" rtl="0" algn="ctr">
              <a:spcBef>
                <a:spcPts val="0"/>
              </a:spcBef>
              <a:spcAft>
                <a:spcPts val="0"/>
              </a:spcAft>
              <a:buClr>
                <a:schemeClr val="dk1"/>
              </a:buClr>
              <a:buSzPts val="3000"/>
              <a:buNone/>
              <a:defRPr sz="3000">
                <a:solidFill>
                  <a:schemeClr val="dk1"/>
                </a:solidFill>
              </a:defRPr>
            </a:lvl2pPr>
            <a:lvl3pPr lvl="2" rtl="0" algn="ctr">
              <a:spcBef>
                <a:spcPts val="0"/>
              </a:spcBef>
              <a:spcAft>
                <a:spcPts val="0"/>
              </a:spcAft>
              <a:buClr>
                <a:schemeClr val="dk1"/>
              </a:buClr>
              <a:buSzPts val="3000"/>
              <a:buNone/>
              <a:defRPr sz="3000">
                <a:solidFill>
                  <a:schemeClr val="dk1"/>
                </a:solidFill>
              </a:defRPr>
            </a:lvl3pPr>
            <a:lvl4pPr lvl="3" rtl="0" algn="ctr">
              <a:spcBef>
                <a:spcPts val="0"/>
              </a:spcBef>
              <a:spcAft>
                <a:spcPts val="0"/>
              </a:spcAft>
              <a:buClr>
                <a:schemeClr val="dk1"/>
              </a:buClr>
              <a:buSzPts val="3000"/>
              <a:buNone/>
              <a:defRPr sz="3000">
                <a:solidFill>
                  <a:schemeClr val="dk1"/>
                </a:solidFill>
              </a:defRPr>
            </a:lvl4pPr>
            <a:lvl5pPr lvl="4" rtl="0" algn="ctr">
              <a:spcBef>
                <a:spcPts val="0"/>
              </a:spcBef>
              <a:spcAft>
                <a:spcPts val="0"/>
              </a:spcAft>
              <a:buClr>
                <a:schemeClr val="dk1"/>
              </a:buClr>
              <a:buSzPts val="3000"/>
              <a:buNone/>
              <a:defRPr sz="3000">
                <a:solidFill>
                  <a:schemeClr val="dk1"/>
                </a:solidFill>
              </a:defRPr>
            </a:lvl5pPr>
            <a:lvl6pPr lvl="5" rtl="0" algn="ctr">
              <a:spcBef>
                <a:spcPts val="0"/>
              </a:spcBef>
              <a:spcAft>
                <a:spcPts val="0"/>
              </a:spcAft>
              <a:buClr>
                <a:schemeClr val="dk1"/>
              </a:buClr>
              <a:buSzPts val="3000"/>
              <a:buNone/>
              <a:defRPr sz="3000">
                <a:solidFill>
                  <a:schemeClr val="dk1"/>
                </a:solidFill>
              </a:defRPr>
            </a:lvl6pPr>
            <a:lvl7pPr lvl="6" rtl="0" algn="ctr">
              <a:spcBef>
                <a:spcPts val="0"/>
              </a:spcBef>
              <a:spcAft>
                <a:spcPts val="0"/>
              </a:spcAft>
              <a:buClr>
                <a:schemeClr val="dk1"/>
              </a:buClr>
              <a:buSzPts val="3000"/>
              <a:buNone/>
              <a:defRPr sz="3000">
                <a:solidFill>
                  <a:schemeClr val="dk1"/>
                </a:solidFill>
              </a:defRPr>
            </a:lvl7pPr>
            <a:lvl8pPr lvl="7" rtl="0" algn="ctr">
              <a:spcBef>
                <a:spcPts val="0"/>
              </a:spcBef>
              <a:spcAft>
                <a:spcPts val="0"/>
              </a:spcAft>
              <a:buClr>
                <a:schemeClr val="dk1"/>
              </a:buClr>
              <a:buSzPts val="3000"/>
              <a:buNone/>
              <a:defRPr sz="3000">
                <a:solidFill>
                  <a:schemeClr val="dk1"/>
                </a:solidFill>
              </a:defRPr>
            </a:lvl8pPr>
            <a:lvl9pPr lvl="8" rtl="0" algn="ctr">
              <a:spcBef>
                <a:spcPts val="0"/>
              </a:spcBef>
              <a:spcAft>
                <a:spcPts val="0"/>
              </a:spcAft>
              <a:buClr>
                <a:schemeClr val="dk1"/>
              </a:buClr>
              <a:buSzPts val="3000"/>
              <a:buNone/>
              <a:defRPr sz="3000">
                <a:solidFill>
                  <a:schemeClr val="dk1"/>
                </a:solidFill>
              </a:defRPr>
            </a:lvl9pPr>
          </a:lstStyle>
          <a:p>
            <a:r>
              <a:t>xx%</a:t>
            </a:r>
          </a:p>
        </p:txBody>
      </p:sp>
      <p:sp>
        <p:nvSpPr>
          <p:cNvPr id="143" name="Google Shape;143;p22"/>
          <p:cNvSpPr txBox="1"/>
          <p:nvPr>
            <p:ph hasCustomPrompt="1" idx="15" type="title"/>
          </p:nvPr>
        </p:nvSpPr>
        <p:spPr>
          <a:xfrm>
            <a:off x="3342325" y="3068625"/>
            <a:ext cx="1080000" cy="360000"/>
          </a:xfrm>
          <a:prstGeom prst="rect">
            <a:avLst/>
          </a:prstGeom>
        </p:spPr>
        <p:txBody>
          <a:bodyPr anchorCtr="0" anchor="ctr" bIns="91425" lIns="91425" spcFirstLastPara="1" rIns="91425" wrap="square" tIns="91425">
            <a:noAutofit/>
          </a:bodyPr>
          <a:lstStyle>
            <a:lvl1pPr lvl="0" rtl="0" algn="l">
              <a:spcBef>
                <a:spcPts val="0"/>
              </a:spcBef>
              <a:spcAft>
                <a:spcPts val="0"/>
              </a:spcAft>
              <a:buClr>
                <a:schemeClr val="dk1"/>
              </a:buClr>
              <a:buSzPts val="3000"/>
              <a:buNone/>
              <a:defRPr sz="2400">
                <a:solidFill>
                  <a:schemeClr val="dk1"/>
                </a:solidFill>
              </a:defRPr>
            </a:lvl1pPr>
            <a:lvl2pPr lvl="1" rtl="0" algn="ctr">
              <a:spcBef>
                <a:spcPts val="0"/>
              </a:spcBef>
              <a:spcAft>
                <a:spcPts val="0"/>
              </a:spcAft>
              <a:buClr>
                <a:schemeClr val="dk1"/>
              </a:buClr>
              <a:buSzPts val="3000"/>
              <a:buNone/>
              <a:defRPr sz="3000">
                <a:solidFill>
                  <a:schemeClr val="dk1"/>
                </a:solidFill>
              </a:defRPr>
            </a:lvl2pPr>
            <a:lvl3pPr lvl="2" rtl="0" algn="ctr">
              <a:spcBef>
                <a:spcPts val="0"/>
              </a:spcBef>
              <a:spcAft>
                <a:spcPts val="0"/>
              </a:spcAft>
              <a:buClr>
                <a:schemeClr val="dk1"/>
              </a:buClr>
              <a:buSzPts val="3000"/>
              <a:buNone/>
              <a:defRPr sz="3000">
                <a:solidFill>
                  <a:schemeClr val="dk1"/>
                </a:solidFill>
              </a:defRPr>
            </a:lvl3pPr>
            <a:lvl4pPr lvl="3" rtl="0" algn="ctr">
              <a:spcBef>
                <a:spcPts val="0"/>
              </a:spcBef>
              <a:spcAft>
                <a:spcPts val="0"/>
              </a:spcAft>
              <a:buClr>
                <a:schemeClr val="dk1"/>
              </a:buClr>
              <a:buSzPts val="3000"/>
              <a:buNone/>
              <a:defRPr sz="3000">
                <a:solidFill>
                  <a:schemeClr val="dk1"/>
                </a:solidFill>
              </a:defRPr>
            </a:lvl4pPr>
            <a:lvl5pPr lvl="4" rtl="0" algn="ctr">
              <a:spcBef>
                <a:spcPts val="0"/>
              </a:spcBef>
              <a:spcAft>
                <a:spcPts val="0"/>
              </a:spcAft>
              <a:buClr>
                <a:schemeClr val="dk1"/>
              </a:buClr>
              <a:buSzPts val="3000"/>
              <a:buNone/>
              <a:defRPr sz="3000">
                <a:solidFill>
                  <a:schemeClr val="dk1"/>
                </a:solidFill>
              </a:defRPr>
            </a:lvl5pPr>
            <a:lvl6pPr lvl="5" rtl="0" algn="ctr">
              <a:spcBef>
                <a:spcPts val="0"/>
              </a:spcBef>
              <a:spcAft>
                <a:spcPts val="0"/>
              </a:spcAft>
              <a:buClr>
                <a:schemeClr val="dk1"/>
              </a:buClr>
              <a:buSzPts val="3000"/>
              <a:buNone/>
              <a:defRPr sz="3000">
                <a:solidFill>
                  <a:schemeClr val="dk1"/>
                </a:solidFill>
              </a:defRPr>
            </a:lvl6pPr>
            <a:lvl7pPr lvl="6" rtl="0" algn="ctr">
              <a:spcBef>
                <a:spcPts val="0"/>
              </a:spcBef>
              <a:spcAft>
                <a:spcPts val="0"/>
              </a:spcAft>
              <a:buClr>
                <a:schemeClr val="dk1"/>
              </a:buClr>
              <a:buSzPts val="3000"/>
              <a:buNone/>
              <a:defRPr sz="3000">
                <a:solidFill>
                  <a:schemeClr val="dk1"/>
                </a:solidFill>
              </a:defRPr>
            </a:lvl7pPr>
            <a:lvl8pPr lvl="7" rtl="0" algn="ctr">
              <a:spcBef>
                <a:spcPts val="0"/>
              </a:spcBef>
              <a:spcAft>
                <a:spcPts val="0"/>
              </a:spcAft>
              <a:buClr>
                <a:schemeClr val="dk1"/>
              </a:buClr>
              <a:buSzPts val="3000"/>
              <a:buNone/>
              <a:defRPr sz="3000">
                <a:solidFill>
                  <a:schemeClr val="dk1"/>
                </a:solidFill>
              </a:defRPr>
            </a:lvl8pPr>
            <a:lvl9pPr lvl="8" rtl="0" algn="ctr">
              <a:spcBef>
                <a:spcPts val="0"/>
              </a:spcBef>
              <a:spcAft>
                <a:spcPts val="0"/>
              </a:spcAft>
              <a:buClr>
                <a:schemeClr val="dk1"/>
              </a:buClr>
              <a:buSzPts val="3000"/>
              <a:buNone/>
              <a:defRPr sz="3000">
                <a:solidFill>
                  <a:schemeClr val="dk1"/>
                </a:solidFill>
              </a:defRPr>
            </a:lvl9pPr>
          </a:lstStyle>
          <a:p>
            <a:r>
              <a:t>xx%</a:t>
            </a:r>
          </a:p>
        </p:txBody>
      </p:sp>
      <p:sp>
        <p:nvSpPr>
          <p:cNvPr id="144" name="Google Shape;144;p22"/>
          <p:cNvSpPr txBox="1"/>
          <p:nvPr>
            <p:ph hasCustomPrompt="1" idx="16" type="title"/>
          </p:nvPr>
        </p:nvSpPr>
        <p:spPr>
          <a:xfrm>
            <a:off x="6063950" y="3068625"/>
            <a:ext cx="1080000" cy="360000"/>
          </a:xfrm>
          <a:prstGeom prst="rect">
            <a:avLst/>
          </a:prstGeom>
        </p:spPr>
        <p:txBody>
          <a:bodyPr anchorCtr="0" anchor="ctr" bIns="91425" lIns="91425" spcFirstLastPara="1" rIns="91425" wrap="square" tIns="91425">
            <a:noAutofit/>
          </a:bodyPr>
          <a:lstStyle>
            <a:lvl1pPr lvl="0" rtl="0" algn="l">
              <a:spcBef>
                <a:spcPts val="0"/>
              </a:spcBef>
              <a:spcAft>
                <a:spcPts val="0"/>
              </a:spcAft>
              <a:buClr>
                <a:schemeClr val="dk1"/>
              </a:buClr>
              <a:buSzPts val="3000"/>
              <a:buNone/>
              <a:defRPr sz="2400">
                <a:solidFill>
                  <a:schemeClr val="dk1"/>
                </a:solidFill>
              </a:defRPr>
            </a:lvl1pPr>
            <a:lvl2pPr lvl="1" rtl="0" algn="ctr">
              <a:spcBef>
                <a:spcPts val="0"/>
              </a:spcBef>
              <a:spcAft>
                <a:spcPts val="0"/>
              </a:spcAft>
              <a:buClr>
                <a:schemeClr val="dk1"/>
              </a:buClr>
              <a:buSzPts val="3000"/>
              <a:buNone/>
              <a:defRPr sz="3000">
                <a:solidFill>
                  <a:schemeClr val="dk1"/>
                </a:solidFill>
              </a:defRPr>
            </a:lvl2pPr>
            <a:lvl3pPr lvl="2" rtl="0" algn="ctr">
              <a:spcBef>
                <a:spcPts val="0"/>
              </a:spcBef>
              <a:spcAft>
                <a:spcPts val="0"/>
              </a:spcAft>
              <a:buClr>
                <a:schemeClr val="dk1"/>
              </a:buClr>
              <a:buSzPts val="3000"/>
              <a:buNone/>
              <a:defRPr sz="3000">
                <a:solidFill>
                  <a:schemeClr val="dk1"/>
                </a:solidFill>
              </a:defRPr>
            </a:lvl3pPr>
            <a:lvl4pPr lvl="3" rtl="0" algn="ctr">
              <a:spcBef>
                <a:spcPts val="0"/>
              </a:spcBef>
              <a:spcAft>
                <a:spcPts val="0"/>
              </a:spcAft>
              <a:buClr>
                <a:schemeClr val="dk1"/>
              </a:buClr>
              <a:buSzPts val="3000"/>
              <a:buNone/>
              <a:defRPr sz="3000">
                <a:solidFill>
                  <a:schemeClr val="dk1"/>
                </a:solidFill>
              </a:defRPr>
            </a:lvl4pPr>
            <a:lvl5pPr lvl="4" rtl="0" algn="ctr">
              <a:spcBef>
                <a:spcPts val="0"/>
              </a:spcBef>
              <a:spcAft>
                <a:spcPts val="0"/>
              </a:spcAft>
              <a:buClr>
                <a:schemeClr val="dk1"/>
              </a:buClr>
              <a:buSzPts val="3000"/>
              <a:buNone/>
              <a:defRPr sz="3000">
                <a:solidFill>
                  <a:schemeClr val="dk1"/>
                </a:solidFill>
              </a:defRPr>
            </a:lvl5pPr>
            <a:lvl6pPr lvl="5" rtl="0" algn="ctr">
              <a:spcBef>
                <a:spcPts val="0"/>
              </a:spcBef>
              <a:spcAft>
                <a:spcPts val="0"/>
              </a:spcAft>
              <a:buClr>
                <a:schemeClr val="dk1"/>
              </a:buClr>
              <a:buSzPts val="3000"/>
              <a:buNone/>
              <a:defRPr sz="3000">
                <a:solidFill>
                  <a:schemeClr val="dk1"/>
                </a:solidFill>
              </a:defRPr>
            </a:lvl6pPr>
            <a:lvl7pPr lvl="6" rtl="0" algn="ctr">
              <a:spcBef>
                <a:spcPts val="0"/>
              </a:spcBef>
              <a:spcAft>
                <a:spcPts val="0"/>
              </a:spcAft>
              <a:buClr>
                <a:schemeClr val="dk1"/>
              </a:buClr>
              <a:buSzPts val="3000"/>
              <a:buNone/>
              <a:defRPr sz="3000">
                <a:solidFill>
                  <a:schemeClr val="dk1"/>
                </a:solidFill>
              </a:defRPr>
            </a:lvl7pPr>
            <a:lvl8pPr lvl="7" rtl="0" algn="ctr">
              <a:spcBef>
                <a:spcPts val="0"/>
              </a:spcBef>
              <a:spcAft>
                <a:spcPts val="0"/>
              </a:spcAft>
              <a:buClr>
                <a:schemeClr val="dk1"/>
              </a:buClr>
              <a:buSzPts val="3000"/>
              <a:buNone/>
              <a:defRPr sz="3000">
                <a:solidFill>
                  <a:schemeClr val="dk1"/>
                </a:solidFill>
              </a:defRPr>
            </a:lvl8pPr>
            <a:lvl9pPr lvl="8" rtl="0" algn="ctr">
              <a:spcBef>
                <a:spcPts val="0"/>
              </a:spcBef>
              <a:spcAft>
                <a:spcPts val="0"/>
              </a:spcAft>
              <a:buClr>
                <a:schemeClr val="dk1"/>
              </a:buClr>
              <a:buSzPts val="3000"/>
              <a:buNone/>
              <a:defRPr sz="3000">
                <a:solidFill>
                  <a:schemeClr val="dk1"/>
                </a:solidFill>
              </a:defRPr>
            </a:lvl9pPr>
          </a:lstStyle>
          <a:p>
            <a:r>
              <a:t>xx%</a:t>
            </a:r>
          </a:p>
        </p:txBody>
      </p:sp>
      <p:sp>
        <p:nvSpPr>
          <p:cNvPr id="145" name="Google Shape;145;p22"/>
          <p:cNvSpPr txBox="1"/>
          <p:nvPr>
            <p:ph idx="17" type="title"/>
          </p:nvPr>
        </p:nvSpPr>
        <p:spPr>
          <a:xfrm>
            <a:off x="540000" y="491400"/>
            <a:ext cx="8100000" cy="572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1"/>
              </a:buClr>
              <a:buSzPts val="4100"/>
              <a:buNone/>
              <a:defRPr>
                <a:solidFill>
                  <a:schemeClr val="dk1"/>
                </a:solidFill>
              </a:defRPr>
            </a:lvl1pPr>
            <a:lvl2pPr lvl="1" rtl="0">
              <a:spcBef>
                <a:spcPts val="0"/>
              </a:spcBef>
              <a:spcAft>
                <a:spcPts val="0"/>
              </a:spcAft>
              <a:buClr>
                <a:schemeClr val="dk1"/>
              </a:buClr>
              <a:buSzPts val="4100"/>
              <a:buNone/>
              <a:defRPr>
                <a:solidFill>
                  <a:schemeClr val="dk1"/>
                </a:solidFill>
              </a:defRPr>
            </a:lvl2pPr>
            <a:lvl3pPr lvl="2" rtl="0">
              <a:spcBef>
                <a:spcPts val="0"/>
              </a:spcBef>
              <a:spcAft>
                <a:spcPts val="0"/>
              </a:spcAft>
              <a:buClr>
                <a:schemeClr val="dk1"/>
              </a:buClr>
              <a:buSzPts val="4100"/>
              <a:buNone/>
              <a:defRPr>
                <a:solidFill>
                  <a:schemeClr val="dk1"/>
                </a:solidFill>
              </a:defRPr>
            </a:lvl3pPr>
            <a:lvl4pPr lvl="3" rtl="0">
              <a:spcBef>
                <a:spcPts val="0"/>
              </a:spcBef>
              <a:spcAft>
                <a:spcPts val="0"/>
              </a:spcAft>
              <a:buClr>
                <a:schemeClr val="dk1"/>
              </a:buClr>
              <a:buSzPts val="4100"/>
              <a:buNone/>
              <a:defRPr>
                <a:solidFill>
                  <a:schemeClr val="dk1"/>
                </a:solidFill>
              </a:defRPr>
            </a:lvl4pPr>
            <a:lvl5pPr lvl="4" rtl="0">
              <a:spcBef>
                <a:spcPts val="0"/>
              </a:spcBef>
              <a:spcAft>
                <a:spcPts val="0"/>
              </a:spcAft>
              <a:buClr>
                <a:schemeClr val="dk1"/>
              </a:buClr>
              <a:buSzPts val="4100"/>
              <a:buNone/>
              <a:defRPr>
                <a:solidFill>
                  <a:schemeClr val="dk1"/>
                </a:solidFill>
              </a:defRPr>
            </a:lvl5pPr>
            <a:lvl6pPr lvl="5" rtl="0">
              <a:spcBef>
                <a:spcPts val="0"/>
              </a:spcBef>
              <a:spcAft>
                <a:spcPts val="0"/>
              </a:spcAft>
              <a:buClr>
                <a:schemeClr val="dk1"/>
              </a:buClr>
              <a:buSzPts val="4100"/>
              <a:buNone/>
              <a:defRPr>
                <a:solidFill>
                  <a:schemeClr val="dk1"/>
                </a:solidFill>
              </a:defRPr>
            </a:lvl6pPr>
            <a:lvl7pPr lvl="6" rtl="0">
              <a:spcBef>
                <a:spcPts val="0"/>
              </a:spcBef>
              <a:spcAft>
                <a:spcPts val="0"/>
              </a:spcAft>
              <a:buClr>
                <a:schemeClr val="dk1"/>
              </a:buClr>
              <a:buSzPts val="4100"/>
              <a:buNone/>
              <a:defRPr>
                <a:solidFill>
                  <a:schemeClr val="dk1"/>
                </a:solidFill>
              </a:defRPr>
            </a:lvl7pPr>
            <a:lvl8pPr lvl="7" rtl="0">
              <a:spcBef>
                <a:spcPts val="0"/>
              </a:spcBef>
              <a:spcAft>
                <a:spcPts val="0"/>
              </a:spcAft>
              <a:buClr>
                <a:schemeClr val="dk1"/>
              </a:buClr>
              <a:buSzPts val="4100"/>
              <a:buNone/>
              <a:defRPr>
                <a:solidFill>
                  <a:schemeClr val="dk1"/>
                </a:solidFill>
              </a:defRPr>
            </a:lvl8pPr>
            <a:lvl9pPr lvl="8" rtl="0">
              <a:spcBef>
                <a:spcPts val="0"/>
              </a:spcBef>
              <a:spcAft>
                <a:spcPts val="0"/>
              </a:spcAft>
              <a:buClr>
                <a:schemeClr val="dk1"/>
              </a:buClr>
              <a:buSzPts val="4100"/>
              <a:buNone/>
              <a:defRPr>
                <a:solidFill>
                  <a:schemeClr val="dk1"/>
                </a:solidFill>
              </a:defRPr>
            </a:lvl9pPr>
          </a:lstStyle>
          <a:p/>
        </p:txBody>
      </p:sp>
      <p:sp>
        <p:nvSpPr>
          <p:cNvPr id="146" name="Google Shape;146;p22"/>
          <p:cNvSpPr txBox="1"/>
          <p:nvPr>
            <p:ph idx="18" type="subTitle"/>
          </p:nvPr>
        </p:nvSpPr>
        <p:spPr>
          <a:xfrm>
            <a:off x="3342325" y="2215425"/>
            <a:ext cx="2595600" cy="360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400"/>
              <a:buNone/>
              <a:defRPr>
                <a:solidFill>
                  <a:schemeClr val="dk1"/>
                </a:solidFill>
              </a:defRPr>
            </a:lvl2pPr>
            <a:lvl3pPr lvl="2" rtl="0">
              <a:spcBef>
                <a:spcPts val="1600"/>
              </a:spcBef>
              <a:spcAft>
                <a:spcPts val="0"/>
              </a:spcAft>
              <a:buClr>
                <a:schemeClr val="dk1"/>
              </a:buClr>
              <a:buSzPts val="1400"/>
              <a:buNone/>
              <a:defRPr>
                <a:solidFill>
                  <a:schemeClr val="dk1"/>
                </a:solidFill>
              </a:defRPr>
            </a:lvl3pPr>
            <a:lvl4pPr lvl="3" rtl="0">
              <a:spcBef>
                <a:spcPts val="1600"/>
              </a:spcBef>
              <a:spcAft>
                <a:spcPts val="0"/>
              </a:spcAft>
              <a:buClr>
                <a:schemeClr val="dk1"/>
              </a:buClr>
              <a:buSzPts val="1400"/>
              <a:buNone/>
              <a:defRPr>
                <a:solidFill>
                  <a:schemeClr val="dk1"/>
                </a:solidFill>
              </a:defRPr>
            </a:lvl4pPr>
            <a:lvl5pPr lvl="4" rtl="0">
              <a:spcBef>
                <a:spcPts val="1600"/>
              </a:spcBef>
              <a:spcAft>
                <a:spcPts val="0"/>
              </a:spcAft>
              <a:buClr>
                <a:schemeClr val="dk1"/>
              </a:buClr>
              <a:buSzPts val="1400"/>
              <a:buNone/>
              <a:defRPr>
                <a:solidFill>
                  <a:schemeClr val="dk1"/>
                </a:solidFill>
              </a:defRPr>
            </a:lvl5pPr>
            <a:lvl6pPr lvl="5" rtl="0">
              <a:spcBef>
                <a:spcPts val="1600"/>
              </a:spcBef>
              <a:spcAft>
                <a:spcPts val="0"/>
              </a:spcAft>
              <a:buClr>
                <a:schemeClr val="dk1"/>
              </a:buClr>
              <a:buSzPts val="1400"/>
              <a:buNone/>
              <a:defRPr>
                <a:solidFill>
                  <a:schemeClr val="dk1"/>
                </a:solidFill>
              </a:defRPr>
            </a:lvl6pPr>
            <a:lvl7pPr lvl="6" rtl="0">
              <a:spcBef>
                <a:spcPts val="1600"/>
              </a:spcBef>
              <a:spcAft>
                <a:spcPts val="0"/>
              </a:spcAft>
              <a:buClr>
                <a:schemeClr val="dk1"/>
              </a:buClr>
              <a:buSzPts val="1400"/>
              <a:buNone/>
              <a:defRPr>
                <a:solidFill>
                  <a:schemeClr val="dk1"/>
                </a:solidFill>
              </a:defRPr>
            </a:lvl7pPr>
            <a:lvl8pPr lvl="7" rtl="0">
              <a:spcBef>
                <a:spcPts val="1600"/>
              </a:spcBef>
              <a:spcAft>
                <a:spcPts val="0"/>
              </a:spcAft>
              <a:buClr>
                <a:schemeClr val="dk1"/>
              </a:buClr>
              <a:buSzPts val="1400"/>
              <a:buNone/>
              <a:defRPr>
                <a:solidFill>
                  <a:schemeClr val="dk1"/>
                </a:solidFill>
              </a:defRPr>
            </a:lvl8pPr>
            <a:lvl9pPr lvl="8" rtl="0">
              <a:spcBef>
                <a:spcPts val="1600"/>
              </a:spcBef>
              <a:spcAft>
                <a:spcPts val="1600"/>
              </a:spcAft>
              <a:buClr>
                <a:schemeClr val="dk1"/>
              </a:buClr>
              <a:buSzPts val="1400"/>
              <a:buNone/>
              <a:defRPr>
                <a:solidFill>
                  <a:schemeClr val="dk1"/>
                </a:solidFill>
              </a:defRPr>
            </a:lvl9pPr>
          </a:lstStyle>
          <a:p/>
        </p:txBody>
      </p:sp>
      <p:sp>
        <p:nvSpPr>
          <p:cNvPr id="147" name="Google Shape;147;p22"/>
          <p:cNvSpPr txBox="1"/>
          <p:nvPr>
            <p:ph idx="19" type="subTitle"/>
          </p:nvPr>
        </p:nvSpPr>
        <p:spPr>
          <a:xfrm>
            <a:off x="6063950" y="2215425"/>
            <a:ext cx="2595600" cy="360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400"/>
              <a:buNone/>
              <a:defRPr>
                <a:solidFill>
                  <a:schemeClr val="dk1"/>
                </a:solidFill>
              </a:defRPr>
            </a:lvl2pPr>
            <a:lvl3pPr lvl="2" rtl="0">
              <a:spcBef>
                <a:spcPts val="1600"/>
              </a:spcBef>
              <a:spcAft>
                <a:spcPts val="0"/>
              </a:spcAft>
              <a:buClr>
                <a:schemeClr val="dk1"/>
              </a:buClr>
              <a:buSzPts val="1400"/>
              <a:buNone/>
              <a:defRPr>
                <a:solidFill>
                  <a:schemeClr val="dk1"/>
                </a:solidFill>
              </a:defRPr>
            </a:lvl3pPr>
            <a:lvl4pPr lvl="3" rtl="0">
              <a:spcBef>
                <a:spcPts val="1600"/>
              </a:spcBef>
              <a:spcAft>
                <a:spcPts val="0"/>
              </a:spcAft>
              <a:buClr>
                <a:schemeClr val="dk1"/>
              </a:buClr>
              <a:buSzPts val="1400"/>
              <a:buNone/>
              <a:defRPr>
                <a:solidFill>
                  <a:schemeClr val="dk1"/>
                </a:solidFill>
              </a:defRPr>
            </a:lvl4pPr>
            <a:lvl5pPr lvl="4" rtl="0">
              <a:spcBef>
                <a:spcPts val="1600"/>
              </a:spcBef>
              <a:spcAft>
                <a:spcPts val="0"/>
              </a:spcAft>
              <a:buClr>
                <a:schemeClr val="dk1"/>
              </a:buClr>
              <a:buSzPts val="1400"/>
              <a:buNone/>
              <a:defRPr>
                <a:solidFill>
                  <a:schemeClr val="dk1"/>
                </a:solidFill>
              </a:defRPr>
            </a:lvl5pPr>
            <a:lvl6pPr lvl="5" rtl="0">
              <a:spcBef>
                <a:spcPts val="1600"/>
              </a:spcBef>
              <a:spcAft>
                <a:spcPts val="0"/>
              </a:spcAft>
              <a:buClr>
                <a:schemeClr val="dk1"/>
              </a:buClr>
              <a:buSzPts val="1400"/>
              <a:buNone/>
              <a:defRPr>
                <a:solidFill>
                  <a:schemeClr val="dk1"/>
                </a:solidFill>
              </a:defRPr>
            </a:lvl6pPr>
            <a:lvl7pPr lvl="6" rtl="0">
              <a:spcBef>
                <a:spcPts val="1600"/>
              </a:spcBef>
              <a:spcAft>
                <a:spcPts val="0"/>
              </a:spcAft>
              <a:buClr>
                <a:schemeClr val="dk1"/>
              </a:buClr>
              <a:buSzPts val="1400"/>
              <a:buNone/>
              <a:defRPr>
                <a:solidFill>
                  <a:schemeClr val="dk1"/>
                </a:solidFill>
              </a:defRPr>
            </a:lvl7pPr>
            <a:lvl8pPr lvl="7" rtl="0">
              <a:spcBef>
                <a:spcPts val="1600"/>
              </a:spcBef>
              <a:spcAft>
                <a:spcPts val="0"/>
              </a:spcAft>
              <a:buClr>
                <a:schemeClr val="dk1"/>
              </a:buClr>
              <a:buSzPts val="1400"/>
              <a:buNone/>
              <a:defRPr>
                <a:solidFill>
                  <a:schemeClr val="dk1"/>
                </a:solidFill>
              </a:defRPr>
            </a:lvl8pPr>
            <a:lvl9pPr lvl="8" rtl="0">
              <a:spcBef>
                <a:spcPts val="1600"/>
              </a:spcBef>
              <a:spcAft>
                <a:spcPts val="1600"/>
              </a:spcAft>
              <a:buClr>
                <a:schemeClr val="dk1"/>
              </a:buClr>
              <a:buSzPts val="1400"/>
              <a:buNone/>
              <a:defRPr>
                <a:solidFill>
                  <a:schemeClr val="dk1"/>
                </a:solidFill>
              </a:defRPr>
            </a:lvl9pPr>
          </a:lstStyle>
          <a:p/>
        </p:txBody>
      </p:sp>
      <p:sp>
        <p:nvSpPr>
          <p:cNvPr id="148" name="Google Shape;148;p22"/>
          <p:cNvSpPr txBox="1"/>
          <p:nvPr>
            <p:ph idx="20" type="subTitle"/>
          </p:nvPr>
        </p:nvSpPr>
        <p:spPr>
          <a:xfrm>
            <a:off x="3342325" y="3794775"/>
            <a:ext cx="2595600" cy="360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400"/>
              <a:buNone/>
              <a:defRPr>
                <a:solidFill>
                  <a:schemeClr val="dk1"/>
                </a:solidFill>
              </a:defRPr>
            </a:lvl2pPr>
            <a:lvl3pPr lvl="2" rtl="0">
              <a:spcBef>
                <a:spcPts val="1600"/>
              </a:spcBef>
              <a:spcAft>
                <a:spcPts val="0"/>
              </a:spcAft>
              <a:buClr>
                <a:schemeClr val="dk1"/>
              </a:buClr>
              <a:buSzPts val="1400"/>
              <a:buNone/>
              <a:defRPr>
                <a:solidFill>
                  <a:schemeClr val="dk1"/>
                </a:solidFill>
              </a:defRPr>
            </a:lvl3pPr>
            <a:lvl4pPr lvl="3" rtl="0">
              <a:spcBef>
                <a:spcPts val="1600"/>
              </a:spcBef>
              <a:spcAft>
                <a:spcPts val="0"/>
              </a:spcAft>
              <a:buClr>
                <a:schemeClr val="dk1"/>
              </a:buClr>
              <a:buSzPts val="1400"/>
              <a:buNone/>
              <a:defRPr>
                <a:solidFill>
                  <a:schemeClr val="dk1"/>
                </a:solidFill>
              </a:defRPr>
            </a:lvl4pPr>
            <a:lvl5pPr lvl="4" rtl="0">
              <a:spcBef>
                <a:spcPts val="1600"/>
              </a:spcBef>
              <a:spcAft>
                <a:spcPts val="0"/>
              </a:spcAft>
              <a:buClr>
                <a:schemeClr val="dk1"/>
              </a:buClr>
              <a:buSzPts val="1400"/>
              <a:buNone/>
              <a:defRPr>
                <a:solidFill>
                  <a:schemeClr val="dk1"/>
                </a:solidFill>
              </a:defRPr>
            </a:lvl5pPr>
            <a:lvl6pPr lvl="5" rtl="0">
              <a:spcBef>
                <a:spcPts val="1600"/>
              </a:spcBef>
              <a:spcAft>
                <a:spcPts val="0"/>
              </a:spcAft>
              <a:buClr>
                <a:schemeClr val="dk1"/>
              </a:buClr>
              <a:buSzPts val="1400"/>
              <a:buNone/>
              <a:defRPr>
                <a:solidFill>
                  <a:schemeClr val="dk1"/>
                </a:solidFill>
              </a:defRPr>
            </a:lvl6pPr>
            <a:lvl7pPr lvl="6" rtl="0">
              <a:spcBef>
                <a:spcPts val="1600"/>
              </a:spcBef>
              <a:spcAft>
                <a:spcPts val="0"/>
              </a:spcAft>
              <a:buClr>
                <a:schemeClr val="dk1"/>
              </a:buClr>
              <a:buSzPts val="1400"/>
              <a:buNone/>
              <a:defRPr>
                <a:solidFill>
                  <a:schemeClr val="dk1"/>
                </a:solidFill>
              </a:defRPr>
            </a:lvl7pPr>
            <a:lvl8pPr lvl="7" rtl="0">
              <a:spcBef>
                <a:spcPts val="1600"/>
              </a:spcBef>
              <a:spcAft>
                <a:spcPts val="0"/>
              </a:spcAft>
              <a:buClr>
                <a:schemeClr val="dk1"/>
              </a:buClr>
              <a:buSzPts val="1400"/>
              <a:buNone/>
              <a:defRPr>
                <a:solidFill>
                  <a:schemeClr val="dk1"/>
                </a:solidFill>
              </a:defRPr>
            </a:lvl8pPr>
            <a:lvl9pPr lvl="8" rtl="0">
              <a:spcBef>
                <a:spcPts val="1600"/>
              </a:spcBef>
              <a:spcAft>
                <a:spcPts val="1600"/>
              </a:spcAft>
              <a:buClr>
                <a:schemeClr val="dk1"/>
              </a:buClr>
              <a:buSzPts val="1400"/>
              <a:buNone/>
              <a:defRPr>
                <a:solidFill>
                  <a:schemeClr val="dk1"/>
                </a:solidFill>
              </a:defRPr>
            </a:lvl9pPr>
          </a:lstStyle>
          <a:p/>
        </p:txBody>
      </p:sp>
      <p:sp>
        <p:nvSpPr>
          <p:cNvPr id="149" name="Google Shape;149;p22"/>
          <p:cNvSpPr txBox="1"/>
          <p:nvPr>
            <p:ph idx="21" type="subTitle"/>
          </p:nvPr>
        </p:nvSpPr>
        <p:spPr>
          <a:xfrm>
            <a:off x="6063950" y="3794775"/>
            <a:ext cx="2595600" cy="360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400"/>
              <a:buNone/>
              <a:defRPr>
                <a:solidFill>
                  <a:schemeClr val="dk1"/>
                </a:solidFill>
              </a:defRPr>
            </a:lvl2pPr>
            <a:lvl3pPr lvl="2" rtl="0">
              <a:spcBef>
                <a:spcPts val="1600"/>
              </a:spcBef>
              <a:spcAft>
                <a:spcPts val="0"/>
              </a:spcAft>
              <a:buClr>
                <a:schemeClr val="dk1"/>
              </a:buClr>
              <a:buSzPts val="1400"/>
              <a:buNone/>
              <a:defRPr>
                <a:solidFill>
                  <a:schemeClr val="dk1"/>
                </a:solidFill>
              </a:defRPr>
            </a:lvl3pPr>
            <a:lvl4pPr lvl="3" rtl="0">
              <a:spcBef>
                <a:spcPts val="1600"/>
              </a:spcBef>
              <a:spcAft>
                <a:spcPts val="0"/>
              </a:spcAft>
              <a:buClr>
                <a:schemeClr val="dk1"/>
              </a:buClr>
              <a:buSzPts val="1400"/>
              <a:buNone/>
              <a:defRPr>
                <a:solidFill>
                  <a:schemeClr val="dk1"/>
                </a:solidFill>
              </a:defRPr>
            </a:lvl4pPr>
            <a:lvl5pPr lvl="4" rtl="0">
              <a:spcBef>
                <a:spcPts val="1600"/>
              </a:spcBef>
              <a:spcAft>
                <a:spcPts val="0"/>
              </a:spcAft>
              <a:buClr>
                <a:schemeClr val="dk1"/>
              </a:buClr>
              <a:buSzPts val="1400"/>
              <a:buNone/>
              <a:defRPr>
                <a:solidFill>
                  <a:schemeClr val="dk1"/>
                </a:solidFill>
              </a:defRPr>
            </a:lvl5pPr>
            <a:lvl6pPr lvl="5" rtl="0">
              <a:spcBef>
                <a:spcPts val="1600"/>
              </a:spcBef>
              <a:spcAft>
                <a:spcPts val="0"/>
              </a:spcAft>
              <a:buClr>
                <a:schemeClr val="dk1"/>
              </a:buClr>
              <a:buSzPts val="1400"/>
              <a:buNone/>
              <a:defRPr>
                <a:solidFill>
                  <a:schemeClr val="dk1"/>
                </a:solidFill>
              </a:defRPr>
            </a:lvl6pPr>
            <a:lvl7pPr lvl="6" rtl="0">
              <a:spcBef>
                <a:spcPts val="1600"/>
              </a:spcBef>
              <a:spcAft>
                <a:spcPts val="0"/>
              </a:spcAft>
              <a:buClr>
                <a:schemeClr val="dk1"/>
              </a:buClr>
              <a:buSzPts val="1400"/>
              <a:buNone/>
              <a:defRPr>
                <a:solidFill>
                  <a:schemeClr val="dk1"/>
                </a:solidFill>
              </a:defRPr>
            </a:lvl7pPr>
            <a:lvl8pPr lvl="7" rtl="0">
              <a:spcBef>
                <a:spcPts val="1600"/>
              </a:spcBef>
              <a:spcAft>
                <a:spcPts val="0"/>
              </a:spcAft>
              <a:buClr>
                <a:schemeClr val="dk1"/>
              </a:buClr>
              <a:buSzPts val="1400"/>
              <a:buNone/>
              <a:defRPr>
                <a:solidFill>
                  <a:schemeClr val="dk1"/>
                </a:solidFill>
              </a:defRPr>
            </a:lvl8pPr>
            <a:lvl9pPr lvl="8" rtl="0">
              <a:spcBef>
                <a:spcPts val="1600"/>
              </a:spcBef>
              <a:spcAft>
                <a:spcPts val="1600"/>
              </a:spcAft>
              <a:buClr>
                <a:schemeClr val="dk1"/>
              </a:buClr>
              <a:buSzPts val="1400"/>
              <a:buNone/>
              <a:defRPr>
                <a:solidFill>
                  <a:schemeClr val="dk1"/>
                </a:solidFill>
              </a:defRPr>
            </a:lvl9pPr>
          </a:lstStyle>
          <a:p/>
        </p:txBody>
      </p:sp>
      <p:sp>
        <p:nvSpPr>
          <p:cNvPr id="150" name="Google Shape;150;p2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2">
    <p:spTree>
      <p:nvGrpSpPr>
        <p:cNvPr id="151" name="Shape 151"/>
        <p:cNvGrpSpPr/>
        <p:nvPr/>
      </p:nvGrpSpPr>
      <p:grpSpPr>
        <a:xfrm>
          <a:off x="0" y="0"/>
          <a:ext cx="0" cy="0"/>
          <a:chOff x="0" y="0"/>
          <a:chExt cx="0" cy="0"/>
        </a:xfrm>
      </p:grpSpPr>
      <p:sp>
        <p:nvSpPr>
          <p:cNvPr id="152" name="Google Shape;152;p23"/>
          <p:cNvSpPr/>
          <p:nvPr/>
        </p:nvSpPr>
        <p:spPr>
          <a:xfrm flipH="1" rot="10800000">
            <a:off x="0" y="0"/>
            <a:ext cx="2190300" cy="12537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23"/>
          <p:cNvSpPr txBox="1"/>
          <p:nvPr>
            <p:ph type="title"/>
          </p:nvPr>
        </p:nvSpPr>
        <p:spPr>
          <a:xfrm>
            <a:off x="540000" y="491400"/>
            <a:ext cx="8100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4100"/>
              <a:buNone/>
              <a:defRPr/>
            </a:lvl1pPr>
            <a:lvl2pPr lvl="1" rtl="0">
              <a:spcBef>
                <a:spcPts val="0"/>
              </a:spcBef>
              <a:spcAft>
                <a:spcPts val="0"/>
              </a:spcAft>
              <a:buSzPts val="4100"/>
              <a:buNone/>
              <a:defRPr/>
            </a:lvl2pPr>
            <a:lvl3pPr lvl="2" rtl="0">
              <a:spcBef>
                <a:spcPts val="0"/>
              </a:spcBef>
              <a:spcAft>
                <a:spcPts val="0"/>
              </a:spcAft>
              <a:buSzPts val="4100"/>
              <a:buNone/>
              <a:defRPr/>
            </a:lvl3pPr>
            <a:lvl4pPr lvl="3" rtl="0">
              <a:spcBef>
                <a:spcPts val="0"/>
              </a:spcBef>
              <a:spcAft>
                <a:spcPts val="0"/>
              </a:spcAft>
              <a:buSzPts val="4100"/>
              <a:buNone/>
              <a:defRPr/>
            </a:lvl4pPr>
            <a:lvl5pPr lvl="4" rtl="0">
              <a:spcBef>
                <a:spcPts val="0"/>
              </a:spcBef>
              <a:spcAft>
                <a:spcPts val="0"/>
              </a:spcAft>
              <a:buSzPts val="4100"/>
              <a:buNone/>
              <a:defRPr/>
            </a:lvl5pPr>
            <a:lvl6pPr lvl="5" rtl="0">
              <a:spcBef>
                <a:spcPts val="0"/>
              </a:spcBef>
              <a:spcAft>
                <a:spcPts val="0"/>
              </a:spcAft>
              <a:buSzPts val="4100"/>
              <a:buNone/>
              <a:defRPr/>
            </a:lvl6pPr>
            <a:lvl7pPr lvl="6" rtl="0">
              <a:spcBef>
                <a:spcPts val="0"/>
              </a:spcBef>
              <a:spcAft>
                <a:spcPts val="0"/>
              </a:spcAft>
              <a:buSzPts val="4100"/>
              <a:buNone/>
              <a:defRPr/>
            </a:lvl7pPr>
            <a:lvl8pPr lvl="7" rtl="0">
              <a:spcBef>
                <a:spcPts val="0"/>
              </a:spcBef>
              <a:spcAft>
                <a:spcPts val="0"/>
              </a:spcAft>
              <a:buSzPts val="4100"/>
              <a:buNone/>
              <a:defRPr/>
            </a:lvl8pPr>
            <a:lvl9pPr lvl="8" rtl="0">
              <a:spcBef>
                <a:spcPts val="0"/>
              </a:spcBef>
              <a:spcAft>
                <a:spcPts val="0"/>
              </a:spcAft>
              <a:buSzPts val="4100"/>
              <a:buNone/>
              <a:defRPr/>
            </a:lvl9pPr>
          </a:lstStyle>
          <a:p/>
        </p:txBody>
      </p:sp>
      <p:sp>
        <p:nvSpPr>
          <p:cNvPr id="154" name="Google Shape;154;p23"/>
          <p:cNvSpPr txBox="1"/>
          <p:nvPr>
            <p:ph idx="1" type="subTitle"/>
          </p:nvPr>
        </p:nvSpPr>
        <p:spPr>
          <a:xfrm>
            <a:off x="821150" y="3850150"/>
            <a:ext cx="19707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solidFill>
                  <a:schemeClr val="dk1"/>
                </a:solidFill>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55" name="Google Shape;155;p23"/>
          <p:cNvSpPr txBox="1"/>
          <p:nvPr>
            <p:ph idx="2" type="subTitle"/>
          </p:nvPr>
        </p:nvSpPr>
        <p:spPr>
          <a:xfrm>
            <a:off x="6719376" y="3850150"/>
            <a:ext cx="19707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56" name="Google Shape;156;p23"/>
          <p:cNvSpPr txBox="1"/>
          <p:nvPr>
            <p:ph idx="3" type="subTitle"/>
          </p:nvPr>
        </p:nvSpPr>
        <p:spPr>
          <a:xfrm>
            <a:off x="6719376" y="2161650"/>
            <a:ext cx="19707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solidFill>
                  <a:schemeClr val="dk1"/>
                </a:solidFill>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57" name="Google Shape;157;p23"/>
          <p:cNvSpPr txBox="1"/>
          <p:nvPr>
            <p:ph idx="4" type="subTitle"/>
          </p:nvPr>
        </p:nvSpPr>
        <p:spPr>
          <a:xfrm>
            <a:off x="821150" y="2161650"/>
            <a:ext cx="19707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solidFill>
                  <a:schemeClr val="dk1"/>
                </a:solidFill>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58" name="Google Shape;158;p23"/>
          <p:cNvSpPr txBox="1"/>
          <p:nvPr>
            <p:ph idx="5" type="subTitle"/>
          </p:nvPr>
        </p:nvSpPr>
        <p:spPr>
          <a:xfrm>
            <a:off x="821138" y="1826925"/>
            <a:ext cx="1603500" cy="3066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SzPts val="1600"/>
              <a:buFont typeface="Be Vietnam"/>
              <a:buNone/>
              <a:defRPr sz="2200">
                <a:solidFill>
                  <a:schemeClr val="dk1"/>
                </a:solidFill>
                <a:latin typeface="Be Vietnam"/>
                <a:ea typeface="Be Vietnam"/>
                <a:cs typeface="Be Vietnam"/>
                <a:sym typeface="Be Vietnam"/>
              </a:defRPr>
            </a:lvl1pPr>
            <a:lvl2pPr lvl="1">
              <a:spcBef>
                <a:spcPts val="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p:txBody>
      </p:sp>
      <p:sp>
        <p:nvSpPr>
          <p:cNvPr id="159" name="Google Shape;159;p23"/>
          <p:cNvSpPr txBox="1"/>
          <p:nvPr>
            <p:ph idx="6" type="subTitle"/>
          </p:nvPr>
        </p:nvSpPr>
        <p:spPr>
          <a:xfrm>
            <a:off x="821138" y="3520300"/>
            <a:ext cx="1603500" cy="306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600"/>
              <a:buFont typeface="Be Vietnam"/>
              <a:buNone/>
              <a:defRPr sz="2200">
                <a:solidFill>
                  <a:schemeClr val="dk1"/>
                </a:solidFill>
                <a:latin typeface="Be Vietnam"/>
                <a:ea typeface="Be Vietnam"/>
                <a:cs typeface="Be Vietnam"/>
                <a:sym typeface="Be Vietnam"/>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60" name="Google Shape;160;p23"/>
          <p:cNvSpPr txBox="1"/>
          <p:nvPr>
            <p:ph idx="7" type="subTitle"/>
          </p:nvPr>
        </p:nvSpPr>
        <p:spPr>
          <a:xfrm>
            <a:off x="6719363" y="3520300"/>
            <a:ext cx="1603500" cy="306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600"/>
              <a:buFont typeface="Be Vietnam"/>
              <a:buNone/>
              <a:defRPr sz="2200">
                <a:solidFill>
                  <a:schemeClr val="dk1"/>
                </a:solidFill>
                <a:latin typeface="Be Vietnam"/>
                <a:ea typeface="Be Vietnam"/>
                <a:cs typeface="Be Vietnam"/>
                <a:sym typeface="Be Vietnam"/>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61" name="Google Shape;161;p23"/>
          <p:cNvSpPr txBox="1"/>
          <p:nvPr>
            <p:ph idx="8" type="subTitle"/>
          </p:nvPr>
        </p:nvSpPr>
        <p:spPr>
          <a:xfrm>
            <a:off x="6719363" y="1826925"/>
            <a:ext cx="1603500" cy="306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600"/>
              <a:buFont typeface="Be Vietnam"/>
              <a:buNone/>
              <a:defRPr sz="2200">
                <a:solidFill>
                  <a:schemeClr val="dk1"/>
                </a:solidFill>
                <a:latin typeface="Be Vietnam"/>
                <a:ea typeface="Be Vietnam"/>
                <a:cs typeface="Be Vietnam"/>
                <a:sym typeface="Be Vietnam"/>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62" name="Google Shape;162;p2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9">
    <p:spTree>
      <p:nvGrpSpPr>
        <p:cNvPr id="163" name="Shape 163"/>
        <p:cNvGrpSpPr/>
        <p:nvPr/>
      </p:nvGrpSpPr>
      <p:grpSpPr>
        <a:xfrm>
          <a:off x="0" y="0"/>
          <a:ext cx="0" cy="0"/>
          <a:chOff x="0" y="0"/>
          <a:chExt cx="0" cy="0"/>
        </a:xfrm>
      </p:grpSpPr>
      <p:sp>
        <p:nvSpPr>
          <p:cNvPr id="164" name="Google Shape;164;p24"/>
          <p:cNvSpPr/>
          <p:nvPr/>
        </p:nvSpPr>
        <p:spPr>
          <a:xfrm rot="-5400545">
            <a:off x="-414952" y="1101875"/>
            <a:ext cx="15125400" cy="4392600"/>
          </a:xfrm>
          <a:prstGeom prst="triangle">
            <a:avLst>
              <a:gd fmla="val 75868"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24"/>
          <p:cNvSpPr/>
          <p:nvPr/>
        </p:nvSpPr>
        <p:spPr>
          <a:xfrm flipH="1" rot="5400501">
            <a:off x="-2566725" y="1315675"/>
            <a:ext cx="8231700" cy="3098100"/>
          </a:xfrm>
          <a:prstGeom prst="triangle">
            <a:avLst>
              <a:gd fmla="val 33377"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24"/>
          <p:cNvSpPr/>
          <p:nvPr/>
        </p:nvSpPr>
        <p:spPr>
          <a:xfrm flipH="1">
            <a:off x="1529425" y="1821047"/>
            <a:ext cx="568200" cy="303900"/>
          </a:xfrm>
          <a:prstGeom prst="triangle">
            <a:avLst>
              <a:gd fmla="val 79071"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24"/>
          <p:cNvSpPr/>
          <p:nvPr/>
        </p:nvSpPr>
        <p:spPr>
          <a:xfrm flipH="1" rot="1735613">
            <a:off x="2922573" y="374063"/>
            <a:ext cx="862737" cy="359862"/>
          </a:xfrm>
          <a:prstGeom prst="triangle">
            <a:avLst>
              <a:gd fmla="val 4077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24"/>
          <p:cNvSpPr/>
          <p:nvPr/>
        </p:nvSpPr>
        <p:spPr>
          <a:xfrm flipH="1">
            <a:off x="6486290" y="455813"/>
            <a:ext cx="862800" cy="360000"/>
          </a:xfrm>
          <a:prstGeom prst="triangle">
            <a:avLst>
              <a:gd fmla="val 79071"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24"/>
          <p:cNvSpPr/>
          <p:nvPr/>
        </p:nvSpPr>
        <p:spPr>
          <a:xfrm flipH="1" rot="-2872435">
            <a:off x="6482459" y="4144893"/>
            <a:ext cx="579637" cy="241921"/>
          </a:xfrm>
          <a:prstGeom prst="triangle">
            <a:avLst>
              <a:gd fmla="val 4077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24"/>
          <p:cNvSpPr/>
          <p:nvPr/>
        </p:nvSpPr>
        <p:spPr>
          <a:xfrm flipH="1" rot="10423910">
            <a:off x="4282111" y="3798039"/>
            <a:ext cx="579766" cy="242044"/>
          </a:xfrm>
          <a:prstGeom prst="triangle">
            <a:avLst>
              <a:gd fmla="val 4077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24"/>
          <p:cNvSpPr/>
          <p:nvPr/>
        </p:nvSpPr>
        <p:spPr>
          <a:xfrm rot="9168373">
            <a:off x="8331016" y="3196130"/>
            <a:ext cx="489058" cy="204076"/>
          </a:xfrm>
          <a:prstGeom prst="triangle">
            <a:avLst>
              <a:gd fmla="val 48896"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24"/>
          <p:cNvSpPr/>
          <p:nvPr/>
        </p:nvSpPr>
        <p:spPr>
          <a:xfrm flipH="1" rot="10800000">
            <a:off x="1418050" y="4633849"/>
            <a:ext cx="321600" cy="171900"/>
          </a:xfrm>
          <a:prstGeom prst="triangle">
            <a:avLst>
              <a:gd fmla="val 44091"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24"/>
          <p:cNvSpPr txBox="1"/>
          <p:nvPr>
            <p:ph type="title"/>
          </p:nvPr>
        </p:nvSpPr>
        <p:spPr>
          <a:xfrm>
            <a:off x="3264900" y="1730575"/>
            <a:ext cx="2478900" cy="572700"/>
          </a:xfrm>
          <a:prstGeom prst="rect">
            <a:avLst/>
          </a:prstGeom>
        </p:spPr>
        <p:txBody>
          <a:bodyPr anchorCtr="0" anchor="t" bIns="91425" lIns="91425" spcFirstLastPara="1" rIns="91425" wrap="square" tIns="91425">
            <a:noAutofit/>
          </a:bodyPr>
          <a:lstStyle>
            <a:lvl1pPr lvl="0" rtl="0" algn="l">
              <a:spcBef>
                <a:spcPts val="0"/>
              </a:spcBef>
              <a:spcAft>
                <a:spcPts val="0"/>
              </a:spcAft>
              <a:buSzPts val="4100"/>
              <a:buNone/>
              <a:defRPr sz="3600"/>
            </a:lvl1pPr>
            <a:lvl2pPr lvl="1" rtl="0">
              <a:spcBef>
                <a:spcPts val="0"/>
              </a:spcBef>
              <a:spcAft>
                <a:spcPts val="0"/>
              </a:spcAft>
              <a:buSzPts val="4100"/>
              <a:buNone/>
              <a:defRPr/>
            </a:lvl2pPr>
            <a:lvl3pPr lvl="2" rtl="0">
              <a:spcBef>
                <a:spcPts val="0"/>
              </a:spcBef>
              <a:spcAft>
                <a:spcPts val="0"/>
              </a:spcAft>
              <a:buSzPts val="4100"/>
              <a:buNone/>
              <a:defRPr/>
            </a:lvl3pPr>
            <a:lvl4pPr lvl="3" rtl="0">
              <a:spcBef>
                <a:spcPts val="0"/>
              </a:spcBef>
              <a:spcAft>
                <a:spcPts val="0"/>
              </a:spcAft>
              <a:buSzPts val="4100"/>
              <a:buNone/>
              <a:defRPr/>
            </a:lvl4pPr>
            <a:lvl5pPr lvl="4" rtl="0">
              <a:spcBef>
                <a:spcPts val="0"/>
              </a:spcBef>
              <a:spcAft>
                <a:spcPts val="0"/>
              </a:spcAft>
              <a:buSzPts val="4100"/>
              <a:buNone/>
              <a:defRPr/>
            </a:lvl5pPr>
            <a:lvl6pPr lvl="5" rtl="0">
              <a:spcBef>
                <a:spcPts val="0"/>
              </a:spcBef>
              <a:spcAft>
                <a:spcPts val="0"/>
              </a:spcAft>
              <a:buSzPts val="4100"/>
              <a:buNone/>
              <a:defRPr/>
            </a:lvl6pPr>
            <a:lvl7pPr lvl="6" rtl="0">
              <a:spcBef>
                <a:spcPts val="0"/>
              </a:spcBef>
              <a:spcAft>
                <a:spcPts val="0"/>
              </a:spcAft>
              <a:buSzPts val="4100"/>
              <a:buNone/>
              <a:defRPr/>
            </a:lvl7pPr>
            <a:lvl8pPr lvl="7" rtl="0">
              <a:spcBef>
                <a:spcPts val="0"/>
              </a:spcBef>
              <a:spcAft>
                <a:spcPts val="0"/>
              </a:spcAft>
              <a:buSzPts val="4100"/>
              <a:buNone/>
              <a:defRPr/>
            </a:lvl8pPr>
            <a:lvl9pPr lvl="8" rtl="0">
              <a:spcBef>
                <a:spcPts val="0"/>
              </a:spcBef>
              <a:spcAft>
                <a:spcPts val="0"/>
              </a:spcAft>
              <a:buSzPts val="4100"/>
              <a:buNone/>
              <a:defRPr/>
            </a:lvl9pPr>
          </a:lstStyle>
          <a:p/>
        </p:txBody>
      </p:sp>
      <p:sp>
        <p:nvSpPr>
          <p:cNvPr id="174" name="Google Shape;174;p24"/>
          <p:cNvSpPr txBox="1"/>
          <p:nvPr>
            <p:ph idx="1" type="subTitle"/>
          </p:nvPr>
        </p:nvSpPr>
        <p:spPr>
          <a:xfrm>
            <a:off x="616200" y="3310875"/>
            <a:ext cx="2051700" cy="798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gn="ctr">
              <a:spcBef>
                <a:spcPts val="0"/>
              </a:spcBef>
              <a:spcAft>
                <a:spcPts val="0"/>
              </a:spcAft>
              <a:buSzPts val="1600"/>
              <a:buNone/>
              <a:defRPr sz="1600"/>
            </a:lvl2pPr>
            <a:lvl3pPr lvl="2" rtl="0" algn="ctr">
              <a:spcBef>
                <a:spcPts val="0"/>
              </a:spcBef>
              <a:spcAft>
                <a:spcPts val="0"/>
              </a:spcAft>
              <a:buSzPts val="1600"/>
              <a:buNone/>
              <a:defRPr sz="1600"/>
            </a:lvl3pPr>
            <a:lvl4pPr lvl="3" rtl="0" algn="ctr">
              <a:spcBef>
                <a:spcPts val="0"/>
              </a:spcBef>
              <a:spcAft>
                <a:spcPts val="0"/>
              </a:spcAft>
              <a:buSzPts val="1600"/>
              <a:buNone/>
              <a:defRPr sz="1600"/>
            </a:lvl4pPr>
            <a:lvl5pPr lvl="4" rtl="0" algn="ctr">
              <a:spcBef>
                <a:spcPts val="0"/>
              </a:spcBef>
              <a:spcAft>
                <a:spcPts val="0"/>
              </a:spcAft>
              <a:buSzPts val="1600"/>
              <a:buNone/>
              <a:defRPr sz="1600"/>
            </a:lvl5pPr>
            <a:lvl6pPr lvl="5" rtl="0" algn="ctr">
              <a:spcBef>
                <a:spcPts val="0"/>
              </a:spcBef>
              <a:spcAft>
                <a:spcPts val="0"/>
              </a:spcAft>
              <a:buSzPts val="1600"/>
              <a:buNone/>
              <a:defRPr sz="1600"/>
            </a:lvl6pPr>
            <a:lvl7pPr lvl="6" rtl="0" algn="ctr">
              <a:spcBef>
                <a:spcPts val="0"/>
              </a:spcBef>
              <a:spcAft>
                <a:spcPts val="0"/>
              </a:spcAft>
              <a:buSzPts val="1600"/>
              <a:buNone/>
              <a:defRPr sz="1600"/>
            </a:lvl7pPr>
            <a:lvl8pPr lvl="7" rtl="0" algn="ctr">
              <a:spcBef>
                <a:spcPts val="0"/>
              </a:spcBef>
              <a:spcAft>
                <a:spcPts val="0"/>
              </a:spcAft>
              <a:buSzPts val="1600"/>
              <a:buNone/>
              <a:defRPr sz="1600"/>
            </a:lvl8pPr>
            <a:lvl9pPr lvl="8" rtl="0" algn="ctr">
              <a:spcBef>
                <a:spcPts val="0"/>
              </a:spcBef>
              <a:spcAft>
                <a:spcPts val="0"/>
              </a:spcAft>
              <a:buSzPts val="1600"/>
              <a:buNone/>
              <a:defRPr sz="1600"/>
            </a:lvl9pPr>
          </a:lstStyle>
          <a:p/>
        </p:txBody>
      </p:sp>
      <p:sp>
        <p:nvSpPr>
          <p:cNvPr id="175" name="Google Shape;175;p24"/>
          <p:cNvSpPr txBox="1"/>
          <p:nvPr>
            <p:ph idx="2" type="subTitle"/>
          </p:nvPr>
        </p:nvSpPr>
        <p:spPr>
          <a:xfrm>
            <a:off x="3264900" y="2349588"/>
            <a:ext cx="2051700" cy="798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gn="ctr">
              <a:spcBef>
                <a:spcPts val="0"/>
              </a:spcBef>
              <a:spcAft>
                <a:spcPts val="0"/>
              </a:spcAft>
              <a:buSzPts val="1600"/>
              <a:buNone/>
              <a:defRPr sz="1600"/>
            </a:lvl2pPr>
            <a:lvl3pPr lvl="2" rtl="0" algn="ctr">
              <a:spcBef>
                <a:spcPts val="0"/>
              </a:spcBef>
              <a:spcAft>
                <a:spcPts val="0"/>
              </a:spcAft>
              <a:buSzPts val="1600"/>
              <a:buNone/>
              <a:defRPr sz="1600"/>
            </a:lvl3pPr>
            <a:lvl4pPr lvl="3" rtl="0" algn="ctr">
              <a:spcBef>
                <a:spcPts val="0"/>
              </a:spcBef>
              <a:spcAft>
                <a:spcPts val="0"/>
              </a:spcAft>
              <a:buSzPts val="1600"/>
              <a:buNone/>
              <a:defRPr sz="1600"/>
            </a:lvl4pPr>
            <a:lvl5pPr lvl="4" rtl="0" algn="ctr">
              <a:spcBef>
                <a:spcPts val="0"/>
              </a:spcBef>
              <a:spcAft>
                <a:spcPts val="0"/>
              </a:spcAft>
              <a:buSzPts val="1600"/>
              <a:buNone/>
              <a:defRPr sz="1600"/>
            </a:lvl5pPr>
            <a:lvl6pPr lvl="5" rtl="0" algn="ctr">
              <a:spcBef>
                <a:spcPts val="0"/>
              </a:spcBef>
              <a:spcAft>
                <a:spcPts val="0"/>
              </a:spcAft>
              <a:buSzPts val="1600"/>
              <a:buNone/>
              <a:defRPr sz="1600"/>
            </a:lvl6pPr>
            <a:lvl7pPr lvl="6" rtl="0" algn="ctr">
              <a:spcBef>
                <a:spcPts val="0"/>
              </a:spcBef>
              <a:spcAft>
                <a:spcPts val="0"/>
              </a:spcAft>
              <a:buSzPts val="1600"/>
              <a:buNone/>
              <a:defRPr sz="1600"/>
            </a:lvl7pPr>
            <a:lvl8pPr lvl="7" rtl="0" algn="ctr">
              <a:spcBef>
                <a:spcPts val="0"/>
              </a:spcBef>
              <a:spcAft>
                <a:spcPts val="0"/>
              </a:spcAft>
              <a:buSzPts val="1600"/>
              <a:buNone/>
              <a:defRPr sz="1600"/>
            </a:lvl8pPr>
            <a:lvl9pPr lvl="8" rtl="0" algn="ctr">
              <a:spcBef>
                <a:spcPts val="0"/>
              </a:spcBef>
              <a:spcAft>
                <a:spcPts val="0"/>
              </a:spcAft>
              <a:buSzPts val="1600"/>
              <a:buNone/>
              <a:defRPr sz="1600"/>
            </a:lvl9pPr>
          </a:lstStyle>
          <a:p/>
        </p:txBody>
      </p:sp>
      <p:sp>
        <p:nvSpPr>
          <p:cNvPr id="176" name="Google Shape;176;p24"/>
          <p:cNvSpPr txBox="1"/>
          <p:nvPr>
            <p:ph idx="3" type="subTitle"/>
          </p:nvPr>
        </p:nvSpPr>
        <p:spPr>
          <a:xfrm>
            <a:off x="6257690" y="1433325"/>
            <a:ext cx="2051700" cy="798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gn="ctr">
              <a:spcBef>
                <a:spcPts val="0"/>
              </a:spcBef>
              <a:spcAft>
                <a:spcPts val="0"/>
              </a:spcAft>
              <a:buSzPts val="1600"/>
              <a:buNone/>
              <a:defRPr sz="1600"/>
            </a:lvl2pPr>
            <a:lvl3pPr lvl="2" rtl="0" algn="ctr">
              <a:spcBef>
                <a:spcPts val="0"/>
              </a:spcBef>
              <a:spcAft>
                <a:spcPts val="0"/>
              </a:spcAft>
              <a:buSzPts val="1600"/>
              <a:buNone/>
              <a:defRPr sz="1600"/>
            </a:lvl3pPr>
            <a:lvl4pPr lvl="3" rtl="0" algn="ctr">
              <a:spcBef>
                <a:spcPts val="0"/>
              </a:spcBef>
              <a:spcAft>
                <a:spcPts val="0"/>
              </a:spcAft>
              <a:buSzPts val="1600"/>
              <a:buNone/>
              <a:defRPr sz="1600"/>
            </a:lvl4pPr>
            <a:lvl5pPr lvl="4" rtl="0" algn="ctr">
              <a:spcBef>
                <a:spcPts val="0"/>
              </a:spcBef>
              <a:spcAft>
                <a:spcPts val="0"/>
              </a:spcAft>
              <a:buSzPts val="1600"/>
              <a:buNone/>
              <a:defRPr sz="1600"/>
            </a:lvl5pPr>
            <a:lvl6pPr lvl="5" rtl="0" algn="ctr">
              <a:spcBef>
                <a:spcPts val="0"/>
              </a:spcBef>
              <a:spcAft>
                <a:spcPts val="0"/>
              </a:spcAft>
              <a:buSzPts val="1600"/>
              <a:buNone/>
              <a:defRPr sz="1600"/>
            </a:lvl6pPr>
            <a:lvl7pPr lvl="6" rtl="0" algn="ctr">
              <a:spcBef>
                <a:spcPts val="0"/>
              </a:spcBef>
              <a:spcAft>
                <a:spcPts val="0"/>
              </a:spcAft>
              <a:buSzPts val="1600"/>
              <a:buNone/>
              <a:defRPr sz="1600"/>
            </a:lvl7pPr>
            <a:lvl8pPr lvl="7" rtl="0" algn="ctr">
              <a:spcBef>
                <a:spcPts val="0"/>
              </a:spcBef>
              <a:spcAft>
                <a:spcPts val="0"/>
              </a:spcAft>
              <a:buSzPts val="1600"/>
              <a:buNone/>
              <a:defRPr sz="1600"/>
            </a:lvl8pPr>
            <a:lvl9pPr lvl="8" rtl="0" algn="ctr">
              <a:spcBef>
                <a:spcPts val="0"/>
              </a:spcBef>
              <a:spcAft>
                <a:spcPts val="0"/>
              </a:spcAft>
              <a:buSzPts val="1600"/>
              <a:buNone/>
              <a:defRPr sz="1600"/>
            </a:lvl9pPr>
          </a:lstStyle>
          <a:p/>
        </p:txBody>
      </p:sp>
      <p:sp>
        <p:nvSpPr>
          <p:cNvPr id="177" name="Google Shape;177;p24"/>
          <p:cNvSpPr txBox="1"/>
          <p:nvPr>
            <p:ph idx="4" type="title"/>
          </p:nvPr>
        </p:nvSpPr>
        <p:spPr>
          <a:xfrm>
            <a:off x="6257700" y="815825"/>
            <a:ext cx="2478900" cy="572700"/>
          </a:xfrm>
          <a:prstGeom prst="rect">
            <a:avLst/>
          </a:prstGeom>
        </p:spPr>
        <p:txBody>
          <a:bodyPr anchorCtr="0" anchor="t" bIns="91425" lIns="91425" spcFirstLastPara="1" rIns="91425" wrap="square" tIns="91425">
            <a:noAutofit/>
          </a:bodyPr>
          <a:lstStyle>
            <a:lvl1pPr lvl="0" rtl="0" algn="l">
              <a:spcBef>
                <a:spcPts val="0"/>
              </a:spcBef>
              <a:spcAft>
                <a:spcPts val="0"/>
              </a:spcAft>
              <a:buSzPts val="4100"/>
              <a:buNone/>
              <a:defRPr sz="3600"/>
            </a:lvl1pPr>
            <a:lvl2pPr lvl="1" rtl="0">
              <a:spcBef>
                <a:spcPts val="0"/>
              </a:spcBef>
              <a:spcAft>
                <a:spcPts val="0"/>
              </a:spcAft>
              <a:buSzPts val="4100"/>
              <a:buNone/>
              <a:defRPr/>
            </a:lvl2pPr>
            <a:lvl3pPr lvl="2" rtl="0">
              <a:spcBef>
                <a:spcPts val="0"/>
              </a:spcBef>
              <a:spcAft>
                <a:spcPts val="0"/>
              </a:spcAft>
              <a:buSzPts val="4100"/>
              <a:buNone/>
              <a:defRPr/>
            </a:lvl3pPr>
            <a:lvl4pPr lvl="3" rtl="0">
              <a:spcBef>
                <a:spcPts val="0"/>
              </a:spcBef>
              <a:spcAft>
                <a:spcPts val="0"/>
              </a:spcAft>
              <a:buSzPts val="4100"/>
              <a:buNone/>
              <a:defRPr/>
            </a:lvl4pPr>
            <a:lvl5pPr lvl="4" rtl="0">
              <a:spcBef>
                <a:spcPts val="0"/>
              </a:spcBef>
              <a:spcAft>
                <a:spcPts val="0"/>
              </a:spcAft>
              <a:buSzPts val="4100"/>
              <a:buNone/>
              <a:defRPr/>
            </a:lvl5pPr>
            <a:lvl6pPr lvl="5" rtl="0">
              <a:spcBef>
                <a:spcPts val="0"/>
              </a:spcBef>
              <a:spcAft>
                <a:spcPts val="0"/>
              </a:spcAft>
              <a:buSzPts val="4100"/>
              <a:buNone/>
              <a:defRPr/>
            </a:lvl6pPr>
            <a:lvl7pPr lvl="6" rtl="0">
              <a:spcBef>
                <a:spcPts val="0"/>
              </a:spcBef>
              <a:spcAft>
                <a:spcPts val="0"/>
              </a:spcAft>
              <a:buSzPts val="4100"/>
              <a:buNone/>
              <a:defRPr/>
            </a:lvl7pPr>
            <a:lvl8pPr lvl="7" rtl="0">
              <a:spcBef>
                <a:spcPts val="0"/>
              </a:spcBef>
              <a:spcAft>
                <a:spcPts val="0"/>
              </a:spcAft>
              <a:buSzPts val="4100"/>
              <a:buNone/>
              <a:defRPr/>
            </a:lvl8pPr>
            <a:lvl9pPr lvl="8" rtl="0">
              <a:spcBef>
                <a:spcPts val="0"/>
              </a:spcBef>
              <a:spcAft>
                <a:spcPts val="0"/>
              </a:spcAft>
              <a:buSzPts val="4100"/>
              <a:buNone/>
              <a:defRPr/>
            </a:lvl9pPr>
          </a:lstStyle>
          <a:p/>
        </p:txBody>
      </p:sp>
      <p:sp>
        <p:nvSpPr>
          <p:cNvPr id="178" name="Google Shape;178;p24"/>
          <p:cNvSpPr txBox="1"/>
          <p:nvPr>
            <p:ph idx="5" type="title"/>
          </p:nvPr>
        </p:nvSpPr>
        <p:spPr>
          <a:xfrm>
            <a:off x="616200" y="2695775"/>
            <a:ext cx="2478900" cy="572700"/>
          </a:xfrm>
          <a:prstGeom prst="rect">
            <a:avLst/>
          </a:prstGeom>
        </p:spPr>
        <p:txBody>
          <a:bodyPr anchorCtr="0" anchor="t" bIns="91425" lIns="91425" spcFirstLastPara="1" rIns="91425" wrap="square" tIns="91425">
            <a:noAutofit/>
          </a:bodyPr>
          <a:lstStyle>
            <a:lvl1pPr lvl="0" rtl="0" algn="l">
              <a:spcBef>
                <a:spcPts val="0"/>
              </a:spcBef>
              <a:spcAft>
                <a:spcPts val="0"/>
              </a:spcAft>
              <a:buSzPts val="4100"/>
              <a:buNone/>
              <a:defRPr sz="3600"/>
            </a:lvl1pPr>
            <a:lvl2pPr lvl="1" rtl="0">
              <a:spcBef>
                <a:spcPts val="0"/>
              </a:spcBef>
              <a:spcAft>
                <a:spcPts val="0"/>
              </a:spcAft>
              <a:buSzPts val="4100"/>
              <a:buNone/>
              <a:defRPr/>
            </a:lvl2pPr>
            <a:lvl3pPr lvl="2" rtl="0">
              <a:spcBef>
                <a:spcPts val="0"/>
              </a:spcBef>
              <a:spcAft>
                <a:spcPts val="0"/>
              </a:spcAft>
              <a:buSzPts val="4100"/>
              <a:buNone/>
              <a:defRPr/>
            </a:lvl3pPr>
            <a:lvl4pPr lvl="3" rtl="0">
              <a:spcBef>
                <a:spcPts val="0"/>
              </a:spcBef>
              <a:spcAft>
                <a:spcPts val="0"/>
              </a:spcAft>
              <a:buSzPts val="4100"/>
              <a:buNone/>
              <a:defRPr/>
            </a:lvl4pPr>
            <a:lvl5pPr lvl="4" rtl="0">
              <a:spcBef>
                <a:spcPts val="0"/>
              </a:spcBef>
              <a:spcAft>
                <a:spcPts val="0"/>
              </a:spcAft>
              <a:buSzPts val="4100"/>
              <a:buNone/>
              <a:defRPr/>
            </a:lvl5pPr>
            <a:lvl6pPr lvl="5" rtl="0">
              <a:spcBef>
                <a:spcPts val="0"/>
              </a:spcBef>
              <a:spcAft>
                <a:spcPts val="0"/>
              </a:spcAft>
              <a:buSzPts val="4100"/>
              <a:buNone/>
              <a:defRPr/>
            </a:lvl6pPr>
            <a:lvl7pPr lvl="6" rtl="0">
              <a:spcBef>
                <a:spcPts val="0"/>
              </a:spcBef>
              <a:spcAft>
                <a:spcPts val="0"/>
              </a:spcAft>
              <a:buSzPts val="4100"/>
              <a:buNone/>
              <a:defRPr/>
            </a:lvl7pPr>
            <a:lvl8pPr lvl="7" rtl="0">
              <a:spcBef>
                <a:spcPts val="0"/>
              </a:spcBef>
              <a:spcAft>
                <a:spcPts val="0"/>
              </a:spcAft>
              <a:buSzPts val="4100"/>
              <a:buNone/>
              <a:defRPr/>
            </a:lvl8pPr>
            <a:lvl9pPr lvl="8" rtl="0">
              <a:spcBef>
                <a:spcPts val="0"/>
              </a:spcBef>
              <a:spcAft>
                <a:spcPts val="0"/>
              </a:spcAft>
              <a:buSzPts val="4100"/>
              <a:buNone/>
              <a:defRPr/>
            </a:lvl9pPr>
          </a:lstStyle>
          <a:p/>
        </p:txBody>
      </p:sp>
      <p:sp>
        <p:nvSpPr>
          <p:cNvPr id="179" name="Google Shape;179;p2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1">
  <p:cSld name="CUSTOM_16">
    <p:spTree>
      <p:nvGrpSpPr>
        <p:cNvPr id="180" name="Shape 180"/>
        <p:cNvGrpSpPr/>
        <p:nvPr/>
      </p:nvGrpSpPr>
      <p:grpSpPr>
        <a:xfrm>
          <a:off x="0" y="0"/>
          <a:ext cx="0" cy="0"/>
          <a:chOff x="0" y="0"/>
          <a:chExt cx="0" cy="0"/>
        </a:xfrm>
      </p:grpSpPr>
      <p:sp>
        <p:nvSpPr>
          <p:cNvPr id="181" name="Google Shape;181;p25"/>
          <p:cNvSpPr txBox="1"/>
          <p:nvPr>
            <p:ph type="title"/>
          </p:nvPr>
        </p:nvSpPr>
        <p:spPr>
          <a:xfrm>
            <a:off x="752200" y="491400"/>
            <a:ext cx="7767600" cy="1998000"/>
          </a:xfrm>
          <a:prstGeom prst="rect">
            <a:avLst/>
          </a:prstGeom>
        </p:spPr>
        <p:txBody>
          <a:bodyPr anchorCtr="0" anchor="t" bIns="91425" lIns="91425" spcFirstLastPara="1" rIns="91425" wrap="square" tIns="91425">
            <a:noAutofit/>
          </a:bodyPr>
          <a:lstStyle>
            <a:lvl1pPr lvl="0" rtl="0" algn="r">
              <a:spcBef>
                <a:spcPts val="0"/>
              </a:spcBef>
              <a:spcAft>
                <a:spcPts val="0"/>
              </a:spcAft>
              <a:buSzPts val="4100"/>
              <a:buNone/>
              <a:defRPr/>
            </a:lvl1pPr>
            <a:lvl2pPr lvl="1" rtl="0">
              <a:spcBef>
                <a:spcPts val="0"/>
              </a:spcBef>
              <a:spcAft>
                <a:spcPts val="0"/>
              </a:spcAft>
              <a:buSzPts val="4100"/>
              <a:buNone/>
              <a:defRPr/>
            </a:lvl2pPr>
            <a:lvl3pPr lvl="2" rtl="0">
              <a:spcBef>
                <a:spcPts val="0"/>
              </a:spcBef>
              <a:spcAft>
                <a:spcPts val="0"/>
              </a:spcAft>
              <a:buSzPts val="4100"/>
              <a:buNone/>
              <a:defRPr/>
            </a:lvl3pPr>
            <a:lvl4pPr lvl="3" rtl="0">
              <a:spcBef>
                <a:spcPts val="0"/>
              </a:spcBef>
              <a:spcAft>
                <a:spcPts val="0"/>
              </a:spcAft>
              <a:buSzPts val="4100"/>
              <a:buNone/>
              <a:defRPr/>
            </a:lvl4pPr>
            <a:lvl5pPr lvl="4" rtl="0">
              <a:spcBef>
                <a:spcPts val="0"/>
              </a:spcBef>
              <a:spcAft>
                <a:spcPts val="0"/>
              </a:spcAft>
              <a:buSzPts val="4100"/>
              <a:buNone/>
              <a:defRPr/>
            </a:lvl5pPr>
            <a:lvl6pPr lvl="5" rtl="0">
              <a:spcBef>
                <a:spcPts val="0"/>
              </a:spcBef>
              <a:spcAft>
                <a:spcPts val="0"/>
              </a:spcAft>
              <a:buSzPts val="4100"/>
              <a:buNone/>
              <a:defRPr/>
            </a:lvl6pPr>
            <a:lvl7pPr lvl="6" rtl="0">
              <a:spcBef>
                <a:spcPts val="0"/>
              </a:spcBef>
              <a:spcAft>
                <a:spcPts val="0"/>
              </a:spcAft>
              <a:buSzPts val="4100"/>
              <a:buNone/>
              <a:defRPr/>
            </a:lvl7pPr>
            <a:lvl8pPr lvl="7" rtl="0">
              <a:spcBef>
                <a:spcPts val="0"/>
              </a:spcBef>
              <a:spcAft>
                <a:spcPts val="0"/>
              </a:spcAft>
              <a:buSzPts val="4100"/>
              <a:buNone/>
              <a:defRPr/>
            </a:lvl8pPr>
            <a:lvl9pPr lvl="8" rtl="0">
              <a:spcBef>
                <a:spcPts val="0"/>
              </a:spcBef>
              <a:spcAft>
                <a:spcPts val="0"/>
              </a:spcAft>
              <a:buSzPts val="4100"/>
              <a:buNone/>
              <a:defRPr/>
            </a:lvl9pPr>
          </a:lstStyle>
          <a:p/>
        </p:txBody>
      </p:sp>
      <p:sp>
        <p:nvSpPr>
          <p:cNvPr id="182" name="Google Shape;182;p25"/>
          <p:cNvSpPr txBox="1"/>
          <p:nvPr>
            <p:ph idx="1" type="subTitle"/>
          </p:nvPr>
        </p:nvSpPr>
        <p:spPr>
          <a:xfrm>
            <a:off x="4946704" y="3425100"/>
            <a:ext cx="3573000" cy="9849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600"/>
              <a:buNone/>
              <a:defRPr sz="1600"/>
            </a:lvl1pPr>
            <a:lvl2pPr lvl="1" rtl="0" algn="ctr">
              <a:spcBef>
                <a:spcPts val="0"/>
              </a:spcBef>
              <a:spcAft>
                <a:spcPts val="0"/>
              </a:spcAft>
              <a:buSzPts val="1600"/>
              <a:buNone/>
              <a:defRPr sz="1600"/>
            </a:lvl2pPr>
            <a:lvl3pPr lvl="2" rtl="0" algn="ctr">
              <a:spcBef>
                <a:spcPts val="1600"/>
              </a:spcBef>
              <a:spcAft>
                <a:spcPts val="0"/>
              </a:spcAft>
              <a:buSzPts val="1600"/>
              <a:buNone/>
              <a:defRPr sz="1600"/>
            </a:lvl3pPr>
            <a:lvl4pPr lvl="3" rtl="0" algn="ctr">
              <a:spcBef>
                <a:spcPts val="1600"/>
              </a:spcBef>
              <a:spcAft>
                <a:spcPts val="0"/>
              </a:spcAft>
              <a:buSzPts val="1600"/>
              <a:buNone/>
              <a:defRPr sz="1600"/>
            </a:lvl4pPr>
            <a:lvl5pPr lvl="4" rtl="0" algn="ctr">
              <a:spcBef>
                <a:spcPts val="1600"/>
              </a:spcBef>
              <a:spcAft>
                <a:spcPts val="0"/>
              </a:spcAft>
              <a:buSzPts val="1600"/>
              <a:buNone/>
              <a:defRPr sz="1600"/>
            </a:lvl5pPr>
            <a:lvl6pPr lvl="5" rtl="0" algn="ctr">
              <a:spcBef>
                <a:spcPts val="1600"/>
              </a:spcBef>
              <a:spcAft>
                <a:spcPts val="0"/>
              </a:spcAft>
              <a:buSzPts val="1600"/>
              <a:buNone/>
              <a:defRPr sz="1600"/>
            </a:lvl6pPr>
            <a:lvl7pPr lvl="6" rtl="0" algn="ctr">
              <a:spcBef>
                <a:spcPts val="1600"/>
              </a:spcBef>
              <a:spcAft>
                <a:spcPts val="0"/>
              </a:spcAft>
              <a:buSzPts val="1600"/>
              <a:buNone/>
              <a:defRPr sz="1600"/>
            </a:lvl7pPr>
            <a:lvl8pPr lvl="7" rtl="0" algn="ctr">
              <a:spcBef>
                <a:spcPts val="1600"/>
              </a:spcBef>
              <a:spcAft>
                <a:spcPts val="0"/>
              </a:spcAft>
              <a:buSzPts val="1600"/>
              <a:buNone/>
              <a:defRPr sz="1600"/>
            </a:lvl8pPr>
            <a:lvl9pPr lvl="8" rtl="0" algn="ctr">
              <a:spcBef>
                <a:spcPts val="1600"/>
              </a:spcBef>
              <a:spcAft>
                <a:spcPts val="1600"/>
              </a:spcAft>
              <a:buSzPts val="1600"/>
              <a:buNone/>
              <a:defRPr sz="1600"/>
            </a:lvl9pPr>
          </a:lstStyle>
          <a:p/>
        </p:txBody>
      </p:sp>
      <p:sp>
        <p:nvSpPr>
          <p:cNvPr id="183" name="Google Shape;183;p2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with Six Column 3">
  <p:cSld name="CUSTOM_11">
    <p:spTree>
      <p:nvGrpSpPr>
        <p:cNvPr id="184" name="Shape 184"/>
        <p:cNvGrpSpPr/>
        <p:nvPr/>
      </p:nvGrpSpPr>
      <p:grpSpPr>
        <a:xfrm>
          <a:off x="0" y="0"/>
          <a:ext cx="0" cy="0"/>
          <a:chOff x="0" y="0"/>
          <a:chExt cx="0" cy="0"/>
        </a:xfrm>
      </p:grpSpPr>
      <p:sp>
        <p:nvSpPr>
          <p:cNvPr id="185" name="Google Shape;185;p26"/>
          <p:cNvSpPr/>
          <p:nvPr/>
        </p:nvSpPr>
        <p:spPr>
          <a:xfrm flipH="1" rot="10800000">
            <a:off x="0" y="0"/>
            <a:ext cx="2190300" cy="12537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26"/>
          <p:cNvSpPr/>
          <p:nvPr/>
        </p:nvSpPr>
        <p:spPr>
          <a:xfrm flipH="1" rot="-5400000">
            <a:off x="6596700" y="1293600"/>
            <a:ext cx="3840900" cy="12537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26"/>
          <p:cNvSpPr txBox="1"/>
          <p:nvPr>
            <p:ph idx="1" type="subTitle"/>
          </p:nvPr>
        </p:nvSpPr>
        <p:spPr>
          <a:xfrm>
            <a:off x="2262975" y="1477125"/>
            <a:ext cx="4590600" cy="1023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88" name="Google Shape;188;p26"/>
          <p:cNvSpPr txBox="1"/>
          <p:nvPr>
            <p:ph type="title"/>
          </p:nvPr>
        </p:nvSpPr>
        <p:spPr>
          <a:xfrm>
            <a:off x="540000" y="491400"/>
            <a:ext cx="8100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4100"/>
              <a:buNone/>
              <a:defRPr/>
            </a:lvl1pPr>
            <a:lvl2pPr lvl="1" rtl="0">
              <a:spcBef>
                <a:spcPts val="0"/>
              </a:spcBef>
              <a:spcAft>
                <a:spcPts val="0"/>
              </a:spcAft>
              <a:buSzPts val="4100"/>
              <a:buNone/>
              <a:defRPr/>
            </a:lvl2pPr>
            <a:lvl3pPr lvl="2" rtl="0">
              <a:spcBef>
                <a:spcPts val="0"/>
              </a:spcBef>
              <a:spcAft>
                <a:spcPts val="0"/>
              </a:spcAft>
              <a:buSzPts val="4100"/>
              <a:buNone/>
              <a:defRPr/>
            </a:lvl3pPr>
            <a:lvl4pPr lvl="3" rtl="0">
              <a:spcBef>
                <a:spcPts val="0"/>
              </a:spcBef>
              <a:spcAft>
                <a:spcPts val="0"/>
              </a:spcAft>
              <a:buSzPts val="4100"/>
              <a:buNone/>
              <a:defRPr/>
            </a:lvl4pPr>
            <a:lvl5pPr lvl="4" rtl="0">
              <a:spcBef>
                <a:spcPts val="0"/>
              </a:spcBef>
              <a:spcAft>
                <a:spcPts val="0"/>
              </a:spcAft>
              <a:buSzPts val="4100"/>
              <a:buNone/>
              <a:defRPr/>
            </a:lvl5pPr>
            <a:lvl6pPr lvl="5" rtl="0">
              <a:spcBef>
                <a:spcPts val="0"/>
              </a:spcBef>
              <a:spcAft>
                <a:spcPts val="0"/>
              </a:spcAft>
              <a:buSzPts val="4100"/>
              <a:buNone/>
              <a:defRPr/>
            </a:lvl6pPr>
            <a:lvl7pPr lvl="6" rtl="0">
              <a:spcBef>
                <a:spcPts val="0"/>
              </a:spcBef>
              <a:spcAft>
                <a:spcPts val="0"/>
              </a:spcAft>
              <a:buSzPts val="4100"/>
              <a:buNone/>
              <a:defRPr/>
            </a:lvl7pPr>
            <a:lvl8pPr lvl="7" rtl="0">
              <a:spcBef>
                <a:spcPts val="0"/>
              </a:spcBef>
              <a:spcAft>
                <a:spcPts val="0"/>
              </a:spcAft>
              <a:buSzPts val="4100"/>
              <a:buNone/>
              <a:defRPr/>
            </a:lvl8pPr>
            <a:lvl9pPr lvl="8" rtl="0">
              <a:spcBef>
                <a:spcPts val="0"/>
              </a:spcBef>
              <a:spcAft>
                <a:spcPts val="0"/>
              </a:spcAft>
              <a:buSzPts val="4100"/>
              <a:buNone/>
              <a:defRPr/>
            </a:lvl9pPr>
          </a:lstStyle>
          <a:p/>
        </p:txBody>
      </p:sp>
      <p:sp>
        <p:nvSpPr>
          <p:cNvPr id="189" name="Google Shape;189;p26"/>
          <p:cNvSpPr txBox="1"/>
          <p:nvPr>
            <p:ph idx="2" type="subTitle"/>
          </p:nvPr>
        </p:nvSpPr>
        <p:spPr>
          <a:xfrm>
            <a:off x="1301249" y="3125975"/>
            <a:ext cx="1573500" cy="381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2200">
                <a:solidFill>
                  <a:schemeClr val="dk1"/>
                </a:solidFill>
                <a:latin typeface="Be Vietnam"/>
                <a:ea typeface="Be Vietnam"/>
                <a:cs typeface="Be Vietnam"/>
                <a:sym typeface="Be Vietnam"/>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90" name="Google Shape;190;p26"/>
          <p:cNvSpPr txBox="1"/>
          <p:nvPr>
            <p:ph idx="3" type="subTitle"/>
          </p:nvPr>
        </p:nvSpPr>
        <p:spPr>
          <a:xfrm>
            <a:off x="4125473" y="3125975"/>
            <a:ext cx="1573500" cy="381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2200">
                <a:solidFill>
                  <a:schemeClr val="dk1"/>
                </a:solidFill>
                <a:latin typeface="Be Vietnam"/>
                <a:ea typeface="Be Vietnam"/>
                <a:cs typeface="Be Vietnam"/>
                <a:sym typeface="Be Vietnam"/>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91" name="Google Shape;191;p26"/>
          <p:cNvSpPr txBox="1"/>
          <p:nvPr>
            <p:ph idx="4" type="subTitle"/>
          </p:nvPr>
        </p:nvSpPr>
        <p:spPr>
          <a:xfrm>
            <a:off x="6838451" y="3125975"/>
            <a:ext cx="1573500" cy="381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2200">
                <a:solidFill>
                  <a:schemeClr val="dk1"/>
                </a:solidFill>
                <a:latin typeface="Be Vietnam"/>
                <a:ea typeface="Be Vietnam"/>
                <a:cs typeface="Be Vietnam"/>
                <a:sym typeface="Be Vietnam"/>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92" name="Google Shape;192;p26"/>
          <p:cNvSpPr txBox="1"/>
          <p:nvPr>
            <p:ph idx="5" type="subTitle"/>
          </p:nvPr>
        </p:nvSpPr>
        <p:spPr>
          <a:xfrm>
            <a:off x="1301249" y="4104300"/>
            <a:ext cx="1573500" cy="381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2200">
                <a:solidFill>
                  <a:schemeClr val="dk1"/>
                </a:solidFill>
                <a:latin typeface="Be Vietnam"/>
                <a:ea typeface="Be Vietnam"/>
                <a:cs typeface="Be Vietnam"/>
                <a:sym typeface="Be Vietnam"/>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93" name="Google Shape;193;p26"/>
          <p:cNvSpPr txBox="1"/>
          <p:nvPr>
            <p:ph idx="6" type="subTitle"/>
          </p:nvPr>
        </p:nvSpPr>
        <p:spPr>
          <a:xfrm>
            <a:off x="4125473" y="4104300"/>
            <a:ext cx="1573500" cy="381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2200">
                <a:solidFill>
                  <a:schemeClr val="dk1"/>
                </a:solidFill>
                <a:latin typeface="Be Vietnam"/>
                <a:ea typeface="Be Vietnam"/>
                <a:cs typeface="Be Vietnam"/>
                <a:sym typeface="Be Vietnam"/>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94" name="Google Shape;194;p26"/>
          <p:cNvSpPr txBox="1"/>
          <p:nvPr>
            <p:ph idx="7" type="subTitle"/>
          </p:nvPr>
        </p:nvSpPr>
        <p:spPr>
          <a:xfrm>
            <a:off x="6838451" y="4104300"/>
            <a:ext cx="1573500" cy="381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2200">
                <a:solidFill>
                  <a:schemeClr val="dk1"/>
                </a:solidFill>
                <a:latin typeface="Be Vietnam"/>
                <a:ea typeface="Be Vietnam"/>
                <a:cs typeface="Be Vietnam"/>
                <a:sym typeface="Be Vietnam"/>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95" name="Google Shape;195;p2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itle">
  <p:cSld name="CUSTOM_10">
    <p:spTree>
      <p:nvGrpSpPr>
        <p:cNvPr id="196" name="Shape 196"/>
        <p:cNvGrpSpPr/>
        <p:nvPr/>
      </p:nvGrpSpPr>
      <p:grpSpPr>
        <a:xfrm>
          <a:off x="0" y="0"/>
          <a:ext cx="0" cy="0"/>
          <a:chOff x="0" y="0"/>
          <a:chExt cx="0" cy="0"/>
        </a:xfrm>
      </p:grpSpPr>
      <p:sp>
        <p:nvSpPr>
          <p:cNvPr id="197" name="Google Shape;197;p27"/>
          <p:cNvSpPr/>
          <p:nvPr/>
        </p:nvSpPr>
        <p:spPr>
          <a:xfrm>
            <a:off x="-7075" y="3399049"/>
            <a:ext cx="3084600" cy="1765800"/>
          </a:xfrm>
          <a:prstGeom prst="rtTriangle">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27"/>
          <p:cNvSpPr/>
          <p:nvPr/>
        </p:nvSpPr>
        <p:spPr>
          <a:xfrm flipH="1">
            <a:off x="1371600" y="715319"/>
            <a:ext cx="7772400" cy="44496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27"/>
          <p:cNvSpPr txBox="1"/>
          <p:nvPr>
            <p:ph type="title"/>
          </p:nvPr>
        </p:nvSpPr>
        <p:spPr>
          <a:xfrm>
            <a:off x="616200" y="720000"/>
            <a:ext cx="5261700" cy="24903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4100"/>
              <a:buNone/>
              <a:defRPr sz="8000"/>
            </a:lvl1pPr>
            <a:lvl2pPr lvl="1" rtl="0">
              <a:spcBef>
                <a:spcPts val="0"/>
              </a:spcBef>
              <a:spcAft>
                <a:spcPts val="0"/>
              </a:spcAft>
              <a:buSzPts val="4100"/>
              <a:buNone/>
              <a:defRPr>
                <a:latin typeface="Catamaran"/>
                <a:ea typeface="Catamaran"/>
                <a:cs typeface="Catamaran"/>
                <a:sym typeface="Catamaran"/>
              </a:defRPr>
            </a:lvl2pPr>
            <a:lvl3pPr lvl="2" rtl="0">
              <a:spcBef>
                <a:spcPts val="0"/>
              </a:spcBef>
              <a:spcAft>
                <a:spcPts val="0"/>
              </a:spcAft>
              <a:buSzPts val="4100"/>
              <a:buNone/>
              <a:defRPr>
                <a:latin typeface="Catamaran"/>
                <a:ea typeface="Catamaran"/>
                <a:cs typeface="Catamaran"/>
                <a:sym typeface="Catamaran"/>
              </a:defRPr>
            </a:lvl3pPr>
            <a:lvl4pPr lvl="3" rtl="0">
              <a:spcBef>
                <a:spcPts val="0"/>
              </a:spcBef>
              <a:spcAft>
                <a:spcPts val="0"/>
              </a:spcAft>
              <a:buSzPts val="4100"/>
              <a:buNone/>
              <a:defRPr>
                <a:latin typeface="Catamaran"/>
                <a:ea typeface="Catamaran"/>
                <a:cs typeface="Catamaran"/>
                <a:sym typeface="Catamaran"/>
              </a:defRPr>
            </a:lvl4pPr>
            <a:lvl5pPr lvl="4" rtl="0">
              <a:spcBef>
                <a:spcPts val="0"/>
              </a:spcBef>
              <a:spcAft>
                <a:spcPts val="0"/>
              </a:spcAft>
              <a:buSzPts val="4100"/>
              <a:buNone/>
              <a:defRPr>
                <a:latin typeface="Catamaran"/>
                <a:ea typeface="Catamaran"/>
                <a:cs typeface="Catamaran"/>
                <a:sym typeface="Catamaran"/>
              </a:defRPr>
            </a:lvl5pPr>
            <a:lvl6pPr lvl="5" rtl="0">
              <a:spcBef>
                <a:spcPts val="0"/>
              </a:spcBef>
              <a:spcAft>
                <a:spcPts val="0"/>
              </a:spcAft>
              <a:buSzPts val="4100"/>
              <a:buNone/>
              <a:defRPr>
                <a:latin typeface="Catamaran"/>
                <a:ea typeface="Catamaran"/>
                <a:cs typeface="Catamaran"/>
                <a:sym typeface="Catamaran"/>
              </a:defRPr>
            </a:lvl6pPr>
            <a:lvl7pPr lvl="6" rtl="0">
              <a:spcBef>
                <a:spcPts val="0"/>
              </a:spcBef>
              <a:spcAft>
                <a:spcPts val="0"/>
              </a:spcAft>
              <a:buSzPts val="4100"/>
              <a:buNone/>
              <a:defRPr>
                <a:latin typeface="Catamaran"/>
                <a:ea typeface="Catamaran"/>
                <a:cs typeface="Catamaran"/>
                <a:sym typeface="Catamaran"/>
              </a:defRPr>
            </a:lvl7pPr>
            <a:lvl8pPr lvl="7" rtl="0">
              <a:spcBef>
                <a:spcPts val="0"/>
              </a:spcBef>
              <a:spcAft>
                <a:spcPts val="0"/>
              </a:spcAft>
              <a:buSzPts val="4100"/>
              <a:buNone/>
              <a:defRPr>
                <a:latin typeface="Catamaran"/>
                <a:ea typeface="Catamaran"/>
                <a:cs typeface="Catamaran"/>
                <a:sym typeface="Catamaran"/>
              </a:defRPr>
            </a:lvl8pPr>
            <a:lvl9pPr lvl="8" rtl="0">
              <a:spcBef>
                <a:spcPts val="0"/>
              </a:spcBef>
              <a:spcAft>
                <a:spcPts val="0"/>
              </a:spcAft>
              <a:buSzPts val="4100"/>
              <a:buNone/>
              <a:defRPr>
                <a:latin typeface="Catamaran"/>
                <a:ea typeface="Catamaran"/>
                <a:cs typeface="Catamaran"/>
                <a:sym typeface="Catamaran"/>
              </a:defRPr>
            </a:lvl9pPr>
          </a:lstStyle>
          <a:p/>
        </p:txBody>
      </p:sp>
      <p:sp>
        <p:nvSpPr>
          <p:cNvPr id="200" name="Google Shape;200;p2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2">
  <p:cSld name="CUSTOM_9">
    <p:spTree>
      <p:nvGrpSpPr>
        <p:cNvPr id="201" name="Shape 201"/>
        <p:cNvGrpSpPr/>
        <p:nvPr/>
      </p:nvGrpSpPr>
      <p:grpSpPr>
        <a:xfrm>
          <a:off x="0" y="0"/>
          <a:ext cx="0" cy="0"/>
          <a:chOff x="0" y="0"/>
          <a:chExt cx="0" cy="0"/>
        </a:xfrm>
      </p:grpSpPr>
      <p:sp>
        <p:nvSpPr>
          <p:cNvPr id="202" name="Google Shape;202;p28"/>
          <p:cNvSpPr/>
          <p:nvPr/>
        </p:nvSpPr>
        <p:spPr>
          <a:xfrm rot="5399455">
            <a:off x="-5456102" y="1101875"/>
            <a:ext cx="15125400" cy="4392600"/>
          </a:xfrm>
          <a:prstGeom prst="triangle">
            <a:avLst>
              <a:gd fmla="val 75868"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28"/>
          <p:cNvSpPr/>
          <p:nvPr/>
        </p:nvSpPr>
        <p:spPr>
          <a:xfrm flipH="1" rot="7927565">
            <a:off x="2252299" y="2285486"/>
            <a:ext cx="579637" cy="241921"/>
          </a:xfrm>
          <a:prstGeom prst="triangle">
            <a:avLst>
              <a:gd fmla="val 4077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28"/>
          <p:cNvSpPr/>
          <p:nvPr/>
        </p:nvSpPr>
        <p:spPr>
          <a:xfrm rot="-1631627">
            <a:off x="295472" y="931618"/>
            <a:ext cx="489058" cy="204076"/>
          </a:xfrm>
          <a:prstGeom prst="triangle">
            <a:avLst>
              <a:gd fmla="val 48896"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28"/>
          <p:cNvSpPr/>
          <p:nvPr/>
        </p:nvSpPr>
        <p:spPr>
          <a:xfrm flipH="1" rot="-5399499">
            <a:off x="3783294" y="1696675"/>
            <a:ext cx="8231700" cy="3098100"/>
          </a:xfrm>
          <a:prstGeom prst="triangle">
            <a:avLst>
              <a:gd fmla="val 33377"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28"/>
          <p:cNvSpPr/>
          <p:nvPr/>
        </p:nvSpPr>
        <p:spPr>
          <a:xfrm flipH="1" rot="10800000">
            <a:off x="7043794" y="3484328"/>
            <a:ext cx="568200" cy="303900"/>
          </a:xfrm>
          <a:prstGeom prst="triangle">
            <a:avLst>
              <a:gd fmla="val 79071"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28"/>
          <p:cNvSpPr/>
          <p:nvPr/>
        </p:nvSpPr>
        <p:spPr>
          <a:xfrm flipH="1" rot="-9064387">
            <a:off x="5647909" y="4453399"/>
            <a:ext cx="862737" cy="359862"/>
          </a:xfrm>
          <a:prstGeom prst="triangle">
            <a:avLst>
              <a:gd fmla="val 4077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28"/>
          <p:cNvSpPr/>
          <p:nvPr/>
        </p:nvSpPr>
        <p:spPr>
          <a:xfrm flipH="1">
            <a:off x="7708619" y="1304701"/>
            <a:ext cx="321600" cy="171900"/>
          </a:xfrm>
          <a:prstGeom prst="triangle">
            <a:avLst>
              <a:gd fmla="val 44091"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28"/>
          <p:cNvSpPr/>
          <p:nvPr/>
        </p:nvSpPr>
        <p:spPr>
          <a:xfrm flipH="1" rot="-376090">
            <a:off x="4281592" y="1689367"/>
            <a:ext cx="579766" cy="242044"/>
          </a:xfrm>
          <a:prstGeom prst="triangle">
            <a:avLst>
              <a:gd fmla="val 4077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28"/>
          <p:cNvSpPr txBox="1"/>
          <p:nvPr>
            <p:ph type="title"/>
          </p:nvPr>
        </p:nvSpPr>
        <p:spPr>
          <a:xfrm>
            <a:off x="540000" y="491400"/>
            <a:ext cx="8100000" cy="969300"/>
          </a:xfrm>
          <a:prstGeom prst="rect">
            <a:avLst/>
          </a:prstGeom>
        </p:spPr>
        <p:txBody>
          <a:bodyPr anchorCtr="0" anchor="t" bIns="91425" lIns="91425" spcFirstLastPara="1" rIns="91425" wrap="square" tIns="91425">
            <a:noAutofit/>
          </a:bodyPr>
          <a:lstStyle>
            <a:lvl1pPr lvl="0" rtl="0">
              <a:spcBef>
                <a:spcPts val="0"/>
              </a:spcBef>
              <a:spcAft>
                <a:spcPts val="0"/>
              </a:spcAft>
              <a:buSzPts val="4100"/>
              <a:buNone/>
              <a:defRPr/>
            </a:lvl1pPr>
            <a:lvl2pPr lvl="1" rtl="0">
              <a:spcBef>
                <a:spcPts val="0"/>
              </a:spcBef>
              <a:spcAft>
                <a:spcPts val="0"/>
              </a:spcAft>
              <a:buSzPts val="4100"/>
              <a:buNone/>
              <a:defRPr/>
            </a:lvl2pPr>
            <a:lvl3pPr lvl="2" rtl="0">
              <a:spcBef>
                <a:spcPts val="0"/>
              </a:spcBef>
              <a:spcAft>
                <a:spcPts val="0"/>
              </a:spcAft>
              <a:buSzPts val="4100"/>
              <a:buNone/>
              <a:defRPr/>
            </a:lvl3pPr>
            <a:lvl4pPr lvl="3" rtl="0">
              <a:spcBef>
                <a:spcPts val="0"/>
              </a:spcBef>
              <a:spcAft>
                <a:spcPts val="0"/>
              </a:spcAft>
              <a:buSzPts val="4100"/>
              <a:buNone/>
              <a:defRPr/>
            </a:lvl4pPr>
            <a:lvl5pPr lvl="4" rtl="0">
              <a:spcBef>
                <a:spcPts val="0"/>
              </a:spcBef>
              <a:spcAft>
                <a:spcPts val="0"/>
              </a:spcAft>
              <a:buSzPts val="4100"/>
              <a:buNone/>
              <a:defRPr/>
            </a:lvl5pPr>
            <a:lvl6pPr lvl="5" rtl="0">
              <a:spcBef>
                <a:spcPts val="0"/>
              </a:spcBef>
              <a:spcAft>
                <a:spcPts val="0"/>
              </a:spcAft>
              <a:buSzPts val="4100"/>
              <a:buNone/>
              <a:defRPr/>
            </a:lvl6pPr>
            <a:lvl7pPr lvl="6" rtl="0">
              <a:spcBef>
                <a:spcPts val="0"/>
              </a:spcBef>
              <a:spcAft>
                <a:spcPts val="0"/>
              </a:spcAft>
              <a:buSzPts val="4100"/>
              <a:buNone/>
              <a:defRPr/>
            </a:lvl7pPr>
            <a:lvl8pPr lvl="7" rtl="0">
              <a:spcBef>
                <a:spcPts val="0"/>
              </a:spcBef>
              <a:spcAft>
                <a:spcPts val="0"/>
              </a:spcAft>
              <a:buSzPts val="4100"/>
              <a:buNone/>
              <a:defRPr/>
            </a:lvl8pPr>
            <a:lvl9pPr lvl="8" rtl="0">
              <a:spcBef>
                <a:spcPts val="0"/>
              </a:spcBef>
              <a:spcAft>
                <a:spcPts val="0"/>
              </a:spcAft>
              <a:buSzPts val="4100"/>
              <a:buNone/>
              <a:defRPr/>
            </a:lvl9pPr>
          </a:lstStyle>
          <a:p/>
        </p:txBody>
      </p:sp>
      <p:sp>
        <p:nvSpPr>
          <p:cNvPr id="211" name="Google Shape;211;p28"/>
          <p:cNvSpPr txBox="1"/>
          <p:nvPr>
            <p:ph idx="1" type="subTitle"/>
          </p:nvPr>
        </p:nvSpPr>
        <p:spPr>
          <a:xfrm>
            <a:off x="844800" y="3352200"/>
            <a:ext cx="1914000" cy="1057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212" name="Google Shape;212;p2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 Design 2">
  <p:cSld name="CUSTOM_9_1">
    <p:spTree>
      <p:nvGrpSpPr>
        <p:cNvPr id="213" name="Shape 213"/>
        <p:cNvGrpSpPr/>
        <p:nvPr/>
      </p:nvGrpSpPr>
      <p:grpSpPr>
        <a:xfrm>
          <a:off x="0" y="0"/>
          <a:ext cx="0" cy="0"/>
          <a:chOff x="0" y="0"/>
          <a:chExt cx="0" cy="0"/>
        </a:xfrm>
      </p:grpSpPr>
      <p:sp>
        <p:nvSpPr>
          <p:cNvPr id="214" name="Google Shape;214;p29"/>
          <p:cNvSpPr/>
          <p:nvPr/>
        </p:nvSpPr>
        <p:spPr>
          <a:xfrm rot="3599646">
            <a:off x="-1179039" y="2803579"/>
            <a:ext cx="6183096" cy="2327088"/>
          </a:xfrm>
          <a:prstGeom prst="triangle">
            <a:avLst>
              <a:gd fmla="val 52282"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29"/>
          <p:cNvSpPr/>
          <p:nvPr/>
        </p:nvSpPr>
        <p:spPr>
          <a:xfrm flipH="1" rot="-10799393">
            <a:off x="1464075" y="-3417"/>
            <a:ext cx="8496300" cy="1998000"/>
          </a:xfrm>
          <a:prstGeom prst="triangle">
            <a:avLst>
              <a:gd fmla="val 75868"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29"/>
          <p:cNvSpPr/>
          <p:nvPr/>
        </p:nvSpPr>
        <p:spPr>
          <a:xfrm rot="8271839">
            <a:off x="8029111" y="2669652"/>
            <a:ext cx="386351" cy="161422"/>
          </a:xfrm>
          <a:prstGeom prst="triangle">
            <a:avLst>
              <a:gd fmla="val 4077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29"/>
          <p:cNvSpPr/>
          <p:nvPr/>
        </p:nvSpPr>
        <p:spPr>
          <a:xfrm rot="5400000">
            <a:off x="451794" y="894324"/>
            <a:ext cx="378900" cy="202500"/>
          </a:xfrm>
          <a:prstGeom prst="triangle">
            <a:avLst>
              <a:gd fmla="val 79071"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29"/>
          <p:cNvSpPr/>
          <p:nvPr/>
        </p:nvSpPr>
        <p:spPr>
          <a:xfrm rot="3664910">
            <a:off x="2227189" y="1655151"/>
            <a:ext cx="575110" cy="239957"/>
          </a:xfrm>
          <a:prstGeom prst="triangle">
            <a:avLst>
              <a:gd fmla="val 4077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29"/>
          <p:cNvSpPr/>
          <p:nvPr/>
        </p:nvSpPr>
        <p:spPr>
          <a:xfrm rot="-5400000">
            <a:off x="6737501" y="4245443"/>
            <a:ext cx="214500" cy="114600"/>
          </a:xfrm>
          <a:prstGeom prst="triangle">
            <a:avLst>
              <a:gd fmla="val 44091"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29"/>
          <p:cNvSpPr/>
          <p:nvPr/>
        </p:nvSpPr>
        <p:spPr>
          <a:xfrm flipH="1" rot="-3767358">
            <a:off x="7404303" y="1083032"/>
            <a:ext cx="726276" cy="302833"/>
          </a:xfrm>
          <a:prstGeom prst="triangle">
            <a:avLst>
              <a:gd fmla="val 48896"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29"/>
          <p:cNvSpPr txBox="1"/>
          <p:nvPr>
            <p:ph type="title"/>
          </p:nvPr>
        </p:nvSpPr>
        <p:spPr>
          <a:xfrm>
            <a:off x="540000" y="491400"/>
            <a:ext cx="8100000" cy="969300"/>
          </a:xfrm>
          <a:prstGeom prst="rect">
            <a:avLst/>
          </a:prstGeom>
        </p:spPr>
        <p:txBody>
          <a:bodyPr anchorCtr="0" anchor="t" bIns="91425" lIns="91425" spcFirstLastPara="1" rIns="91425" wrap="square" tIns="91425">
            <a:noAutofit/>
          </a:bodyPr>
          <a:lstStyle>
            <a:lvl1pPr lvl="0" rtl="0">
              <a:spcBef>
                <a:spcPts val="0"/>
              </a:spcBef>
              <a:spcAft>
                <a:spcPts val="0"/>
              </a:spcAft>
              <a:buSzPts val="4100"/>
              <a:buNone/>
              <a:defRPr/>
            </a:lvl1pPr>
            <a:lvl2pPr lvl="1" rtl="0">
              <a:spcBef>
                <a:spcPts val="0"/>
              </a:spcBef>
              <a:spcAft>
                <a:spcPts val="0"/>
              </a:spcAft>
              <a:buSzPts val="4100"/>
              <a:buNone/>
              <a:defRPr/>
            </a:lvl2pPr>
            <a:lvl3pPr lvl="2" rtl="0">
              <a:spcBef>
                <a:spcPts val="0"/>
              </a:spcBef>
              <a:spcAft>
                <a:spcPts val="0"/>
              </a:spcAft>
              <a:buSzPts val="4100"/>
              <a:buNone/>
              <a:defRPr/>
            </a:lvl3pPr>
            <a:lvl4pPr lvl="3" rtl="0">
              <a:spcBef>
                <a:spcPts val="0"/>
              </a:spcBef>
              <a:spcAft>
                <a:spcPts val="0"/>
              </a:spcAft>
              <a:buSzPts val="4100"/>
              <a:buNone/>
              <a:defRPr/>
            </a:lvl4pPr>
            <a:lvl5pPr lvl="4" rtl="0">
              <a:spcBef>
                <a:spcPts val="0"/>
              </a:spcBef>
              <a:spcAft>
                <a:spcPts val="0"/>
              </a:spcAft>
              <a:buSzPts val="4100"/>
              <a:buNone/>
              <a:defRPr/>
            </a:lvl5pPr>
            <a:lvl6pPr lvl="5" rtl="0">
              <a:spcBef>
                <a:spcPts val="0"/>
              </a:spcBef>
              <a:spcAft>
                <a:spcPts val="0"/>
              </a:spcAft>
              <a:buSzPts val="4100"/>
              <a:buNone/>
              <a:defRPr/>
            </a:lvl6pPr>
            <a:lvl7pPr lvl="6" rtl="0">
              <a:spcBef>
                <a:spcPts val="0"/>
              </a:spcBef>
              <a:spcAft>
                <a:spcPts val="0"/>
              </a:spcAft>
              <a:buSzPts val="4100"/>
              <a:buNone/>
              <a:defRPr/>
            </a:lvl7pPr>
            <a:lvl8pPr lvl="7" rtl="0">
              <a:spcBef>
                <a:spcPts val="0"/>
              </a:spcBef>
              <a:spcAft>
                <a:spcPts val="0"/>
              </a:spcAft>
              <a:buSzPts val="4100"/>
              <a:buNone/>
              <a:defRPr/>
            </a:lvl8pPr>
            <a:lvl9pPr lvl="8" rtl="0">
              <a:spcBef>
                <a:spcPts val="0"/>
              </a:spcBef>
              <a:spcAft>
                <a:spcPts val="0"/>
              </a:spcAft>
              <a:buSzPts val="4100"/>
              <a:buNone/>
              <a:defRPr/>
            </a:lvl9pPr>
          </a:lstStyle>
          <a:p/>
        </p:txBody>
      </p:sp>
      <p:sp>
        <p:nvSpPr>
          <p:cNvPr id="222" name="Google Shape;222;p29"/>
          <p:cNvSpPr txBox="1"/>
          <p:nvPr>
            <p:ph idx="1" type="subTitle"/>
          </p:nvPr>
        </p:nvSpPr>
        <p:spPr>
          <a:xfrm>
            <a:off x="844800" y="3352200"/>
            <a:ext cx="1914000" cy="1057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223" name="Google Shape;223;p2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3">
  <p:cSld name="CUSTOM_9_1_1">
    <p:spTree>
      <p:nvGrpSpPr>
        <p:cNvPr id="224" name="Shape 224"/>
        <p:cNvGrpSpPr/>
        <p:nvPr/>
      </p:nvGrpSpPr>
      <p:grpSpPr>
        <a:xfrm>
          <a:off x="0" y="0"/>
          <a:ext cx="0" cy="0"/>
          <a:chOff x="0" y="0"/>
          <a:chExt cx="0" cy="0"/>
        </a:xfrm>
      </p:grpSpPr>
      <p:sp>
        <p:nvSpPr>
          <p:cNvPr id="225" name="Google Shape;225;p30"/>
          <p:cNvSpPr/>
          <p:nvPr/>
        </p:nvSpPr>
        <p:spPr>
          <a:xfrm rot="-1800354">
            <a:off x="-498589" y="-922996"/>
            <a:ext cx="6183096" cy="2327088"/>
          </a:xfrm>
          <a:prstGeom prst="triangle">
            <a:avLst>
              <a:gd fmla="val 52282"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30"/>
          <p:cNvSpPr/>
          <p:nvPr/>
        </p:nvSpPr>
        <p:spPr>
          <a:xfrm>
            <a:off x="7381360" y="719988"/>
            <a:ext cx="378900" cy="202500"/>
          </a:xfrm>
          <a:prstGeom prst="triangle">
            <a:avLst>
              <a:gd fmla="val 79071"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30"/>
          <p:cNvSpPr/>
          <p:nvPr/>
        </p:nvSpPr>
        <p:spPr>
          <a:xfrm rot="-545">
            <a:off x="-3428352" y="2572950"/>
            <a:ext cx="15125400" cy="4392600"/>
          </a:xfrm>
          <a:prstGeom prst="triangle">
            <a:avLst>
              <a:gd fmla="val 75868"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30"/>
          <p:cNvSpPr/>
          <p:nvPr/>
        </p:nvSpPr>
        <p:spPr>
          <a:xfrm flipH="1" rot="2527565">
            <a:off x="7280976" y="2523020"/>
            <a:ext cx="579637" cy="241921"/>
          </a:xfrm>
          <a:prstGeom prst="triangle">
            <a:avLst>
              <a:gd fmla="val 4077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30"/>
          <p:cNvSpPr/>
          <p:nvPr/>
        </p:nvSpPr>
        <p:spPr>
          <a:xfrm rot="-7031627">
            <a:off x="4907401" y="4395684"/>
            <a:ext cx="489058" cy="204076"/>
          </a:xfrm>
          <a:prstGeom prst="triangle">
            <a:avLst>
              <a:gd fmla="val 48896"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30"/>
          <p:cNvSpPr txBox="1"/>
          <p:nvPr>
            <p:ph type="title"/>
          </p:nvPr>
        </p:nvSpPr>
        <p:spPr>
          <a:xfrm>
            <a:off x="540000" y="491400"/>
            <a:ext cx="8100000" cy="969300"/>
          </a:xfrm>
          <a:prstGeom prst="rect">
            <a:avLst/>
          </a:prstGeom>
        </p:spPr>
        <p:txBody>
          <a:bodyPr anchorCtr="0" anchor="t" bIns="91425" lIns="91425" spcFirstLastPara="1" rIns="91425" wrap="square" tIns="91425">
            <a:noAutofit/>
          </a:bodyPr>
          <a:lstStyle>
            <a:lvl1pPr lvl="0" rtl="0">
              <a:spcBef>
                <a:spcPts val="0"/>
              </a:spcBef>
              <a:spcAft>
                <a:spcPts val="0"/>
              </a:spcAft>
              <a:buSzPts val="4100"/>
              <a:buNone/>
              <a:defRPr/>
            </a:lvl1pPr>
            <a:lvl2pPr lvl="1" rtl="0">
              <a:spcBef>
                <a:spcPts val="0"/>
              </a:spcBef>
              <a:spcAft>
                <a:spcPts val="0"/>
              </a:spcAft>
              <a:buSzPts val="4100"/>
              <a:buNone/>
              <a:defRPr/>
            </a:lvl2pPr>
            <a:lvl3pPr lvl="2" rtl="0">
              <a:spcBef>
                <a:spcPts val="0"/>
              </a:spcBef>
              <a:spcAft>
                <a:spcPts val="0"/>
              </a:spcAft>
              <a:buSzPts val="4100"/>
              <a:buNone/>
              <a:defRPr/>
            </a:lvl3pPr>
            <a:lvl4pPr lvl="3" rtl="0">
              <a:spcBef>
                <a:spcPts val="0"/>
              </a:spcBef>
              <a:spcAft>
                <a:spcPts val="0"/>
              </a:spcAft>
              <a:buSzPts val="4100"/>
              <a:buNone/>
              <a:defRPr/>
            </a:lvl4pPr>
            <a:lvl5pPr lvl="4" rtl="0">
              <a:spcBef>
                <a:spcPts val="0"/>
              </a:spcBef>
              <a:spcAft>
                <a:spcPts val="0"/>
              </a:spcAft>
              <a:buSzPts val="4100"/>
              <a:buNone/>
              <a:defRPr/>
            </a:lvl5pPr>
            <a:lvl6pPr lvl="5" rtl="0">
              <a:spcBef>
                <a:spcPts val="0"/>
              </a:spcBef>
              <a:spcAft>
                <a:spcPts val="0"/>
              </a:spcAft>
              <a:buSzPts val="4100"/>
              <a:buNone/>
              <a:defRPr/>
            </a:lvl6pPr>
            <a:lvl7pPr lvl="6" rtl="0">
              <a:spcBef>
                <a:spcPts val="0"/>
              </a:spcBef>
              <a:spcAft>
                <a:spcPts val="0"/>
              </a:spcAft>
              <a:buSzPts val="4100"/>
              <a:buNone/>
              <a:defRPr/>
            </a:lvl7pPr>
            <a:lvl8pPr lvl="7" rtl="0">
              <a:spcBef>
                <a:spcPts val="0"/>
              </a:spcBef>
              <a:spcAft>
                <a:spcPts val="0"/>
              </a:spcAft>
              <a:buSzPts val="4100"/>
              <a:buNone/>
              <a:defRPr/>
            </a:lvl8pPr>
            <a:lvl9pPr lvl="8" rtl="0">
              <a:spcBef>
                <a:spcPts val="0"/>
              </a:spcBef>
              <a:spcAft>
                <a:spcPts val="0"/>
              </a:spcAft>
              <a:buSzPts val="4100"/>
              <a:buNone/>
              <a:defRPr/>
            </a:lvl9pPr>
          </a:lstStyle>
          <a:p/>
        </p:txBody>
      </p:sp>
      <p:sp>
        <p:nvSpPr>
          <p:cNvPr id="231" name="Google Shape;231;p30"/>
          <p:cNvSpPr txBox="1"/>
          <p:nvPr>
            <p:ph idx="1" type="subTitle"/>
          </p:nvPr>
        </p:nvSpPr>
        <p:spPr>
          <a:xfrm>
            <a:off x="6613800" y="3352200"/>
            <a:ext cx="1914000" cy="1057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232" name="Google Shape;232;p3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2" name="Shape 22"/>
        <p:cNvGrpSpPr/>
        <p:nvPr/>
      </p:nvGrpSpPr>
      <p:grpSpPr>
        <a:xfrm>
          <a:off x="0" y="0"/>
          <a:ext cx="0" cy="0"/>
          <a:chOff x="0" y="0"/>
          <a:chExt cx="0" cy="0"/>
        </a:xfrm>
      </p:grpSpPr>
      <p:sp>
        <p:nvSpPr>
          <p:cNvPr id="23" name="Google Shape;23;p4"/>
          <p:cNvSpPr/>
          <p:nvPr/>
        </p:nvSpPr>
        <p:spPr>
          <a:xfrm rot="10800000">
            <a:off x="2334300" y="-8250"/>
            <a:ext cx="6809700" cy="38979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4"/>
          <p:cNvSpPr/>
          <p:nvPr/>
        </p:nvSpPr>
        <p:spPr>
          <a:xfrm flipH="1">
            <a:off x="6953400" y="3889650"/>
            <a:ext cx="2190600" cy="12540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4"/>
          <p:cNvSpPr txBox="1"/>
          <p:nvPr>
            <p:ph type="title"/>
          </p:nvPr>
        </p:nvSpPr>
        <p:spPr>
          <a:xfrm>
            <a:off x="540000" y="491400"/>
            <a:ext cx="8100000" cy="572700"/>
          </a:xfrm>
          <a:prstGeom prst="rect">
            <a:avLst/>
          </a:prstGeom>
        </p:spPr>
        <p:txBody>
          <a:bodyPr anchorCtr="0" anchor="t" bIns="91425" lIns="91425" spcFirstLastPara="1" rIns="91425" wrap="square" tIns="91425">
            <a:noAutofit/>
          </a:bodyPr>
          <a:lstStyle>
            <a:lvl1pPr lvl="0">
              <a:spcBef>
                <a:spcPts val="0"/>
              </a:spcBef>
              <a:spcAft>
                <a:spcPts val="0"/>
              </a:spcAft>
              <a:buSzPts val="4100"/>
              <a:buNone/>
              <a:defRPr/>
            </a:lvl1pPr>
            <a:lvl2pPr lvl="1">
              <a:spcBef>
                <a:spcPts val="0"/>
              </a:spcBef>
              <a:spcAft>
                <a:spcPts val="0"/>
              </a:spcAft>
              <a:buSzPts val="4100"/>
              <a:buNone/>
              <a:defRPr/>
            </a:lvl2pPr>
            <a:lvl3pPr lvl="2">
              <a:spcBef>
                <a:spcPts val="0"/>
              </a:spcBef>
              <a:spcAft>
                <a:spcPts val="0"/>
              </a:spcAft>
              <a:buSzPts val="4100"/>
              <a:buNone/>
              <a:defRPr/>
            </a:lvl3pPr>
            <a:lvl4pPr lvl="3">
              <a:spcBef>
                <a:spcPts val="0"/>
              </a:spcBef>
              <a:spcAft>
                <a:spcPts val="0"/>
              </a:spcAft>
              <a:buSzPts val="4100"/>
              <a:buNone/>
              <a:defRPr/>
            </a:lvl4pPr>
            <a:lvl5pPr lvl="4">
              <a:spcBef>
                <a:spcPts val="0"/>
              </a:spcBef>
              <a:spcAft>
                <a:spcPts val="0"/>
              </a:spcAft>
              <a:buSzPts val="4100"/>
              <a:buNone/>
              <a:defRPr/>
            </a:lvl5pPr>
            <a:lvl6pPr lvl="5">
              <a:spcBef>
                <a:spcPts val="0"/>
              </a:spcBef>
              <a:spcAft>
                <a:spcPts val="0"/>
              </a:spcAft>
              <a:buSzPts val="4100"/>
              <a:buNone/>
              <a:defRPr/>
            </a:lvl6pPr>
            <a:lvl7pPr lvl="6">
              <a:spcBef>
                <a:spcPts val="0"/>
              </a:spcBef>
              <a:spcAft>
                <a:spcPts val="0"/>
              </a:spcAft>
              <a:buSzPts val="4100"/>
              <a:buNone/>
              <a:defRPr/>
            </a:lvl7pPr>
            <a:lvl8pPr lvl="7">
              <a:spcBef>
                <a:spcPts val="0"/>
              </a:spcBef>
              <a:spcAft>
                <a:spcPts val="0"/>
              </a:spcAft>
              <a:buSzPts val="4100"/>
              <a:buNone/>
              <a:defRPr/>
            </a:lvl8pPr>
            <a:lvl9pPr lvl="8">
              <a:spcBef>
                <a:spcPts val="0"/>
              </a:spcBef>
              <a:spcAft>
                <a:spcPts val="0"/>
              </a:spcAft>
              <a:buSzPts val="4100"/>
              <a:buNone/>
              <a:defRPr/>
            </a:lvl9pPr>
          </a:lstStyle>
          <a:p/>
        </p:txBody>
      </p:sp>
      <p:sp>
        <p:nvSpPr>
          <p:cNvPr id="26" name="Google Shape;26;p4"/>
          <p:cNvSpPr txBox="1"/>
          <p:nvPr>
            <p:ph idx="1" type="body"/>
          </p:nvPr>
        </p:nvSpPr>
        <p:spPr>
          <a:xfrm>
            <a:off x="622000" y="1357200"/>
            <a:ext cx="7784700" cy="34953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SzPts val="1400"/>
              <a:buAutoNum type="arabicPeriod"/>
              <a:defRPr sz="1100"/>
            </a:lvl1pPr>
            <a:lvl2pPr indent="-317500" lvl="1" marL="914400" rtl="0">
              <a:spcBef>
                <a:spcPts val="1600"/>
              </a:spcBef>
              <a:spcAft>
                <a:spcPts val="0"/>
              </a:spcAft>
              <a:buSzPts val="1400"/>
              <a:buAutoNum type="alphaLcPeriod"/>
              <a:defRPr/>
            </a:lvl2pPr>
            <a:lvl3pPr indent="-317500" lvl="2" marL="1371600" rtl="0">
              <a:spcBef>
                <a:spcPts val="1600"/>
              </a:spcBef>
              <a:spcAft>
                <a:spcPts val="0"/>
              </a:spcAft>
              <a:buSzPts val="1400"/>
              <a:buAutoNum type="romanLcPeriod"/>
              <a:defRPr/>
            </a:lvl3pPr>
            <a:lvl4pPr indent="-317500" lvl="3" marL="1828800" rtl="0">
              <a:spcBef>
                <a:spcPts val="1600"/>
              </a:spcBef>
              <a:spcAft>
                <a:spcPts val="0"/>
              </a:spcAft>
              <a:buSzPts val="1400"/>
              <a:buAutoNum type="arabicPeriod"/>
              <a:defRPr/>
            </a:lvl4pPr>
            <a:lvl5pPr indent="-317500" lvl="4" marL="2286000" rtl="0">
              <a:spcBef>
                <a:spcPts val="1600"/>
              </a:spcBef>
              <a:spcAft>
                <a:spcPts val="0"/>
              </a:spcAft>
              <a:buSzPts val="1400"/>
              <a:buAutoNum type="alphaLcPeriod"/>
              <a:defRPr/>
            </a:lvl5pPr>
            <a:lvl6pPr indent="-317500" lvl="5" marL="2743200" rtl="0">
              <a:spcBef>
                <a:spcPts val="1600"/>
              </a:spcBef>
              <a:spcAft>
                <a:spcPts val="0"/>
              </a:spcAft>
              <a:buSzPts val="1400"/>
              <a:buAutoNum type="romanLcPeriod"/>
              <a:defRPr/>
            </a:lvl6pPr>
            <a:lvl7pPr indent="-317500" lvl="6" marL="3200400" rtl="0">
              <a:spcBef>
                <a:spcPts val="1600"/>
              </a:spcBef>
              <a:spcAft>
                <a:spcPts val="0"/>
              </a:spcAft>
              <a:buSzPts val="1400"/>
              <a:buAutoNum type="arabicPeriod"/>
              <a:defRPr/>
            </a:lvl7pPr>
            <a:lvl8pPr indent="-317500" lvl="7" marL="3657600" rtl="0">
              <a:spcBef>
                <a:spcPts val="1600"/>
              </a:spcBef>
              <a:spcAft>
                <a:spcPts val="0"/>
              </a:spcAft>
              <a:buSzPts val="1400"/>
              <a:buAutoNum type="alphaLcPeriod"/>
              <a:defRPr/>
            </a:lvl8pPr>
            <a:lvl9pPr indent="-317500" lvl="8" marL="4114800" rtl="0">
              <a:spcBef>
                <a:spcPts val="1600"/>
              </a:spcBef>
              <a:spcAft>
                <a:spcPts val="1600"/>
              </a:spcAft>
              <a:buSzPts val="1400"/>
              <a:buAutoNum type="romanLcPeriod"/>
              <a:defRPr/>
            </a:lvl9pPr>
          </a:lstStyle>
          <a:p/>
        </p:txBody>
      </p:sp>
      <p:sp>
        <p:nvSpPr>
          <p:cNvPr id="27" name="Google Shape;27;p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4">
  <p:cSld name="CUSTOM_8">
    <p:spTree>
      <p:nvGrpSpPr>
        <p:cNvPr id="233" name="Shape 233"/>
        <p:cNvGrpSpPr/>
        <p:nvPr/>
      </p:nvGrpSpPr>
      <p:grpSpPr>
        <a:xfrm>
          <a:off x="0" y="0"/>
          <a:ext cx="0" cy="0"/>
          <a:chOff x="0" y="0"/>
          <a:chExt cx="0" cy="0"/>
        </a:xfrm>
      </p:grpSpPr>
      <p:sp>
        <p:nvSpPr>
          <p:cNvPr id="234" name="Google Shape;234;p31"/>
          <p:cNvSpPr/>
          <p:nvPr/>
        </p:nvSpPr>
        <p:spPr>
          <a:xfrm rot="-5400000">
            <a:off x="5379100" y="1380000"/>
            <a:ext cx="5149500" cy="238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31"/>
          <p:cNvSpPr/>
          <p:nvPr/>
        </p:nvSpPr>
        <p:spPr>
          <a:xfrm flipH="1" rot="5400454">
            <a:off x="-1715103" y="2314500"/>
            <a:ext cx="4545900" cy="1115100"/>
          </a:xfrm>
          <a:prstGeom prst="triangle">
            <a:avLst>
              <a:gd fmla="val 20943"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31"/>
          <p:cNvSpPr txBox="1"/>
          <p:nvPr>
            <p:ph idx="1" type="subTitle"/>
          </p:nvPr>
        </p:nvSpPr>
        <p:spPr>
          <a:xfrm>
            <a:off x="1054050" y="1544250"/>
            <a:ext cx="2967900" cy="9666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gn="ctr">
              <a:spcBef>
                <a:spcPts val="1600"/>
              </a:spcBef>
              <a:spcAft>
                <a:spcPts val="0"/>
              </a:spcAft>
              <a:buSzPts val="1600"/>
              <a:buNone/>
              <a:defRPr sz="1600"/>
            </a:lvl2pPr>
            <a:lvl3pPr lvl="2" algn="ctr">
              <a:spcBef>
                <a:spcPts val="1600"/>
              </a:spcBef>
              <a:spcAft>
                <a:spcPts val="0"/>
              </a:spcAft>
              <a:buSzPts val="1600"/>
              <a:buNone/>
              <a:defRPr sz="1600"/>
            </a:lvl3pPr>
            <a:lvl4pPr lvl="3" algn="ctr">
              <a:spcBef>
                <a:spcPts val="1600"/>
              </a:spcBef>
              <a:spcAft>
                <a:spcPts val="0"/>
              </a:spcAft>
              <a:buSzPts val="1600"/>
              <a:buNone/>
              <a:defRPr sz="1600"/>
            </a:lvl4pPr>
            <a:lvl5pPr lvl="4" algn="ctr">
              <a:spcBef>
                <a:spcPts val="1600"/>
              </a:spcBef>
              <a:spcAft>
                <a:spcPts val="0"/>
              </a:spcAft>
              <a:buSzPts val="1600"/>
              <a:buNone/>
              <a:defRPr sz="1600"/>
            </a:lvl5pPr>
            <a:lvl6pPr lvl="5" algn="ctr">
              <a:spcBef>
                <a:spcPts val="1600"/>
              </a:spcBef>
              <a:spcAft>
                <a:spcPts val="0"/>
              </a:spcAft>
              <a:buSzPts val="1600"/>
              <a:buNone/>
              <a:defRPr sz="1600"/>
            </a:lvl6pPr>
            <a:lvl7pPr lvl="6" algn="ctr">
              <a:spcBef>
                <a:spcPts val="1600"/>
              </a:spcBef>
              <a:spcAft>
                <a:spcPts val="0"/>
              </a:spcAft>
              <a:buSzPts val="1600"/>
              <a:buNone/>
              <a:defRPr sz="1600"/>
            </a:lvl7pPr>
            <a:lvl8pPr lvl="7" algn="ctr">
              <a:spcBef>
                <a:spcPts val="1600"/>
              </a:spcBef>
              <a:spcAft>
                <a:spcPts val="0"/>
              </a:spcAft>
              <a:buSzPts val="1600"/>
              <a:buNone/>
              <a:defRPr sz="1600"/>
            </a:lvl8pPr>
            <a:lvl9pPr lvl="8" algn="ctr">
              <a:spcBef>
                <a:spcPts val="1600"/>
              </a:spcBef>
              <a:spcAft>
                <a:spcPts val="1600"/>
              </a:spcAft>
              <a:buSzPts val="1600"/>
              <a:buNone/>
              <a:defRPr sz="1600"/>
            </a:lvl9pPr>
          </a:lstStyle>
          <a:p/>
        </p:txBody>
      </p:sp>
      <p:sp>
        <p:nvSpPr>
          <p:cNvPr id="237" name="Google Shape;237;p31"/>
          <p:cNvSpPr txBox="1"/>
          <p:nvPr>
            <p:ph type="title"/>
          </p:nvPr>
        </p:nvSpPr>
        <p:spPr>
          <a:xfrm>
            <a:off x="823550" y="491400"/>
            <a:ext cx="7533000" cy="572700"/>
          </a:xfrm>
          <a:prstGeom prst="rect">
            <a:avLst/>
          </a:prstGeom>
        </p:spPr>
        <p:txBody>
          <a:bodyPr anchorCtr="0" anchor="t" bIns="91425" lIns="91425" spcFirstLastPara="1" rIns="91425" wrap="square" tIns="91425">
            <a:noAutofit/>
          </a:bodyPr>
          <a:lstStyle>
            <a:lvl1pPr lvl="0" rtl="0" algn="l">
              <a:spcBef>
                <a:spcPts val="0"/>
              </a:spcBef>
              <a:spcAft>
                <a:spcPts val="0"/>
              </a:spcAft>
              <a:buSzPts val="4100"/>
              <a:buNone/>
              <a:defRPr/>
            </a:lvl1pPr>
            <a:lvl2pPr lvl="1" rtl="0">
              <a:spcBef>
                <a:spcPts val="0"/>
              </a:spcBef>
              <a:spcAft>
                <a:spcPts val="0"/>
              </a:spcAft>
              <a:buSzPts val="4100"/>
              <a:buNone/>
              <a:defRPr/>
            </a:lvl2pPr>
            <a:lvl3pPr lvl="2" rtl="0">
              <a:spcBef>
                <a:spcPts val="0"/>
              </a:spcBef>
              <a:spcAft>
                <a:spcPts val="0"/>
              </a:spcAft>
              <a:buSzPts val="4100"/>
              <a:buNone/>
              <a:defRPr/>
            </a:lvl3pPr>
            <a:lvl4pPr lvl="3" rtl="0">
              <a:spcBef>
                <a:spcPts val="0"/>
              </a:spcBef>
              <a:spcAft>
                <a:spcPts val="0"/>
              </a:spcAft>
              <a:buSzPts val="4100"/>
              <a:buNone/>
              <a:defRPr/>
            </a:lvl4pPr>
            <a:lvl5pPr lvl="4" rtl="0">
              <a:spcBef>
                <a:spcPts val="0"/>
              </a:spcBef>
              <a:spcAft>
                <a:spcPts val="0"/>
              </a:spcAft>
              <a:buSzPts val="4100"/>
              <a:buNone/>
              <a:defRPr/>
            </a:lvl5pPr>
            <a:lvl6pPr lvl="5" rtl="0">
              <a:spcBef>
                <a:spcPts val="0"/>
              </a:spcBef>
              <a:spcAft>
                <a:spcPts val="0"/>
              </a:spcAft>
              <a:buSzPts val="4100"/>
              <a:buNone/>
              <a:defRPr/>
            </a:lvl6pPr>
            <a:lvl7pPr lvl="6" rtl="0">
              <a:spcBef>
                <a:spcPts val="0"/>
              </a:spcBef>
              <a:spcAft>
                <a:spcPts val="0"/>
              </a:spcAft>
              <a:buSzPts val="4100"/>
              <a:buNone/>
              <a:defRPr/>
            </a:lvl7pPr>
            <a:lvl8pPr lvl="7" rtl="0">
              <a:spcBef>
                <a:spcPts val="0"/>
              </a:spcBef>
              <a:spcAft>
                <a:spcPts val="0"/>
              </a:spcAft>
              <a:buSzPts val="4100"/>
              <a:buNone/>
              <a:defRPr/>
            </a:lvl8pPr>
            <a:lvl9pPr lvl="8" rtl="0">
              <a:spcBef>
                <a:spcPts val="0"/>
              </a:spcBef>
              <a:spcAft>
                <a:spcPts val="0"/>
              </a:spcAft>
              <a:buSzPts val="4100"/>
              <a:buNone/>
              <a:defRPr/>
            </a:lvl9pPr>
          </a:lstStyle>
          <a:p/>
        </p:txBody>
      </p:sp>
      <p:sp>
        <p:nvSpPr>
          <p:cNvPr id="238" name="Google Shape;238;p3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5">
  <p:cSld name="CUSTOM_8_1">
    <p:spTree>
      <p:nvGrpSpPr>
        <p:cNvPr id="239" name="Shape 239"/>
        <p:cNvGrpSpPr/>
        <p:nvPr/>
      </p:nvGrpSpPr>
      <p:grpSpPr>
        <a:xfrm>
          <a:off x="0" y="0"/>
          <a:ext cx="0" cy="0"/>
          <a:chOff x="0" y="0"/>
          <a:chExt cx="0" cy="0"/>
        </a:xfrm>
      </p:grpSpPr>
      <p:sp>
        <p:nvSpPr>
          <p:cNvPr id="240" name="Google Shape;240;p32"/>
          <p:cNvSpPr/>
          <p:nvPr/>
        </p:nvSpPr>
        <p:spPr>
          <a:xfrm rot="-5400454">
            <a:off x="6313047" y="2314500"/>
            <a:ext cx="4545900" cy="1115100"/>
          </a:xfrm>
          <a:prstGeom prst="triangle">
            <a:avLst>
              <a:gd fmla="val 20943"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32"/>
          <p:cNvSpPr/>
          <p:nvPr/>
        </p:nvSpPr>
        <p:spPr>
          <a:xfrm flipH="1" rot="5400000">
            <a:off x="-1384500" y="1380000"/>
            <a:ext cx="5149500" cy="238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32"/>
          <p:cNvSpPr txBox="1"/>
          <p:nvPr>
            <p:ph idx="1" type="subTitle"/>
          </p:nvPr>
        </p:nvSpPr>
        <p:spPr>
          <a:xfrm>
            <a:off x="5122050" y="1544250"/>
            <a:ext cx="2967900" cy="9666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600"/>
              <a:buNone/>
              <a:defRPr sz="1600"/>
            </a:lvl1pPr>
            <a:lvl2pPr lvl="1" rtl="0" algn="ctr">
              <a:spcBef>
                <a:spcPts val="1600"/>
              </a:spcBef>
              <a:spcAft>
                <a:spcPts val="0"/>
              </a:spcAft>
              <a:buSzPts val="1600"/>
              <a:buNone/>
              <a:defRPr sz="1600"/>
            </a:lvl2pPr>
            <a:lvl3pPr lvl="2" rtl="0" algn="ctr">
              <a:spcBef>
                <a:spcPts val="1600"/>
              </a:spcBef>
              <a:spcAft>
                <a:spcPts val="0"/>
              </a:spcAft>
              <a:buSzPts val="1600"/>
              <a:buNone/>
              <a:defRPr sz="1600"/>
            </a:lvl3pPr>
            <a:lvl4pPr lvl="3" rtl="0" algn="ctr">
              <a:spcBef>
                <a:spcPts val="1600"/>
              </a:spcBef>
              <a:spcAft>
                <a:spcPts val="0"/>
              </a:spcAft>
              <a:buSzPts val="1600"/>
              <a:buNone/>
              <a:defRPr sz="1600"/>
            </a:lvl4pPr>
            <a:lvl5pPr lvl="4" rtl="0" algn="ctr">
              <a:spcBef>
                <a:spcPts val="1600"/>
              </a:spcBef>
              <a:spcAft>
                <a:spcPts val="0"/>
              </a:spcAft>
              <a:buSzPts val="1600"/>
              <a:buNone/>
              <a:defRPr sz="1600"/>
            </a:lvl5pPr>
            <a:lvl6pPr lvl="5" rtl="0" algn="ctr">
              <a:spcBef>
                <a:spcPts val="1600"/>
              </a:spcBef>
              <a:spcAft>
                <a:spcPts val="0"/>
              </a:spcAft>
              <a:buSzPts val="1600"/>
              <a:buNone/>
              <a:defRPr sz="1600"/>
            </a:lvl6pPr>
            <a:lvl7pPr lvl="6" rtl="0" algn="ctr">
              <a:spcBef>
                <a:spcPts val="1600"/>
              </a:spcBef>
              <a:spcAft>
                <a:spcPts val="0"/>
              </a:spcAft>
              <a:buSzPts val="1600"/>
              <a:buNone/>
              <a:defRPr sz="1600"/>
            </a:lvl7pPr>
            <a:lvl8pPr lvl="7" rtl="0" algn="ctr">
              <a:spcBef>
                <a:spcPts val="1600"/>
              </a:spcBef>
              <a:spcAft>
                <a:spcPts val="0"/>
              </a:spcAft>
              <a:buSzPts val="1600"/>
              <a:buNone/>
              <a:defRPr sz="1600"/>
            </a:lvl8pPr>
            <a:lvl9pPr lvl="8" rtl="0" algn="ctr">
              <a:spcBef>
                <a:spcPts val="1600"/>
              </a:spcBef>
              <a:spcAft>
                <a:spcPts val="1600"/>
              </a:spcAft>
              <a:buSzPts val="1600"/>
              <a:buNone/>
              <a:defRPr sz="1600"/>
            </a:lvl9pPr>
          </a:lstStyle>
          <a:p/>
        </p:txBody>
      </p:sp>
      <p:sp>
        <p:nvSpPr>
          <p:cNvPr id="243" name="Google Shape;243;p32"/>
          <p:cNvSpPr txBox="1"/>
          <p:nvPr>
            <p:ph type="title"/>
          </p:nvPr>
        </p:nvSpPr>
        <p:spPr>
          <a:xfrm>
            <a:off x="823450" y="491400"/>
            <a:ext cx="7533000" cy="572700"/>
          </a:xfrm>
          <a:prstGeom prst="rect">
            <a:avLst/>
          </a:prstGeom>
        </p:spPr>
        <p:txBody>
          <a:bodyPr anchorCtr="0" anchor="t" bIns="91425" lIns="91425" spcFirstLastPara="1" rIns="91425" wrap="square" tIns="91425">
            <a:noAutofit/>
          </a:bodyPr>
          <a:lstStyle>
            <a:lvl1pPr lvl="0" rtl="0" algn="r">
              <a:spcBef>
                <a:spcPts val="0"/>
              </a:spcBef>
              <a:spcAft>
                <a:spcPts val="0"/>
              </a:spcAft>
              <a:buSzPts val="4100"/>
              <a:buNone/>
              <a:defRPr/>
            </a:lvl1pPr>
            <a:lvl2pPr lvl="1" rtl="0">
              <a:spcBef>
                <a:spcPts val="0"/>
              </a:spcBef>
              <a:spcAft>
                <a:spcPts val="0"/>
              </a:spcAft>
              <a:buSzPts val="4100"/>
              <a:buNone/>
              <a:defRPr/>
            </a:lvl2pPr>
            <a:lvl3pPr lvl="2" rtl="0">
              <a:spcBef>
                <a:spcPts val="0"/>
              </a:spcBef>
              <a:spcAft>
                <a:spcPts val="0"/>
              </a:spcAft>
              <a:buSzPts val="4100"/>
              <a:buNone/>
              <a:defRPr/>
            </a:lvl3pPr>
            <a:lvl4pPr lvl="3" rtl="0">
              <a:spcBef>
                <a:spcPts val="0"/>
              </a:spcBef>
              <a:spcAft>
                <a:spcPts val="0"/>
              </a:spcAft>
              <a:buSzPts val="4100"/>
              <a:buNone/>
              <a:defRPr/>
            </a:lvl4pPr>
            <a:lvl5pPr lvl="4" rtl="0">
              <a:spcBef>
                <a:spcPts val="0"/>
              </a:spcBef>
              <a:spcAft>
                <a:spcPts val="0"/>
              </a:spcAft>
              <a:buSzPts val="4100"/>
              <a:buNone/>
              <a:defRPr/>
            </a:lvl5pPr>
            <a:lvl6pPr lvl="5" rtl="0">
              <a:spcBef>
                <a:spcPts val="0"/>
              </a:spcBef>
              <a:spcAft>
                <a:spcPts val="0"/>
              </a:spcAft>
              <a:buSzPts val="4100"/>
              <a:buNone/>
              <a:defRPr/>
            </a:lvl6pPr>
            <a:lvl7pPr lvl="6" rtl="0">
              <a:spcBef>
                <a:spcPts val="0"/>
              </a:spcBef>
              <a:spcAft>
                <a:spcPts val="0"/>
              </a:spcAft>
              <a:buSzPts val="4100"/>
              <a:buNone/>
              <a:defRPr/>
            </a:lvl7pPr>
            <a:lvl8pPr lvl="7" rtl="0">
              <a:spcBef>
                <a:spcPts val="0"/>
              </a:spcBef>
              <a:spcAft>
                <a:spcPts val="0"/>
              </a:spcAft>
              <a:buSzPts val="4100"/>
              <a:buNone/>
              <a:defRPr/>
            </a:lvl8pPr>
            <a:lvl9pPr lvl="8" rtl="0">
              <a:spcBef>
                <a:spcPts val="0"/>
              </a:spcBef>
              <a:spcAft>
                <a:spcPts val="0"/>
              </a:spcAft>
              <a:buSzPts val="4100"/>
              <a:buNone/>
              <a:defRPr/>
            </a:lvl9pPr>
          </a:lstStyle>
          <a:p/>
        </p:txBody>
      </p:sp>
      <p:sp>
        <p:nvSpPr>
          <p:cNvPr id="244" name="Google Shape;244;p3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5">
    <p:bg>
      <p:bgPr>
        <a:solidFill>
          <a:schemeClr val="lt1"/>
        </a:solidFill>
      </p:bgPr>
    </p:bg>
    <p:spTree>
      <p:nvGrpSpPr>
        <p:cNvPr id="245" name="Shape 245"/>
        <p:cNvGrpSpPr/>
        <p:nvPr/>
      </p:nvGrpSpPr>
      <p:grpSpPr>
        <a:xfrm>
          <a:off x="0" y="0"/>
          <a:ext cx="0" cy="0"/>
          <a:chOff x="0" y="0"/>
          <a:chExt cx="0" cy="0"/>
        </a:xfrm>
      </p:grpSpPr>
      <p:sp>
        <p:nvSpPr>
          <p:cNvPr id="246" name="Google Shape;246;p33"/>
          <p:cNvSpPr/>
          <p:nvPr/>
        </p:nvSpPr>
        <p:spPr>
          <a:xfrm flipH="1">
            <a:off x="2732800" y="1468200"/>
            <a:ext cx="6420300" cy="36753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33"/>
          <p:cNvSpPr/>
          <p:nvPr/>
        </p:nvSpPr>
        <p:spPr>
          <a:xfrm rot="5400000">
            <a:off x="-584250" y="584250"/>
            <a:ext cx="2732700" cy="1564200"/>
          </a:xfrm>
          <a:prstGeom prst="rtTriangle">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33"/>
          <p:cNvSpPr txBox="1"/>
          <p:nvPr>
            <p:ph idx="1" type="subTitle"/>
          </p:nvPr>
        </p:nvSpPr>
        <p:spPr>
          <a:xfrm>
            <a:off x="616200" y="1626750"/>
            <a:ext cx="3369600" cy="1529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249" name="Google Shape;249;p33"/>
          <p:cNvSpPr txBox="1"/>
          <p:nvPr>
            <p:ph type="title"/>
          </p:nvPr>
        </p:nvSpPr>
        <p:spPr>
          <a:xfrm>
            <a:off x="616200" y="491400"/>
            <a:ext cx="4032000" cy="947700"/>
          </a:xfrm>
          <a:prstGeom prst="rect">
            <a:avLst/>
          </a:prstGeom>
        </p:spPr>
        <p:txBody>
          <a:bodyPr anchorCtr="0" anchor="t" bIns="91425" lIns="91425" spcFirstLastPara="1" rIns="91425" wrap="square" tIns="91425">
            <a:noAutofit/>
          </a:bodyPr>
          <a:lstStyle>
            <a:lvl1pPr lvl="0" rtl="0" algn="l">
              <a:spcBef>
                <a:spcPts val="0"/>
              </a:spcBef>
              <a:spcAft>
                <a:spcPts val="0"/>
              </a:spcAft>
              <a:buSzPts val="4100"/>
              <a:buNone/>
              <a:defRPr sz="6000"/>
            </a:lvl1pPr>
            <a:lvl2pPr lvl="1" rtl="0">
              <a:spcBef>
                <a:spcPts val="0"/>
              </a:spcBef>
              <a:spcAft>
                <a:spcPts val="0"/>
              </a:spcAft>
              <a:buSzPts val="4100"/>
              <a:buNone/>
              <a:defRPr/>
            </a:lvl2pPr>
            <a:lvl3pPr lvl="2" rtl="0">
              <a:spcBef>
                <a:spcPts val="0"/>
              </a:spcBef>
              <a:spcAft>
                <a:spcPts val="0"/>
              </a:spcAft>
              <a:buSzPts val="4100"/>
              <a:buNone/>
              <a:defRPr/>
            </a:lvl3pPr>
            <a:lvl4pPr lvl="3" rtl="0">
              <a:spcBef>
                <a:spcPts val="0"/>
              </a:spcBef>
              <a:spcAft>
                <a:spcPts val="0"/>
              </a:spcAft>
              <a:buSzPts val="4100"/>
              <a:buNone/>
              <a:defRPr/>
            </a:lvl4pPr>
            <a:lvl5pPr lvl="4" rtl="0">
              <a:spcBef>
                <a:spcPts val="0"/>
              </a:spcBef>
              <a:spcAft>
                <a:spcPts val="0"/>
              </a:spcAft>
              <a:buSzPts val="4100"/>
              <a:buNone/>
              <a:defRPr/>
            </a:lvl5pPr>
            <a:lvl6pPr lvl="5" rtl="0">
              <a:spcBef>
                <a:spcPts val="0"/>
              </a:spcBef>
              <a:spcAft>
                <a:spcPts val="0"/>
              </a:spcAft>
              <a:buSzPts val="4100"/>
              <a:buNone/>
              <a:defRPr/>
            </a:lvl6pPr>
            <a:lvl7pPr lvl="6" rtl="0">
              <a:spcBef>
                <a:spcPts val="0"/>
              </a:spcBef>
              <a:spcAft>
                <a:spcPts val="0"/>
              </a:spcAft>
              <a:buSzPts val="4100"/>
              <a:buNone/>
              <a:defRPr/>
            </a:lvl7pPr>
            <a:lvl8pPr lvl="7" rtl="0">
              <a:spcBef>
                <a:spcPts val="0"/>
              </a:spcBef>
              <a:spcAft>
                <a:spcPts val="0"/>
              </a:spcAft>
              <a:buSzPts val="4100"/>
              <a:buNone/>
              <a:defRPr/>
            </a:lvl8pPr>
            <a:lvl9pPr lvl="8" rtl="0">
              <a:spcBef>
                <a:spcPts val="0"/>
              </a:spcBef>
              <a:spcAft>
                <a:spcPts val="0"/>
              </a:spcAft>
              <a:buSzPts val="4100"/>
              <a:buNone/>
              <a:defRPr/>
            </a:lvl9pPr>
          </a:lstStyle>
          <a:p/>
        </p:txBody>
      </p:sp>
      <p:sp>
        <p:nvSpPr>
          <p:cNvPr id="250" name="Google Shape;250;p33"/>
          <p:cNvSpPr txBox="1"/>
          <p:nvPr/>
        </p:nvSpPr>
        <p:spPr>
          <a:xfrm>
            <a:off x="616200" y="3832375"/>
            <a:ext cx="3579300" cy="767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200">
                <a:solidFill>
                  <a:schemeClr val="dk1"/>
                </a:solidFill>
                <a:latin typeface="Libre Franklin"/>
                <a:ea typeface="Libre Franklin"/>
                <a:cs typeface="Libre Franklin"/>
                <a:sym typeface="Libre Franklin"/>
              </a:rPr>
              <a:t>CREDITS: This presentation template was created by </a:t>
            </a:r>
            <a:r>
              <a:rPr b="1" lang="en-GB" sz="1200">
                <a:solidFill>
                  <a:schemeClr val="dk1"/>
                </a:solidFill>
                <a:uFill>
                  <a:noFill/>
                </a:uFill>
                <a:latin typeface="Libre Franklin"/>
                <a:ea typeface="Libre Franklin"/>
                <a:cs typeface="Libre Franklin"/>
                <a:sym typeface="Libre Franklin"/>
                <a:hlinkClick r:id="rId2">
                  <a:extLst>
                    <a:ext uri="{A12FA001-AC4F-418D-AE19-62706E023703}">
                      <ahyp:hlinkClr val="tx"/>
                    </a:ext>
                  </a:extLst>
                </a:hlinkClick>
              </a:rPr>
              <a:t>Slidesgo</a:t>
            </a:r>
            <a:r>
              <a:rPr lang="en-GB" sz="1200">
                <a:solidFill>
                  <a:schemeClr val="dk1"/>
                </a:solidFill>
                <a:latin typeface="Libre Franklin"/>
                <a:ea typeface="Libre Franklin"/>
                <a:cs typeface="Libre Franklin"/>
                <a:sym typeface="Libre Franklin"/>
              </a:rPr>
              <a:t>, including icons by </a:t>
            </a:r>
            <a:r>
              <a:rPr b="1" lang="en-GB" sz="1200">
                <a:solidFill>
                  <a:schemeClr val="dk1"/>
                </a:solidFill>
                <a:uFill>
                  <a:noFill/>
                </a:uFill>
                <a:latin typeface="Libre Franklin"/>
                <a:ea typeface="Libre Franklin"/>
                <a:cs typeface="Libre Franklin"/>
                <a:sym typeface="Libre Franklin"/>
                <a:hlinkClick r:id="rId3">
                  <a:extLst>
                    <a:ext uri="{A12FA001-AC4F-418D-AE19-62706E023703}">
                      <ahyp:hlinkClr val="tx"/>
                    </a:ext>
                  </a:extLst>
                </a:hlinkClick>
              </a:rPr>
              <a:t>Flaticon</a:t>
            </a:r>
            <a:r>
              <a:rPr lang="en-GB" sz="1200">
                <a:solidFill>
                  <a:schemeClr val="dk1"/>
                </a:solidFill>
                <a:latin typeface="Libre Franklin"/>
                <a:ea typeface="Libre Franklin"/>
                <a:cs typeface="Libre Franklin"/>
                <a:sym typeface="Libre Franklin"/>
              </a:rPr>
              <a:t>, infographics &amp; images by </a:t>
            </a:r>
            <a:r>
              <a:rPr b="1" lang="en-GB" sz="1200">
                <a:solidFill>
                  <a:schemeClr val="dk1"/>
                </a:solidFill>
                <a:uFill>
                  <a:noFill/>
                </a:uFill>
                <a:latin typeface="Libre Franklin"/>
                <a:ea typeface="Libre Franklin"/>
                <a:cs typeface="Libre Franklin"/>
                <a:sym typeface="Libre Franklin"/>
                <a:hlinkClick r:id="rId4">
                  <a:extLst>
                    <a:ext uri="{A12FA001-AC4F-418D-AE19-62706E023703}">
                      <ahyp:hlinkClr val="tx"/>
                    </a:ext>
                  </a:extLst>
                </a:hlinkClick>
              </a:rPr>
              <a:t>Freepik </a:t>
            </a:r>
            <a:r>
              <a:rPr lang="en-GB" sz="1200">
                <a:solidFill>
                  <a:schemeClr val="dk1"/>
                </a:solidFill>
                <a:latin typeface="Libre Franklin"/>
                <a:ea typeface="Libre Franklin"/>
                <a:cs typeface="Libre Franklin"/>
                <a:sym typeface="Libre Franklin"/>
              </a:rPr>
              <a:t>and illustrations by </a:t>
            </a:r>
            <a:r>
              <a:rPr b="1" lang="en-GB" sz="1200">
                <a:solidFill>
                  <a:schemeClr val="dk1"/>
                </a:solidFill>
                <a:uFill>
                  <a:noFill/>
                </a:uFill>
                <a:latin typeface="Libre Franklin"/>
                <a:ea typeface="Libre Franklin"/>
                <a:cs typeface="Libre Franklin"/>
                <a:sym typeface="Libre Franklin"/>
                <a:hlinkClick r:id="rId5">
                  <a:extLst>
                    <a:ext uri="{A12FA001-AC4F-418D-AE19-62706E023703}">
                      <ahyp:hlinkClr val="tx"/>
                    </a:ext>
                  </a:extLst>
                </a:hlinkClick>
              </a:rPr>
              <a:t>Stories</a:t>
            </a:r>
            <a:endParaRPr b="1" sz="1200">
              <a:solidFill>
                <a:schemeClr val="dk1"/>
              </a:solidFill>
              <a:latin typeface="Libre Franklin"/>
              <a:ea typeface="Libre Franklin"/>
              <a:cs typeface="Libre Franklin"/>
              <a:sym typeface="Libre Franklin"/>
            </a:endParaRPr>
          </a:p>
        </p:txBody>
      </p:sp>
      <p:sp>
        <p:nvSpPr>
          <p:cNvPr id="251" name="Google Shape;251;p3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CUSTOM_7">
    <p:spTree>
      <p:nvGrpSpPr>
        <p:cNvPr id="252" name="Shape 252"/>
        <p:cNvGrpSpPr/>
        <p:nvPr/>
      </p:nvGrpSpPr>
      <p:grpSpPr>
        <a:xfrm>
          <a:off x="0" y="0"/>
          <a:ext cx="0" cy="0"/>
          <a:chOff x="0" y="0"/>
          <a:chExt cx="0" cy="0"/>
        </a:xfrm>
      </p:grpSpPr>
      <p:sp>
        <p:nvSpPr>
          <p:cNvPr id="253" name="Google Shape;253;p34"/>
          <p:cNvSpPr/>
          <p:nvPr/>
        </p:nvSpPr>
        <p:spPr>
          <a:xfrm flipH="1" rot="-10799546">
            <a:off x="-2" y="300"/>
            <a:ext cx="4545900" cy="1131600"/>
          </a:xfrm>
          <a:prstGeom prst="triangle">
            <a:avLst>
              <a:gd fmla="val 29443"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34"/>
          <p:cNvSpPr txBox="1"/>
          <p:nvPr>
            <p:ph idx="1" type="body"/>
          </p:nvPr>
        </p:nvSpPr>
        <p:spPr>
          <a:xfrm>
            <a:off x="4572000" y="1544250"/>
            <a:ext cx="3761700" cy="2865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255" name="Google Shape;255;p34"/>
          <p:cNvSpPr txBox="1"/>
          <p:nvPr>
            <p:ph type="title"/>
          </p:nvPr>
        </p:nvSpPr>
        <p:spPr>
          <a:xfrm>
            <a:off x="540000" y="491400"/>
            <a:ext cx="8100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4100"/>
              <a:buNone/>
              <a:defRPr/>
            </a:lvl1pPr>
            <a:lvl2pPr lvl="1" rtl="0">
              <a:spcBef>
                <a:spcPts val="0"/>
              </a:spcBef>
              <a:spcAft>
                <a:spcPts val="0"/>
              </a:spcAft>
              <a:buSzPts val="4100"/>
              <a:buNone/>
              <a:defRPr/>
            </a:lvl2pPr>
            <a:lvl3pPr lvl="2" rtl="0">
              <a:spcBef>
                <a:spcPts val="0"/>
              </a:spcBef>
              <a:spcAft>
                <a:spcPts val="0"/>
              </a:spcAft>
              <a:buSzPts val="4100"/>
              <a:buNone/>
              <a:defRPr/>
            </a:lvl3pPr>
            <a:lvl4pPr lvl="3" rtl="0">
              <a:spcBef>
                <a:spcPts val="0"/>
              </a:spcBef>
              <a:spcAft>
                <a:spcPts val="0"/>
              </a:spcAft>
              <a:buSzPts val="4100"/>
              <a:buNone/>
              <a:defRPr/>
            </a:lvl4pPr>
            <a:lvl5pPr lvl="4" rtl="0">
              <a:spcBef>
                <a:spcPts val="0"/>
              </a:spcBef>
              <a:spcAft>
                <a:spcPts val="0"/>
              </a:spcAft>
              <a:buSzPts val="4100"/>
              <a:buNone/>
              <a:defRPr/>
            </a:lvl5pPr>
            <a:lvl6pPr lvl="5" rtl="0">
              <a:spcBef>
                <a:spcPts val="0"/>
              </a:spcBef>
              <a:spcAft>
                <a:spcPts val="0"/>
              </a:spcAft>
              <a:buSzPts val="4100"/>
              <a:buNone/>
              <a:defRPr/>
            </a:lvl6pPr>
            <a:lvl7pPr lvl="6" rtl="0">
              <a:spcBef>
                <a:spcPts val="0"/>
              </a:spcBef>
              <a:spcAft>
                <a:spcPts val="0"/>
              </a:spcAft>
              <a:buSzPts val="4100"/>
              <a:buNone/>
              <a:defRPr/>
            </a:lvl7pPr>
            <a:lvl8pPr lvl="7" rtl="0">
              <a:spcBef>
                <a:spcPts val="0"/>
              </a:spcBef>
              <a:spcAft>
                <a:spcPts val="0"/>
              </a:spcAft>
              <a:buSzPts val="4100"/>
              <a:buNone/>
              <a:defRPr/>
            </a:lvl8pPr>
            <a:lvl9pPr lvl="8" rtl="0">
              <a:spcBef>
                <a:spcPts val="0"/>
              </a:spcBef>
              <a:spcAft>
                <a:spcPts val="0"/>
              </a:spcAft>
              <a:buSzPts val="4100"/>
              <a:buNone/>
              <a:defRPr/>
            </a:lvl9pPr>
          </a:lstStyle>
          <a:p/>
        </p:txBody>
      </p:sp>
      <p:sp>
        <p:nvSpPr>
          <p:cNvPr id="256" name="Google Shape;256;p34"/>
          <p:cNvSpPr txBox="1"/>
          <p:nvPr>
            <p:ph idx="2" type="body"/>
          </p:nvPr>
        </p:nvSpPr>
        <p:spPr>
          <a:xfrm>
            <a:off x="540000" y="1544250"/>
            <a:ext cx="4032000" cy="28659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Clr>
                <a:schemeClr val="accent1"/>
              </a:buClr>
              <a:buSzPts val="1400"/>
              <a:buChar char="●"/>
              <a:defRPr/>
            </a:lvl1pPr>
            <a:lvl2pPr indent="-317500" lvl="1" marL="914400" rtl="0">
              <a:spcBef>
                <a:spcPts val="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257" name="Google Shape;257;p34"/>
          <p:cNvSpPr/>
          <p:nvPr/>
        </p:nvSpPr>
        <p:spPr>
          <a:xfrm rot="-5400000">
            <a:off x="7422000" y="3421500"/>
            <a:ext cx="2190300" cy="12537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3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2">
  <p:cSld name="CUSTOM_7_1">
    <p:spTree>
      <p:nvGrpSpPr>
        <p:cNvPr id="259" name="Shape 259"/>
        <p:cNvGrpSpPr/>
        <p:nvPr/>
      </p:nvGrpSpPr>
      <p:grpSpPr>
        <a:xfrm>
          <a:off x="0" y="0"/>
          <a:ext cx="0" cy="0"/>
          <a:chOff x="0" y="0"/>
          <a:chExt cx="0" cy="0"/>
        </a:xfrm>
      </p:grpSpPr>
      <p:sp>
        <p:nvSpPr>
          <p:cNvPr id="260" name="Google Shape;260;p35"/>
          <p:cNvSpPr/>
          <p:nvPr/>
        </p:nvSpPr>
        <p:spPr>
          <a:xfrm>
            <a:off x="0" y="3674700"/>
            <a:ext cx="2568600" cy="1470600"/>
          </a:xfrm>
          <a:prstGeom prst="rtTriangle">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35"/>
          <p:cNvSpPr txBox="1"/>
          <p:nvPr>
            <p:ph type="title"/>
          </p:nvPr>
        </p:nvSpPr>
        <p:spPr>
          <a:xfrm>
            <a:off x="540000" y="491400"/>
            <a:ext cx="8100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4100"/>
              <a:buNone/>
              <a:defRPr/>
            </a:lvl1pPr>
            <a:lvl2pPr lvl="1" rtl="0">
              <a:spcBef>
                <a:spcPts val="0"/>
              </a:spcBef>
              <a:spcAft>
                <a:spcPts val="0"/>
              </a:spcAft>
              <a:buSzPts val="4100"/>
              <a:buNone/>
              <a:defRPr/>
            </a:lvl2pPr>
            <a:lvl3pPr lvl="2" rtl="0">
              <a:spcBef>
                <a:spcPts val="0"/>
              </a:spcBef>
              <a:spcAft>
                <a:spcPts val="0"/>
              </a:spcAft>
              <a:buSzPts val="4100"/>
              <a:buNone/>
              <a:defRPr/>
            </a:lvl3pPr>
            <a:lvl4pPr lvl="3" rtl="0">
              <a:spcBef>
                <a:spcPts val="0"/>
              </a:spcBef>
              <a:spcAft>
                <a:spcPts val="0"/>
              </a:spcAft>
              <a:buSzPts val="4100"/>
              <a:buNone/>
              <a:defRPr/>
            </a:lvl4pPr>
            <a:lvl5pPr lvl="4" rtl="0">
              <a:spcBef>
                <a:spcPts val="0"/>
              </a:spcBef>
              <a:spcAft>
                <a:spcPts val="0"/>
              </a:spcAft>
              <a:buSzPts val="4100"/>
              <a:buNone/>
              <a:defRPr/>
            </a:lvl5pPr>
            <a:lvl6pPr lvl="5" rtl="0">
              <a:spcBef>
                <a:spcPts val="0"/>
              </a:spcBef>
              <a:spcAft>
                <a:spcPts val="0"/>
              </a:spcAft>
              <a:buSzPts val="4100"/>
              <a:buNone/>
              <a:defRPr/>
            </a:lvl6pPr>
            <a:lvl7pPr lvl="6" rtl="0">
              <a:spcBef>
                <a:spcPts val="0"/>
              </a:spcBef>
              <a:spcAft>
                <a:spcPts val="0"/>
              </a:spcAft>
              <a:buSzPts val="4100"/>
              <a:buNone/>
              <a:defRPr/>
            </a:lvl7pPr>
            <a:lvl8pPr lvl="7" rtl="0">
              <a:spcBef>
                <a:spcPts val="0"/>
              </a:spcBef>
              <a:spcAft>
                <a:spcPts val="0"/>
              </a:spcAft>
              <a:buSzPts val="4100"/>
              <a:buNone/>
              <a:defRPr/>
            </a:lvl8pPr>
            <a:lvl9pPr lvl="8" rtl="0">
              <a:spcBef>
                <a:spcPts val="0"/>
              </a:spcBef>
              <a:spcAft>
                <a:spcPts val="0"/>
              </a:spcAft>
              <a:buSzPts val="4100"/>
              <a:buNone/>
              <a:defRPr/>
            </a:lvl9pPr>
          </a:lstStyle>
          <a:p/>
        </p:txBody>
      </p:sp>
      <p:sp>
        <p:nvSpPr>
          <p:cNvPr id="262" name="Google Shape;262;p35"/>
          <p:cNvSpPr txBox="1"/>
          <p:nvPr>
            <p:ph idx="1" type="body"/>
          </p:nvPr>
        </p:nvSpPr>
        <p:spPr>
          <a:xfrm>
            <a:off x="4516250" y="1544250"/>
            <a:ext cx="4123800" cy="28659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Clr>
                <a:schemeClr val="accent1"/>
              </a:buClr>
              <a:buSzPts val="1400"/>
              <a:buChar char="⃤"/>
              <a:defRPr sz="1600"/>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263" name="Google Shape;263;p35"/>
          <p:cNvSpPr txBox="1"/>
          <p:nvPr>
            <p:ph idx="2" type="subTitle"/>
          </p:nvPr>
        </p:nvSpPr>
        <p:spPr>
          <a:xfrm>
            <a:off x="616225" y="1544250"/>
            <a:ext cx="2967900" cy="9666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sz="1600">
                <a:solidFill>
                  <a:schemeClr val="dk1"/>
                </a:solidFill>
              </a:defRPr>
            </a:lvl1pPr>
            <a:lvl2pPr lvl="1">
              <a:spcBef>
                <a:spcPts val="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p:txBody>
      </p:sp>
      <p:sp>
        <p:nvSpPr>
          <p:cNvPr id="264" name="Google Shape;264;p35"/>
          <p:cNvSpPr txBox="1"/>
          <p:nvPr>
            <p:ph idx="3" type="subTitle"/>
          </p:nvPr>
        </p:nvSpPr>
        <p:spPr>
          <a:xfrm>
            <a:off x="616225" y="2456000"/>
            <a:ext cx="1866600" cy="4950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sz="2200">
                <a:solidFill>
                  <a:schemeClr val="dk1"/>
                </a:solidFill>
                <a:latin typeface="Be Vietnam"/>
                <a:ea typeface="Be Vietnam"/>
                <a:cs typeface="Be Vietnam"/>
                <a:sym typeface="Be Vietnam"/>
              </a:defRPr>
            </a:lvl1pPr>
            <a:lvl2pPr lvl="1">
              <a:spcBef>
                <a:spcPts val="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p:txBody>
      </p:sp>
      <p:sp>
        <p:nvSpPr>
          <p:cNvPr id="265" name="Google Shape;265;p35"/>
          <p:cNvSpPr/>
          <p:nvPr/>
        </p:nvSpPr>
        <p:spPr>
          <a:xfrm rot="10800000">
            <a:off x="6953700" y="0"/>
            <a:ext cx="2190300" cy="12537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3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3">
  <p:cSld name="CUSTOM_19">
    <p:spTree>
      <p:nvGrpSpPr>
        <p:cNvPr id="267" name="Shape 267"/>
        <p:cNvGrpSpPr/>
        <p:nvPr/>
      </p:nvGrpSpPr>
      <p:grpSpPr>
        <a:xfrm>
          <a:off x="0" y="0"/>
          <a:ext cx="0" cy="0"/>
          <a:chOff x="0" y="0"/>
          <a:chExt cx="0" cy="0"/>
        </a:xfrm>
      </p:grpSpPr>
      <p:sp>
        <p:nvSpPr>
          <p:cNvPr id="268" name="Google Shape;268;p36"/>
          <p:cNvSpPr/>
          <p:nvPr/>
        </p:nvSpPr>
        <p:spPr>
          <a:xfrm flipH="1" rot="10800000">
            <a:off x="0" y="0"/>
            <a:ext cx="2190300" cy="12537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36"/>
          <p:cNvSpPr/>
          <p:nvPr/>
        </p:nvSpPr>
        <p:spPr>
          <a:xfrm rot="10800000">
            <a:off x="6953700" y="0"/>
            <a:ext cx="2190300" cy="12537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36"/>
          <p:cNvSpPr txBox="1"/>
          <p:nvPr>
            <p:ph type="title"/>
          </p:nvPr>
        </p:nvSpPr>
        <p:spPr>
          <a:xfrm>
            <a:off x="540000" y="491400"/>
            <a:ext cx="8100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4100"/>
              <a:buNone/>
              <a:defRPr/>
            </a:lvl1pPr>
            <a:lvl2pPr lvl="1" rtl="0">
              <a:spcBef>
                <a:spcPts val="0"/>
              </a:spcBef>
              <a:spcAft>
                <a:spcPts val="0"/>
              </a:spcAft>
              <a:buSzPts val="4100"/>
              <a:buNone/>
              <a:defRPr/>
            </a:lvl2pPr>
            <a:lvl3pPr lvl="2" rtl="0">
              <a:spcBef>
                <a:spcPts val="0"/>
              </a:spcBef>
              <a:spcAft>
                <a:spcPts val="0"/>
              </a:spcAft>
              <a:buSzPts val="4100"/>
              <a:buNone/>
              <a:defRPr/>
            </a:lvl3pPr>
            <a:lvl4pPr lvl="3" rtl="0">
              <a:spcBef>
                <a:spcPts val="0"/>
              </a:spcBef>
              <a:spcAft>
                <a:spcPts val="0"/>
              </a:spcAft>
              <a:buSzPts val="4100"/>
              <a:buNone/>
              <a:defRPr/>
            </a:lvl4pPr>
            <a:lvl5pPr lvl="4" rtl="0">
              <a:spcBef>
                <a:spcPts val="0"/>
              </a:spcBef>
              <a:spcAft>
                <a:spcPts val="0"/>
              </a:spcAft>
              <a:buSzPts val="4100"/>
              <a:buNone/>
              <a:defRPr/>
            </a:lvl5pPr>
            <a:lvl6pPr lvl="5" rtl="0">
              <a:spcBef>
                <a:spcPts val="0"/>
              </a:spcBef>
              <a:spcAft>
                <a:spcPts val="0"/>
              </a:spcAft>
              <a:buSzPts val="4100"/>
              <a:buNone/>
              <a:defRPr/>
            </a:lvl6pPr>
            <a:lvl7pPr lvl="6" rtl="0">
              <a:spcBef>
                <a:spcPts val="0"/>
              </a:spcBef>
              <a:spcAft>
                <a:spcPts val="0"/>
              </a:spcAft>
              <a:buSzPts val="4100"/>
              <a:buNone/>
              <a:defRPr/>
            </a:lvl7pPr>
            <a:lvl8pPr lvl="7" rtl="0">
              <a:spcBef>
                <a:spcPts val="0"/>
              </a:spcBef>
              <a:spcAft>
                <a:spcPts val="0"/>
              </a:spcAft>
              <a:buSzPts val="4100"/>
              <a:buNone/>
              <a:defRPr/>
            </a:lvl8pPr>
            <a:lvl9pPr lvl="8" rtl="0">
              <a:spcBef>
                <a:spcPts val="0"/>
              </a:spcBef>
              <a:spcAft>
                <a:spcPts val="0"/>
              </a:spcAft>
              <a:buSzPts val="4100"/>
              <a:buNone/>
              <a:defRPr/>
            </a:lvl9pPr>
          </a:lstStyle>
          <a:p/>
        </p:txBody>
      </p:sp>
      <p:sp>
        <p:nvSpPr>
          <p:cNvPr id="271" name="Google Shape;271;p36"/>
          <p:cNvSpPr txBox="1"/>
          <p:nvPr>
            <p:ph idx="1" type="body"/>
          </p:nvPr>
        </p:nvSpPr>
        <p:spPr>
          <a:xfrm>
            <a:off x="616200" y="1391850"/>
            <a:ext cx="7952400" cy="4905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Clr>
                <a:schemeClr val="accent1"/>
              </a:buClr>
              <a:buSzPts val="14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272" name="Google Shape;272;p3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277" name="Shape 277"/>
        <p:cNvGrpSpPr/>
        <p:nvPr/>
      </p:nvGrpSpPr>
      <p:grpSpPr>
        <a:xfrm>
          <a:off x="0" y="0"/>
          <a:ext cx="0" cy="0"/>
          <a:chOff x="0" y="0"/>
          <a:chExt cx="0" cy="0"/>
        </a:xfrm>
      </p:grpSpPr>
      <p:sp>
        <p:nvSpPr>
          <p:cNvPr id="278" name="Google Shape;278;p3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8" name="Shape 28"/>
        <p:cNvGrpSpPr/>
        <p:nvPr/>
      </p:nvGrpSpPr>
      <p:grpSpPr>
        <a:xfrm>
          <a:off x="0" y="0"/>
          <a:ext cx="0" cy="0"/>
          <a:chOff x="0" y="0"/>
          <a:chExt cx="0" cy="0"/>
        </a:xfrm>
      </p:grpSpPr>
      <p:sp>
        <p:nvSpPr>
          <p:cNvPr id="29" name="Google Shape;29;p5"/>
          <p:cNvSpPr/>
          <p:nvPr/>
        </p:nvSpPr>
        <p:spPr>
          <a:xfrm rot="10800000">
            <a:off x="4362600" y="-8325"/>
            <a:ext cx="4781400" cy="27369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5"/>
          <p:cNvSpPr/>
          <p:nvPr/>
        </p:nvSpPr>
        <p:spPr>
          <a:xfrm>
            <a:off x="0" y="3933000"/>
            <a:ext cx="2115000" cy="121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5"/>
          <p:cNvSpPr txBox="1"/>
          <p:nvPr>
            <p:ph idx="1" type="subTitle"/>
          </p:nvPr>
        </p:nvSpPr>
        <p:spPr>
          <a:xfrm>
            <a:off x="1543480" y="1998800"/>
            <a:ext cx="1866600" cy="4950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sz="2200">
                <a:latin typeface="Be Vietnam"/>
                <a:ea typeface="Be Vietnam"/>
                <a:cs typeface="Be Vietnam"/>
                <a:sym typeface="Be Vietnam"/>
              </a:defRPr>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p:txBody>
      </p:sp>
      <p:sp>
        <p:nvSpPr>
          <p:cNvPr id="32" name="Google Shape;32;p5"/>
          <p:cNvSpPr txBox="1"/>
          <p:nvPr>
            <p:ph type="title"/>
          </p:nvPr>
        </p:nvSpPr>
        <p:spPr>
          <a:xfrm>
            <a:off x="540000" y="491400"/>
            <a:ext cx="8100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4100"/>
              <a:buNone/>
              <a:defRPr/>
            </a:lvl1pPr>
            <a:lvl2pPr lvl="1" rtl="0">
              <a:spcBef>
                <a:spcPts val="0"/>
              </a:spcBef>
              <a:spcAft>
                <a:spcPts val="0"/>
              </a:spcAft>
              <a:buSzPts val="4100"/>
              <a:buNone/>
              <a:defRPr/>
            </a:lvl2pPr>
            <a:lvl3pPr lvl="2" rtl="0">
              <a:spcBef>
                <a:spcPts val="0"/>
              </a:spcBef>
              <a:spcAft>
                <a:spcPts val="0"/>
              </a:spcAft>
              <a:buSzPts val="4100"/>
              <a:buNone/>
              <a:defRPr/>
            </a:lvl3pPr>
            <a:lvl4pPr lvl="3" rtl="0">
              <a:spcBef>
                <a:spcPts val="0"/>
              </a:spcBef>
              <a:spcAft>
                <a:spcPts val="0"/>
              </a:spcAft>
              <a:buSzPts val="4100"/>
              <a:buNone/>
              <a:defRPr/>
            </a:lvl4pPr>
            <a:lvl5pPr lvl="4" rtl="0">
              <a:spcBef>
                <a:spcPts val="0"/>
              </a:spcBef>
              <a:spcAft>
                <a:spcPts val="0"/>
              </a:spcAft>
              <a:buSzPts val="4100"/>
              <a:buNone/>
              <a:defRPr/>
            </a:lvl5pPr>
            <a:lvl6pPr lvl="5" rtl="0">
              <a:spcBef>
                <a:spcPts val="0"/>
              </a:spcBef>
              <a:spcAft>
                <a:spcPts val="0"/>
              </a:spcAft>
              <a:buSzPts val="4100"/>
              <a:buNone/>
              <a:defRPr/>
            </a:lvl6pPr>
            <a:lvl7pPr lvl="6" rtl="0">
              <a:spcBef>
                <a:spcPts val="0"/>
              </a:spcBef>
              <a:spcAft>
                <a:spcPts val="0"/>
              </a:spcAft>
              <a:buSzPts val="4100"/>
              <a:buNone/>
              <a:defRPr/>
            </a:lvl7pPr>
            <a:lvl8pPr lvl="7" rtl="0">
              <a:spcBef>
                <a:spcPts val="0"/>
              </a:spcBef>
              <a:spcAft>
                <a:spcPts val="0"/>
              </a:spcAft>
              <a:buSzPts val="4100"/>
              <a:buNone/>
              <a:defRPr/>
            </a:lvl8pPr>
            <a:lvl9pPr lvl="8" rtl="0">
              <a:spcBef>
                <a:spcPts val="0"/>
              </a:spcBef>
              <a:spcAft>
                <a:spcPts val="0"/>
              </a:spcAft>
              <a:buSzPts val="4100"/>
              <a:buNone/>
              <a:defRPr/>
            </a:lvl9pPr>
          </a:lstStyle>
          <a:p/>
        </p:txBody>
      </p:sp>
      <p:sp>
        <p:nvSpPr>
          <p:cNvPr id="33" name="Google Shape;33;p5"/>
          <p:cNvSpPr txBox="1"/>
          <p:nvPr>
            <p:ph idx="2" type="subTitle"/>
          </p:nvPr>
        </p:nvSpPr>
        <p:spPr>
          <a:xfrm>
            <a:off x="1543467" y="2959350"/>
            <a:ext cx="2439300" cy="99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gn="ctr">
              <a:spcBef>
                <a:spcPts val="1600"/>
              </a:spcBef>
              <a:spcAft>
                <a:spcPts val="0"/>
              </a:spcAft>
              <a:buSzPts val="1600"/>
              <a:buNone/>
              <a:defRPr sz="1600"/>
            </a:lvl2pPr>
            <a:lvl3pPr lvl="2" algn="ctr">
              <a:spcBef>
                <a:spcPts val="1600"/>
              </a:spcBef>
              <a:spcAft>
                <a:spcPts val="0"/>
              </a:spcAft>
              <a:buSzPts val="1600"/>
              <a:buNone/>
              <a:defRPr sz="1600"/>
            </a:lvl3pPr>
            <a:lvl4pPr lvl="3" algn="ctr">
              <a:spcBef>
                <a:spcPts val="1600"/>
              </a:spcBef>
              <a:spcAft>
                <a:spcPts val="0"/>
              </a:spcAft>
              <a:buSzPts val="1600"/>
              <a:buNone/>
              <a:defRPr sz="1600"/>
            </a:lvl4pPr>
            <a:lvl5pPr lvl="4" algn="ctr">
              <a:spcBef>
                <a:spcPts val="1600"/>
              </a:spcBef>
              <a:spcAft>
                <a:spcPts val="0"/>
              </a:spcAft>
              <a:buSzPts val="1600"/>
              <a:buNone/>
              <a:defRPr sz="1600"/>
            </a:lvl5pPr>
            <a:lvl6pPr lvl="5" algn="ctr">
              <a:spcBef>
                <a:spcPts val="1600"/>
              </a:spcBef>
              <a:spcAft>
                <a:spcPts val="0"/>
              </a:spcAft>
              <a:buSzPts val="1600"/>
              <a:buNone/>
              <a:defRPr sz="1600"/>
            </a:lvl6pPr>
            <a:lvl7pPr lvl="6" algn="ctr">
              <a:spcBef>
                <a:spcPts val="1600"/>
              </a:spcBef>
              <a:spcAft>
                <a:spcPts val="0"/>
              </a:spcAft>
              <a:buSzPts val="1600"/>
              <a:buNone/>
              <a:defRPr sz="1600"/>
            </a:lvl7pPr>
            <a:lvl8pPr lvl="7" algn="ctr">
              <a:spcBef>
                <a:spcPts val="1600"/>
              </a:spcBef>
              <a:spcAft>
                <a:spcPts val="0"/>
              </a:spcAft>
              <a:buSzPts val="1600"/>
              <a:buNone/>
              <a:defRPr sz="1600"/>
            </a:lvl8pPr>
            <a:lvl9pPr lvl="8" algn="ctr">
              <a:spcBef>
                <a:spcPts val="1600"/>
              </a:spcBef>
              <a:spcAft>
                <a:spcPts val="1600"/>
              </a:spcAft>
              <a:buSzPts val="1600"/>
              <a:buNone/>
              <a:defRPr sz="1600"/>
            </a:lvl9pPr>
          </a:lstStyle>
          <a:p/>
        </p:txBody>
      </p:sp>
      <p:sp>
        <p:nvSpPr>
          <p:cNvPr id="34" name="Google Shape;34;p5"/>
          <p:cNvSpPr txBox="1"/>
          <p:nvPr>
            <p:ph idx="3" type="subTitle"/>
          </p:nvPr>
        </p:nvSpPr>
        <p:spPr>
          <a:xfrm>
            <a:off x="5694620" y="1998800"/>
            <a:ext cx="1866600" cy="4950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2200">
                <a:latin typeface="Be Vietnam"/>
                <a:ea typeface="Be Vietnam"/>
                <a:cs typeface="Be Vietnam"/>
                <a:sym typeface="Be Vietnam"/>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35" name="Google Shape;35;p5"/>
          <p:cNvSpPr txBox="1"/>
          <p:nvPr>
            <p:ph idx="4" type="subTitle"/>
          </p:nvPr>
        </p:nvSpPr>
        <p:spPr>
          <a:xfrm>
            <a:off x="5694633" y="2959350"/>
            <a:ext cx="2439300" cy="99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gn="ctr">
              <a:spcBef>
                <a:spcPts val="0"/>
              </a:spcBef>
              <a:spcAft>
                <a:spcPts val="0"/>
              </a:spcAft>
              <a:buSzPts val="1600"/>
              <a:buNone/>
              <a:defRPr sz="1600"/>
            </a:lvl2pPr>
            <a:lvl3pPr lvl="2" rtl="0" algn="ctr">
              <a:spcBef>
                <a:spcPts val="1600"/>
              </a:spcBef>
              <a:spcAft>
                <a:spcPts val="0"/>
              </a:spcAft>
              <a:buSzPts val="1600"/>
              <a:buNone/>
              <a:defRPr sz="1600"/>
            </a:lvl3pPr>
            <a:lvl4pPr lvl="3" rtl="0" algn="ctr">
              <a:spcBef>
                <a:spcPts val="1600"/>
              </a:spcBef>
              <a:spcAft>
                <a:spcPts val="0"/>
              </a:spcAft>
              <a:buSzPts val="1600"/>
              <a:buNone/>
              <a:defRPr sz="1600"/>
            </a:lvl4pPr>
            <a:lvl5pPr lvl="4" rtl="0" algn="ctr">
              <a:spcBef>
                <a:spcPts val="1600"/>
              </a:spcBef>
              <a:spcAft>
                <a:spcPts val="0"/>
              </a:spcAft>
              <a:buSzPts val="1600"/>
              <a:buNone/>
              <a:defRPr sz="1600"/>
            </a:lvl5pPr>
            <a:lvl6pPr lvl="5" rtl="0" algn="ctr">
              <a:spcBef>
                <a:spcPts val="1600"/>
              </a:spcBef>
              <a:spcAft>
                <a:spcPts val="0"/>
              </a:spcAft>
              <a:buSzPts val="1600"/>
              <a:buNone/>
              <a:defRPr sz="1600"/>
            </a:lvl6pPr>
            <a:lvl7pPr lvl="6" rtl="0" algn="ctr">
              <a:spcBef>
                <a:spcPts val="1600"/>
              </a:spcBef>
              <a:spcAft>
                <a:spcPts val="0"/>
              </a:spcAft>
              <a:buSzPts val="1600"/>
              <a:buNone/>
              <a:defRPr sz="1600"/>
            </a:lvl7pPr>
            <a:lvl8pPr lvl="7" rtl="0" algn="ctr">
              <a:spcBef>
                <a:spcPts val="1600"/>
              </a:spcBef>
              <a:spcAft>
                <a:spcPts val="0"/>
              </a:spcAft>
              <a:buSzPts val="1600"/>
              <a:buNone/>
              <a:defRPr sz="1600"/>
            </a:lvl8pPr>
            <a:lvl9pPr lvl="8" rtl="0" algn="ctr">
              <a:spcBef>
                <a:spcPts val="1600"/>
              </a:spcBef>
              <a:spcAft>
                <a:spcPts val="1600"/>
              </a:spcAft>
              <a:buSzPts val="1600"/>
              <a:buNone/>
              <a:defRPr sz="1600"/>
            </a:lvl9pPr>
          </a:lstStyle>
          <a:p/>
        </p:txBody>
      </p:sp>
      <p:sp>
        <p:nvSpPr>
          <p:cNvPr id="36" name="Google Shape;36;p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7" name="Shape 37"/>
        <p:cNvGrpSpPr/>
        <p:nvPr/>
      </p:nvGrpSpPr>
      <p:grpSpPr>
        <a:xfrm>
          <a:off x="0" y="0"/>
          <a:ext cx="0" cy="0"/>
          <a:chOff x="0" y="0"/>
          <a:chExt cx="0" cy="0"/>
        </a:xfrm>
      </p:grpSpPr>
      <p:sp>
        <p:nvSpPr>
          <p:cNvPr id="38" name="Google Shape;38;p6"/>
          <p:cNvSpPr/>
          <p:nvPr/>
        </p:nvSpPr>
        <p:spPr>
          <a:xfrm flipH="1" rot="10800000">
            <a:off x="0" y="0"/>
            <a:ext cx="2190300" cy="12537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6"/>
          <p:cNvSpPr txBox="1"/>
          <p:nvPr>
            <p:ph type="title"/>
          </p:nvPr>
        </p:nvSpPr>
        <p:spPr>
          <a:xfrm>
            <a:off x="540000" y="491400"/>
            <a:ext cx="8100000" cy="572700"/>
          </a:xfrm>
          <a:prstGeom prst="rect">
            <a:avLst/>
          </a:prstGeom>
        </p:spPr>
        <p:txBody>
          <a:bodyPr anchorCtr="0" anchor="t" bIns="91425" lIns="91425" spcFirstLastPara="1" rIns="91425" wrap="square" tIns="91425">
            <a:noAutofit/>
          </a:bodyPr>
          <a:lstStyle>
            <a:lvl1pPr lvl="0">
              <a:spcBef>
                <a:spcPts val="0"/>
              </a:spcBef>
              <a:spcAft>
                <a:spcPts val="0"/>
              </a:spcAft>
              <a:buSzPts val="4100"/>
              <a:buNone/>
              <a:defRPr/>
            </a:lvl1pPr>
            <a:lvl2pPr lvl="1">
              <a:spcBef>
                <a:spcPts val="0"/>
              </a:spcBef>
              <a:spcAft>
                <a:spcPts val="0"/>
              </a:spcAft>
              <a:buSzPts val="4100"/>
              <a:buNone/>
              <a:defRPr/>
            </a:lvl2pPr>
            <a:lvl3pPr lvl="2">
              <a:spcBef>
                <a:spcPts val="0"/>
              </a:spcBef>
              <a:spcAft>
                <a:spcPts val="0"/>
              </a:spcAft>
              <a:buSzPts val="4100"/>
              <a:buNone/>
              <a:defRPr/>
            </a:lvl3pPr>
            <a:lvl4pPr lvl="3">
              <a:spcBef>
                <a:spcPts val="0"/>
              </a:spcBef>
              <a:spcAft>
                <a:spcPts val="0"/>
              </a:spcAft>
              <a:buSzPts val="4100"/>
              <a:buNone/>
              <a:defRPr/>
            </a:lvl4pPr>
            <a:lvl5pPr lvl="4">
              <a:spcBef>
                <a:spcPts val="0"/>
              </a:spcBef>
              <a:spcAft>
                <a:spcPts val="0"/>
              </a:spcAft>
              <a:buSzPts val="4100"/>
              <a:buNone/>
              <a:defRPr/>
            </a:lvl5pPr>
            <a:lvl6pPr lvl="5">
              <a:spcBef>
                <a:spcPts val="0"/>
              </a:spcBef>
              <a:spcAft>
                <a:spcPts val="0"/>
              </a:spcAft>
              <a:buSzPts val="4100"/>
              <a:buNone/>
              <a:defRPr/>
            </a:lvl6pPr>
            <a:lvl7pPr lvl="6">
              <a:spcBef>
                <a:spcPts val="0"/>
              </a:spcBef>
              <a:spcAft>
                <a:spcPts val="0"/>
              </a:spcAft>
              <a:buSzPts val="4100"/>
              <a:buNone/>
              <a:defRPr/>
            </a:lvl7pPr>
            <a:lvl8pPr lvl="7">
              <a:spcBef>
                <a:spcPts val="0"/>
              </a:spcBef>
              <a:spcAft>
                <a:spcPts val="0"/>
              </a:spcAft>
              <a:buSzPts val="4100"/>
              <a:buNone/>
              <a:defRPr/>
            </a:lvl8pPr>
            <a:lvl9pPr lvl="8">
              <a:spcBef>
                <a:spcPts val="0"/>
              </a:spcBef>
              <a:spcAft>
                <a:spcPts val="0"/>
              </a:spcAft>
              <a:buSzPts val="4100"/>
              <a:buNone/>
              <a:defRPr/>
            </a:lvl9pPr>
          </a:lstStyle>
          <a:p/>
        </p:txBody>
      </p:sp>
      <p:sp>
        <p:nvSpPr>
          <p:cNvPr id="40" name="Google Shape;40;p6"/>
          <p:cNvSpPr/>
          <p:nvPr/>
        </p:nvSpPr>
        <p:spPr>
          <a:xfrm rot="10800000">
            <a:off x="6953700" y="0"/>
            <a:ext cx="2190300" cy="12537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6"/>
          <p:cNvSpPr/>
          <p:nvPr/>
        </p:nvSpPr>
        <p:spPr>
          <a:xfrm rot="10800000">
            <a:off x="6953700" y="0"/>
            <a:ext cx="2190300" cy="12537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3" name="Shape 43"/>
        <p:cNvGrpSpPr/>
        <p:nvPr/>
      </p:nvGrpSpPr>
      <p:grpSpPr>
        <a:xfrm>
          <a:off x="0" y="0"/>
          <a:ext cx="0" cy="0"/>
          <a:chOff x="0" y="0"/>
          <a:chExt cx="0" cy="0"/>
        </a:xfrm>
      </p:grpSpPr>
      <p:sp>
        <p:nvSpPr>
          <p:cNvPr id="44" name="Google Shape;44;p7"/>
          <p:cNvSpPr/>
          <p:nvPr/>
        </p:nvSpPr>
        <p:spPr>
          <a:xfrm flipH="1" rot="10800000">
            <a:off x="0" y="0"/>
            <a:ext cx="2190300" cy="12537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7"/>
          <p:cNvSpPr/>
          <p:nvPr/>
        </p:nvSpPr>
        <p:spPr>
          <a:xfrm>
            <a:off x="0" y="3889800"/>
            <a:ext cx="2190300" cy="12537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7"/>
          <p:cNvSpPr txBox="1"/>
          <p:nvPr>
            <p:ph idx="1" type="body"/>
          </p:nvPr>
        </p:nvSpPr>
        <p:spPr>
          <a:xfrm>
            <a:off x="616200" y="1973475"/>
            <a:ext cx="3264000" cy="1935300"/>
          </a:xfrm>
          <a:prstGeom prst="rect">
            <a:avLst/>
          </a:prstGeom>
        </p:spPr>
        <p:txBody>
          <a:bodyPr anchorCtr="0" anchor="t" bIns="91425" lIns="91425" spcFirstLastPara="1" rIns="91425" wrap="square" tIns="91425">
            <a:noAutofit/>
          </a:bodyPr>
          <a:lstStyle>
            <a:lvl1pPr indent="-304800" lvl="0" marL="457200">
              <a:lnSpc>
                <a:spcPct val="100000"/>
              </a:lnSpc>
              <a:spcBef>
                <a:spcPts val="0"/>
              </a:spcBef>
              <a:spcAft>
                <a:spcPts val="0"/>
              </a:spcAft>
              <a:buSzPts val="1200"/>
              <a:buChar char="●"/>
              <a:defRPr sz="1600"/>
            </a:lvl1pPr>
            <a:lvl2pPr indent="-304800" lvl="1" marL="914400">
              <a:spcBef>
                <a:spcPts val="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47" name="Google Shape;47;p7"/>
          <p:cNvSpPr txBox="1"/>
          <p:nvPr>
            <p:ph type="title"/>
          </p:nvPr>
        </p:nvSpPr>
        <p:spPr>
          <a:xfrm>
            <a:off x="540000" y="491400"/>
            <a:ext cx="8100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4100"/>
              <a:buNone/>
              <a:defRPr/>
            </a:lvl1pPr>
            <a:lvl2pPr lvl="1" rtl="0">
              <a:spcBef>
                <a:spcPts val="0"/>
              </a:spcBef>
              <a:spcAft>
                <a:spcPts val="0"/>
              </a:spcAft>
              <a:buSzPts val="4100"/>
              <a:buNone/>
              <a:defRPr/>
            </a:lvl2pPr>
            <a:lvl3pPr lvl="2" rtl="0">
              <a:spcBef>
                <a:spcPts val="0"/>
              </a:spcBef>
              <a:spcAft>
                <a:spcPts val="0"/>
              </a:spcAft>
              <a:buSzPts val="4100"/>
              <a:buNone/>
              <a:defRPr/>
            </a:lvl3pPr>
            <a:lvl4pPr lvl="3" rtl="0">
              <a:spcBef>
                <a:spcPts val="0"/>
              </a:spcBef>
              <a:spcAft>
                <a:spcPts val="0"/>
              </a:spcAft>
              <a:buSzPts val="4100"/>
              <a:buNone/>
              <a:defRPr/>
            </a:lvl4pPr>
            <a:lvl5pPr lvl="4" rtl="0">
              <a:spcBef>
                <a:spcPts val="0"/>
              </a:spcBef>
              <a:spcAft>
                <a:spcPts val="0"/>
              </a:spcAft>
              <a:buSzPts val="4100"/>
              <a:buNone/>
              <a:defRPr/>
            </a:lvl5pPr>
            <a:lvl6pPr lvl="5" rtl="0">
              <a:spcBef>
                <a:spcPts val="0"/>
              </a:spcBef>
              <a:spcAft>
                <a:spcPts val="0"/>
              </a:spcAft>
              <a:buSzPts val="4100"/>
              <a:buNone/>
              <a:defRPr/>
            </a:lvl6pPr>
            <a:lvl7pPr lvl="6" rtl="0">
              <a:spcBef>
                <a:spcPts val="0"/>
              </a:spcBef>
              <a:spcAft>
                <a:spcPts val="0"/>
              </a:spcAft>
              <a:buSzPts val="4100"/>
              <a:buNone/>
              <a:defRPr/>
            </a:lvl7pPr>
            <a:lvl8pPr lvl="7" rtl="0">
              <a:spcBef>
                <a:spcPts val="0"/>
              </a:spcBef>
              <a:spcAft>
                <a:spcPts val="0"/>
              </a:spcAft>
              <a:buSzPts val="4100"/>
              <a:buNone/>
              <a:defRPr/>
            </a:lvl8pPr>
            <a:lvl9pPr lvl="8" rtl="0">
              <a:spcBef>
                <a:spcPts val="0"/>
              </a:spcBef>
              <a:spcAft>
                <a:spcPts val="0"/>
              </a:spcAft>
              <a:buSzPts val="4100"/>
              <a:buNone/>
              <a:defRPr/>
            </a:lvl9pPr>
          </a:lstStyle>
          <a:p/>
        </p:txBody>
      </p:sp>
      <p:sp>
        <p:nvSpPr>
          <p:cNvPr id="48" name="Google Shape;48;p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9" name="Shape 49"/>
        <p:cNvGrpSpPr/>
        <p:nvPr/>
      </p:nvGrpSpPr>
      <p:grpSpPr>
        <a:xfrm>
          <a:off x="0" y="0"/>
          <a:ext cx="0" cy="0"/>
          <a:chOff x="0" y="0"/>
          <a:chExt cx="0" cy="0"/>
        </a:xfrm>
      </p:grpSpPr>
      <p:sp>
        <p:nvSpPr>
          <p:cNvPr id="50" name="Google Shape;50;p8"/>
          <p:cNvSpPr txBox="1"/>
          <p:nvPr>
            <p:ph type="title"/>
          </p:nvPr>
        </p:nvSpPr>
        <p:spPr>
          <a:xfrm>
            <a:off x="616200" y="491400"/>
            <a:ext cx="2926500" cy="2838000"/>
          </a:xfrm>
          <a:prstGeom prst="rect">
            <a:avLst/>
          </a:prstGeom>
        </p:spPr>
        <p:txBody>
          <a:bodyPr anchorCtr="0" anchor="t" bIns="91425" lIns="91425" spcFirstLastPara="1" rIns="91425" wrap="square" tIns="91425">
            <a:noAutofit/>
          </a:bodyPr>
          <a:lstStyle>
            <a:lvl1pPr lvl="0" rtl="0" algn="l">
              <a:spcBef>
                <a:spcPts val="0"/>
              </a:spcBef>
              <a:spcAft>
                <a:spcPts val="0"/>
              </a:spcAft>
              <a:buSzPts val="4100"/>
              <a:buNone/>
              <a:defRPr/>
            </a:lvl1pPr>
            <a:lvl2pPr lvl="1" rtl="0">
              <a:spcBef>
                <a:spcPts val="0"/>
              </a:spcBef>
              <a:spcAft>
                <a:spcPts val="0"/>
              </a:spcAft>
              <a:buSzPts val="4100"/>
              <a:buNone/>
              <a:defRPr/>
            </a:lvl2pPr>
            <a:lvl3pPr lvl="2" rtl="0">
              <a:spcBef>
                <a:spcPts val="0"/>
              </a:spcBef>
              <a:spcAft>
                <a:spcPts val="0"/>
              </a:spcAft>
              <a:buSzPts val="4100"/>
              <a:buNone/>
              <a:defRPr/>
            </a:lvl3pPr>
            <a:lvl4pPr lvl="3" rtl="0">
              <a:spcBef>
                <a:spcPts val="0"/>
              </a:spcBef>
              <a:spcAft>
                <a:spcPts val="0"/>
              </a:spcAft>
              <a:buSzPts val="4100"/>
              <a:buNone/>
              <a:defRPr/>
            </a:lvl4pPr>
            <a:lvl5pPr lvl="4" rtl="0">
              <a:spcBef>
                <a:spcPts val="0"/>
              </a:spcBef>
              <a:spcAft>
                <a:spcPts val="0"/>
              </a:spcAft>
              <a:buSzPts val="4100"/>
              <a:buNone/>
              <a:defRPr/>
            </a:lvl5pPr>
            <a:lvl6pPr lvl="5" rtl="0">
              <a:spcBef>
                <a:spcPts val="0"/>
              </a:spcBef>
              <a:spcAft>
                <a:spcPts val="0"/>
              </a:spcAft>
              <a:buSzPts val="4100"/>
              <a:buNone/>
              <a:defRPr/>
            </a:lvl6pPr>
            <a:lvl7pPr lvl="6" rtl="0">
              <a:spcBef>
                <a:spcPts val="0"/>
              </a:spcBef>
              <a:spcAft>
                <a:spcPts val="0"/>
              </a:spcAft>
              <a:buSzPts val="4100"/>
              <a:buNone/>
              <a:defRPr/>
            </a:lvl7pPr>
            <a:lvl8pPr lvl="7" rtl="0">
              <a:spcBef>
                <a:spcPts val="0"/>
              </a:spcBef>
              <a:spcAft>
                <a:spcPts val="0"/>
              </a:spcAft>
              <a:buSzPts val="4100"/>
              <a:buNone/>
              <a:defRPr/>
            </a:lvl8pPr>
            <a:lvl9pPr lvl="8" rtl="0">
              <a:spcBef>
                <a:spcPts val="0"/>
              </a:spcBef>
              <a:spcAft>
                <a:spcPts val="0"/>
              </a:spcAft>
              <a:buSzPts val="4100"/>
              <a:buNone/>
              <a:defRPr/>
            </a:lvl9pPr>
          </a:lstStyle>
          <a:p/>
        </p:txBody>
      </p:sp>
      <p:sp>
        <p:nvSpPr>
          <p:cNvPr id="51" name="Google Shape;51;p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2" name="Shape 52"/>
        <p:cNvGrpSpPr/>
        <p:nvPr/>
      </p:nvGrpSpPr>
      <p:grpSpPr>
        <a:xfrm>
          <a:off x="0" y="0"/>
          <a:ext cx="0" cy="0"/>
          <a:chOff x="0" y="0"/>
          <a:chExt cx="0" cy="0"/>
        </a:xfrm>
      </p:grpSpPr>
      <p:sp>
        <p:nvSpPr>
          <p:cNvPr id="53" name="Google Shape;53;p9"/>
          <p:cNvSpPr/>
          <p:nvPr/>
        </p:nvSpPr>
        <p:spPr>
          <a:xfrm flipH="1">
            <a:off x="5530834" y="4155000"/>
            <a:ext cx="1726800" cy="988500"/>
          </a:xfrm>
          <a:prstGeom prst="rtTriangle">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9"/>
          <p:cNvSpPr/>
          <p:nvPr/>
        </p:nvSpPr>
        <p:spPr>
          <a:xfrm flipH="1" rot="-5400000">
            <a:off x="2403450" y="1832850"/>
            <a:ext cx="8573400" cy="49077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9"/>
          <p:cNvSpPr txBox="1"/>
          <p:nvPr>
            <p:ph type="title"/>
          </p:nvPr>
        </p:nvSpPr>
        <p:spPr>
          <a:xfrm>
            <a:off x="5374475" y="720000"/>
            <a:ext cx="3153300" cy="1851600"/>
          </a:xfrm>
          <a:prstGeom prst="rect">
            <a:avLst/>
          </a:prstGeom>
        </p:spPr>
        <p:txBody>
          <a:bodyPr anchorCtr="0" anchor="t" bIns="91425" lIns="91425" spcFirstLastPara="1" rIns="91425" wrap="square" tIns="91425">
            <a:noAutofit/>
          </a:bodyPr>
          <a:lstStyle>
            <a:lvl1pPr lvl="0" rtl="0" algn="r">
              <a:spcBef>
                <a:spcPts val="0"/>
              </a:spcBef>
              <a:spcAft>
                <a:spcPts val="0"/>
              </a:spcAft>
              <a:buSzPts val="4100"/>
              <a:buNone/>
              <a:defRPr sz="5500"/>
            </a:lvl1pPr>
            <a:lvl2pPr lvl="1" rtl="0">
              <a:spcBef>
                <a:spcPts val="0"/>
              </a:spcBef>
              <a:spcAft>
                <a:spcPts val="0"/>
              </a:spcAft>
              <a:buSzPts val="4100"/>
              <a:buNone/>
              <a:defRPr/>
            </a:lvl2pPr>
            <a:lvl3pPr lvl="2" rtl="0">
              <a:spcBef>
                <a:spcPts val="0"/>
              </a:spcBef>
              <a:spcAft>
                <a:spcPts val="0"/>
              </a:spcAft>
              <a:buSzPts val="4100"/>
              <a:buNone/>
              <a:defRPr/>
            </a:lvl3pPr>
            <a:lvl4pPr lvl="3" rtl="0">
              <a:spcBef>
                <a:spcPts val="0"/>
              </a:spcBef>
              <a:spcAft>
                <a:spcPts val="0"/>
              </a:spcAft>
              <a:buSzPts val="4100"/>
              <a:buNone/>
              <a:defRPr/>
            </a:lvl4pPr>
            <a:lvl5pPr lvl="4" rtl="0">
              <a:spcBef>
                <a:spcPts val="0"/>
              </a:spcBef>
              <a:spcAft>
                <a:spcPts val="0"/>
              </a:spcAft>
              <a:buSzPts val="4100"/>
              <a:buNone/>
              <a:defRPr/>
            </a:lvl5pPr>
            <a:lvl6pPr lvl="5" rtl="0">
              <a:spcBef>
                <a:spcPts val="0"/>
              </a:spcBef>
              <a:spcAft>
                <a:spcPts val="0"/>
              </a:spcAft>
              <a:buSzPts val="4100"/>
              <a:buNone/>
              <a:defRPr/>
            </a:lvl6pPr>
            <a:lvl7pPr lvl="6" rtl="0">
              <a:spcBef>
                <a:spcPts val="0"/>
              </a:spcBef>
              <a:spcAft>
                <a:spcPts val="0"/>
              </a:spcAft>
              <a:buSzPts val="4100"/>
              <a:buNone/>
              <a:defRPr/>
            </a:lvl7pPr>
            <a:lvl8pPr lvl="7" rtl="0">
              <a:spcBef>
                <a:spcPts val="0"/>
              </a:spcBef>
              <a:spcAft>
                <a:spcPts val="0"/>
              </a:spcAft>
              <a:buSzPts val="4100"/>
              <a:buNone/>
              <a:defRPr/>
            </a:lvl8pPr>
            <a:lvl9pPr lvl="8" rtl="0">
              <a:spcBef>
                <a:spcPts val="0"/>
              </a:spcBef>
              <a:spcAft>
                <a:spcPts val="0"/>
              </a:spcAft>
              <a:buSzPts val="4100"/>
              <a:buNone/>
              <a:defRPr/>
            </a:lvl9pPr>
          </a:lstStyle>
          <a:p/>
        </p:txBody>
      </p:sp>
      <p:sp>
        <p:nvSpPr>
          <p:cNvPr id="56" name="Google Shape;56;p9"/>
          <p:cNvSpPr txBox="1"/>
          <p:nvPr>
            <p:ph hasCustomPrompt="1" idx="2" type="title"/>
          </p:nvPr>
        </p:nvSpPr>
        <p:spPr>
          <a:xfrm>
            <a:off x="6907825" y="3795175"/>
            <a:ext cx="1653900" cy="988500"/>
          </a:xfrm>
          <a:prstGeom prst="rect">
            <a:avLst/>
          </a:prstGeom>
        </p:spPr>
        <p:txBody>
          <a:bodyPr anchorCtr="0" anchor="b" bIns="91425" lIns="91425" spcFirstLastPara="1" rIns="91425" wrap="square" tIns="91425">
            <a:noAutofit/>
          </a:bodyPr>
          <a:lstStyle>
            <a:lvl1pPr lvl="0" rtl="0" algn="r">
              <a:spcBef>
                <a:spcPts val="0"/>
              </a:spcBef>
              <a:spcAft>
                <a:spcPts val="0"/>
              </a:spcAft>
              <a:buSzPts val="5000"/>
              <a:buNone/>
              <a:defRPr sz="7000">
                <a:solidFill>
                  <a:schemeClr val="lt1"/>
                </a:solidFill>
              </a:defRPr>
            </a:lvl1pPr>
            <a:lvl2pPr lvl="1" rtl="0" algn="ctr">
              <a:spcBef>
                <a:spcPts val="0"/>
              </a:spcBef>
              <a:spcAft>
                <a:spcPts val="0"/>
              </a:spcAft>
              <a:buSzPts val="5000"/>
              <a:buNone/>
              <a:defRPr sz="5000"/>
            </a:lvl2pPr>
            <a:lvl3pPr lvl="2" rtl="0" algn="ctr">
              <a:spcBef>
                <a:spcPts val="0"/>
              </a:spcBef>
              <a:spcAft>
                <a:spcPts val="0"/>
              </a:spcAft>
              <a:buSzPts val="5000"/>
              <a:buNone/>
              <a:defRPr sz="5000"/>
            </a:lvl3pPr>
            <a:lvl4pPr lvl="3" rtl="0" algn="ctr">
              <a:spcBef>
                <a:spcPts val="0"/>
              </a:spcBef>
              <a:spcAft>
                <a:spcPts val="0"/>
              </a:spcAft>
              <a:buSzPts val="5000"/>
              <a:buNone/>
              <a:defRPr sz="5000"/>
            </a:lvl4pPr>
            <a:lvl5pPr lvl="4" rtl="0" algn="ctr">
              <a:spcBef>
                <a:spcPts val="0"/>
              </a:spcBef>
              <a:spcAft>
                <a:spcPts val="0"/>
              </a:spcAft>
              <a:buSzPts val="5000"/>
              <a:buNone/>
              <a:defRPr sz="5000"/>
            </a:lvl5pPr>
            <a:lvl6pPr lvl="5" rtl="0" algn="ctr">
              <a:spcBef>
                <a:spcPts val="0"/>
              </a:spcBef>
              <a:spcAft>
                <a:spcPts val="0"/>
              </a:spcAft>
              <a:buSzPts val="5000"/>
              <a:buNone/>
              <a:defRPr sz="5000"/>
            </a:lvl6pPr>
            <a:lvl7pPr lvl="6" rtl="0" algn="ctr">
              <a:spcBef>
                <a:spcPts val="0"/>
              </a:spcBef>
              <a:spcAft>
                <a:spcPts val="0"/>
              </a:spcAft>
              <a:buSzPts val="5000"/>
              <a:buNone/>
              <a:defRPr sz="5000"/>
            </a:lvl7pPr>
            <a:lvl8pPr lvl="7" rtl="0" algn="ctr">
              <a:spcBef>
                <a:spcPts val="0"/>
              </a:spcBef>
              <a:spcAft>
                <a:spcPts val="0"/>
              </a:spcAft>
              <a:buSzPts val="5000"/>
              <a:buNone/>
              <a:defRPr sz="5000"/>
            </a:lvl8pPr>
            <a:lvl9pPr lvl="8" rtl="0" algn="ctr">
              <a:spcBef>
                <a:spcPts val="0"/>
              </a:spcBef>
              <a:spcAft>
                <a:spcPts val="0"/>
              </a:spcAft>
              <a:buSzPts val="5000"/>
              <a:buNone/>
              <a:defRPr sz="5000"/>
            </a:lvl9pPr>
          </a:lstStyle>
          <a:p>
            <a:r>
              <a:t>xx%</a:t>
            </a:r>
          </a:p>
        </p:txBody>
      </p:sp>
      <p:sp>
        <p:nvSpPr>
          <p:cNvPr id="57" name="Google Shape;57;p9"/>
          <p:cNvSpPr txBox="1"/>
          <p:nvPr>
            <p:ph idx="1" type="subTitle"/>
          </p:nvPr>
        </p:nvSpPr>
        <p:spPr>
          <a:xfrm>
            <a:off x="720000" y="3960725"/>
            <a:ext cx="2991900" cy="6789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1400"/>
              <a:buNone/>
              <a:defRPr sz="1600">
                <a:solidFill>
                  <a:schemeClr val="dk1"/>
                </a:solidFill>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58" name="Google Shape;58;p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9" name="Shape 59"/>
        <p:cNvGrpSpPr/>
        <p:nvPr/>
      </p:nvGrpSpPr>
      <p:grpSpPr>
        <a:xfrm>
          <a:off x="0" y="0"/>
          <a:ext cx="0" cy="0"/>
          <a:chOff x="0" y="0"/>
          <a:chExt cx="0" cy="0"/>
        </a:xfrm>
      </p:grpSpPr>
      <p:sp>
        <p:nvSpPr>
          <p:cNvPr id="60" name="Google Shape;60;p10"/>
          <p:cNvSpPr/>
          <p:nvPr/>
        </p:nvSpPr>
        <p:spPr>
          <a:xfrm rot="5400000">
            <a:off x="-468300" y="468300"/>
            <a:ext cx="2190300" cy="12537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10"/>
          <p:cNvSpPr/>
          <p:nvPr/>
        </p:nvSpPr>
        <p:spPr>
          <a:xfrm rot="-5400000">
            <a:off x="6596700" y="2597700"/>
            <a:ext cx="3840900" cy="12537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10"/>
          <p:cNvSpPr txBox="1"/>
          <p:nvPr>
            <p:ph type="title"/>
          </p:nvPr>
        </p:nvSpPr>
        <p:spPr>
          <a:xfrm>
            <a:off x="540000" y="491400"/>
            <a:ext cx="8100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4100"/>
              <a:buNone/>
              <a:defRPr/>
            </a:lvl1pPr>
            <a:lvl2pPr lvl="1" rtl="0">
              <a:spcBef>
                <a:spcPts val="0"/>
              </a:spcBef>
              <a:spcAft>
                <a:spcPts val="0"/>
              </a:spcAft>
              <a:buSzPts val="4100"/>
              <a:buNone/>
              <a:defRPr/>
            </a:lvl2pPr>
            <a:lvl3pPr lvl="2" rtl="0">
              <a:spcBef>
                <a:spcPts val="0"/>
              </a:spcBef>
              <a:spcAft>
                <a:spcPts val="0"/>
              </a:spcAft>
              <a:buSzPts val="4100"/>
              <a:buNone/>
              <a:defRPr/>
            </a:lvl3pPr>
            <a:lvl4pPr lvl="3" rtl="0">
              <a:spcBef>
                <a:spcPts val="0"/>
              </a:spcBef>
              <a:spcAft>
                <a:spcPts val="0"/>
              </a:spcAft>
              <a:buSzPts val="4100"/>
              <a:buNone/>
              <a:defRPr/>
            </a:lvl4pPr>
            <a:lvl5pPr lvl="4" rtl="0">
              <a:spcBef>
                <a:spcPts val="0"/>
              </a:spcBef>
              <a:spcAft>
                <a:spcPts val="0"/>
              </a:spcAft>
              <a:buSzPts val="4100"/>
              <a:buNone/>
              <a:defRPr/>
            </a:lvl5pPr>
            <a:lvl6pPr lvl="5" rtl="0">
              <a:spcBef>
                <a:spcPts val="0"/>
              </a:spcBef>
              <a:spcAft>
                <a:spcPts val="0"/>
              </a:spcAft>
              <a:buSzPts val="4100"/>
              <a:buNone/>
              <a:defRPr/>
            </a:lvl6pPr>
            <a:lvl7pPr lvl="6" rtl="0">
              <a:spcBef>
                <a:spcPts val="0"/>
              </a:spcBef>
              <a:spcAft>
                <a:spcPts val="0"/>
              </a:spcAft>
              <a:buSzPts val="4100"/>
              <a:buNone/>
              <a:defRPr/>
            </a:lvl7pPr>
            <a:lvl8pPr lvl="7" rtl="0">
              <a:spcBef>
                <a:spcPts val="0"/>
              </a:spcBef>
              <a:spcAft>
                <a:spcPts val="0"/>
              </a:spcAft>
              <a:buSzPts val="4100"/>
              <a:buNone/>
              <a:defRPr/>
            </a:lvl8pPr>
            <a:lvl9pPr lvl="8" rtl="0">
              <a:spcBef>
                <a:spcPts val="0"/>
              </a:spcBef>
              <a:spcAft>
                <a:spcPts val="0"/>
              </a:spcAft>
              <a:buSzPts val="4100"/>
              <a:buNone/>
              <a:defRPr/>
            </a:lvl9pPr>
          </a:lstStyle>
          <a:p/>
        </p:txBody>
      </p:sp>
      <p:sp>
        <p:nvSpPr>
          <p:cNvPr id="63" name="Google Shape;63;p1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36" Type="http://schemas.openxmlformats.org/officeDocument/2006/relationships/theme" Target="../theme/theme3.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noFill/>
      </p:bgPr>
    </p:bg>
    <p:spTree>
      <p:nvGrpSpPr>
        <p:cNvPr id="5" name="Shape 5"/>
        <p:cNvGrpSpPr/>
        <p:nvPr/>
      </p:nvGrpSpPr>
      <p:grpSpPr>
        <a:xfrm>
          <a:off x="0" y="0"/>
          <a:ext cx="0" cy="0"/>
          <a:chOff x="0" y="0"/>
          <a:chExt cx="0" cy="0"/>
        </a:xfrm>
      </p:grpSpPr>
      <p:sp>
        <p:nvSpPr>
          <p:cNvPr id="6" name="Google Shape;6;p1"/>
          <p:cNvSpPr txBox="1"/>
          <p:nvPr>
            <p:ph idx="1" type="body"/>
          </p:nvPr>
        </p:nvSpPr>
        <p:spPr>
          <a:xfrm>
            <a:off x="540000" y="1544250"/>
            <a:ext cx="8100000" cy="2865900"/>
          </a:xfrm>
          <a:prstGeom prst="rect">
            <a:avLst/>
          </a:prstGeom>
          <a:noFill/>
          <a:ln>
            <a:noFill/>
          </a:ln>
        </p:spPr>
        <p:txBody>
          <a:bodyPr anchorCtr="0" anchor="t" bIns="91425" lIns="91425" spcFirstLastPara="1" rIns="91425" wrap="square" tIns="91425">
            <a:noAutofit/>
          </a:bodyPr>
          <a:lstStyle>
            <a:lvl1pPr indent="-317500" lvl="0" marL="457200">
              <a:lnSpc>
                <a:spcPct val="115000"/>
              </a:lnSpc>
              <a:spcBef>
                <a:spcPts val="0"/>
              </a:spcBef>
              <a:spcAft>
                <a:spcPts val="0"/>
              </a:spcAft>
              <a:buSzPts val="1400"/>
              <a:buFont typeface="Libre Franklin"/>
              <a:buChar char="●"/>
              <a:defRPr>
                <a:latin typeface="Libre Franklin"/>
                <a:ea typeface="Libre Franklin"/>
                <a:cs typeface="Libre Franklin"/>
                <a:sym typeface="Libre Franklin"/>
              </a:defRPr>
            </a:lvl1pPr>
            <a:lvl2pPr indent="-317500" lvl="1" marL="914400">
              <a:lnSpc>
                <a:spcPct val="115000"/>
              </a:lnSpc>
              <a:spcBef>
                <a:spcPts val="1600"/>
              </a:spcBef>
              <a:spcAft>
                <a:spcPts val="0"/>
              </a:spcAft>
              <a:buSzPts val="1400"/>
              <a:buFont typeface="Libre Franklin"/>
              <a:buChar char="○"/>
              <a:defRPr>
                <a:latin typeface="Libre Franklin"/>
                <a:ea typeface="Libre Franklin"/>
                <a:cs typeface="Libre Franklin"/>
                <a:sym typeface="Libre Franklin"/>
              </a:defRPr>
            </a:lvl2pPr>
            <a:lvl3pPr indent="-317500" lvl="2" marL="1371600">
              <a:lnSpc>
                <a:spcPct val="115000"/>
              </a:lnSpc>
              <a:spcBef>
                <a:spcPts val="1600"/>
              </a:spcBef>
              <a:spcAft>
                <a:spcPts val="0"/>
              </a:spcAft>
              <a:buSzPts val="1400"/>
              <a:buFont typeface="Libre Franklin"/>
              <a:buChar char="■"/>
              <a:defRPr>
                <a:latin typeface="Libre Franklin"/>
                <a:ea typeface="Libre Franklin"/>
                <a:cs typeface="Libre Franklin"/>
                <a:sym typeface="Libre Franklin"/>
              </a:defRPr>
            </a:lvl3pPr>
            <a:lvl4pPr indent="-317500" lvl="3" marL="1828800">
              <a:lnSpc>
                <a:spcPct val="115000"/>
              </a:lnSpc>
              <a:spcBef>
                <a:spcPts val="1600"/>
              </a:spcBef>
              <a:spcAft>
                <a:spcPts val="0"/>
              </a:spcAft>
              <a:buSzPts val="1400"/>
              <a:buFont typeface="Libre Franklin"/>
              <a:buChar char="●"/>
              <a:defRPr>
                <a:latin typeface="Libre Franklin"/>
                <a:ea typeface="Libre Franklin"/>
                <a:cs typeface="Libre Franklin"/>
                <a:sym typeface="Libre Franklin"/>
              </a:defRPr>
            </a:lvl4pPr>
            <a:lvl5pPr indent="-317500" lvl="4" marL="2286000">
              <a:lnSpc>
                <a:spcPct val="115000"/>
              </a:lnSpc>
              <a:spcBef>
                <a:spcPts val="1600"/>
              </a:spcBef>
              <a:spcAft>
                <a:spcPts val="0"/>
              </a:spcAft>
              <a:buSzPts val="1400"/>
              <a:buFont typeface="Libre Franklin"/>
              <a:buChar char="○"/>
              <a:defRPr>
                <a:latin typeface="Libre Franklin"/>
                <a:ea typeface="Libre Franklin"/>
                <a:cs typeface="Libre Franklin"/>
                <a:sym typeface="Libre Franklin"/>
              </a:defRPr>
            </a:lvl5pPr>
            <a:lvl6pPr indent="-317500" lvl="5" marL="2743200">
              <a:lnSpc>
                <a:spcPct val="115000"/>
              </a:lnSpc>
              <a:spcBef>
                <a:spcPts val="1600"/>
              </a:spcBef>
              <a:spcAft>
                <a:spcPts val="0"/>
              </a:spcAft>
              <a:buSzPts val="1400"/>
              <a:buFont typeface="Libre Franklin"/>
              <a:buChar char="■"/>
              <a:defRPr>
                <a:latin typeface="Libre Franklin"/>
                <a:ea typeface="Libre Franklin"/>
                <a:cs typeface="Libre Franklin"/>
                <a:sym typeface="Libre Franklin"/>
              </a:defRPr>
            </a:lvl6pPr>
            <a:lvl7pPr indent="-317500" lvl="6" marL="3200400">
              <a:lnSpc>
                <a:spcPct val="115000"/>
              </a:lnSpc>
              <a:spcBef>
                <a:spcPts val="1600"/>
              </a:spcBef>
              <a:spcAft>
                <a:spcPts val="0"/>
              </a:spcAft>
              <a:buSzPts val="1400"/>
              <a:buFont typeface="Libre Franklin"/>
              <a:buChar char="●"/>
              <a:defRPr>
                <a:latin typeface="Libre Franklin"/>
                <a:ea typeface="Libre Franklin"/>
                <a:cs typeface="Libre Franklin"/>
                <a:sym typeface="Libre Franklin"/>
              </a:defRPr>
            </a:lvl7pPr>
            <a:lvl8pPr indent="-317500" lvl="7" marL="3657600">
              <a:lnSpc>
                <a:spcPct val="115000"/>
              </a:lnSpc>
              <a:spcBef>
                <a:spcPts val="1600"/>
              </a:spcBef>
              <a:spcAft>
                <a:spcPts val="0"/>
              </a:spcAft>
              <a:buSzPts val="1400"/>
              <a:buFont typeface="Libre Franklin"/>
              <a:buChar char="○"/>
              <a:defRPr>
                <a:latin typeface="Libre Franklin"/>
                <a:ea typeface="Libre Franklin"/>
                <a:cs typeface="Libre Franklin"/>
                <a:sym typeface="Libre Franklin"/>
              </a:defRPr>
            </a:lvl8pPr>
            <a:lvl9pPr indent="-317500" lvl="8" marL="4114800">
              <a:lnSpc>
                <a:spcPct val="115000"/>
              </a:lnSpc>
              <a:spcBef>
                <a:spcPts val="1600"/>
              </a:spcBef>
              <a:spcAft>
                <a:spcPts val="1600"/>
              </a:spcAft>
              <a:buSzPts val="1400"/>
              <a:buFont typeface="Libre Franklin"/>
              <a:buChar char="■"/>
              <a:defRPr>
                <a:latin typeface="Libre Franklin"/>
                <a:ea typeface="Libre Franklin"/>
                <a:cs typeface="Libre Franklin"/>
                <a:sym typeface="Libre Franklin"/>
              </a:defRPr>
            </a:lvl9pPr>
          </a:lstStyle>
          <a:p/>
        </p:txBody>
      </p:sp>
      <p:sp>
        <p:nvSpPr>
          <p:cNvPr id="7" name="Google Shape;7;p1"/>
          <p:cNvSpPr txBox="1"/>
          <p:nvPr>
            <p:ph type="title"/>
          </p:nvPr>
        </p:nvSpPr>
        <p:spPr>
          <a:xfrm>
            <a:off x="540000" y="491400"/>
            <a:ext cx="8100000" cy="572700"/>
          </a:xfrm>
          <a:prstGeom prst="rect">
            <a:avLst/>
          </a:prstGeom>
          <a:noFill/>
          <a:ln>
            <a:noFill/>
          </a:ln>
        </p:spPr>
        <p:txBody>
          <a:bodyPr anchorCtr="0" anchor="t" bIns="91425" lIns="91425" spcFirstLastPara="1" rIns="91425" wrap="square" tIns="91425">
            <a:noAutofit/>
          </a:bodyPr>
          <a:lstStyle>
            <a:lvl1pPr lvl="0" algn="ctr">
              <a:spcBef>
                <a:spcPts val="0"/>
              </a:spcBef>
              <a:spcAft>
                <a:spcPts val="0"/>
              </a:spcAft>
              <a:buSzPts val="4100"/>
              <a:buFont typeface="Be Vietnam"/>
              <a:buNone/>
              <a:defRPr sz="4100">
                <a:latin typeface="Be Vietnam"/>
                <a:ea typeface="Be Vietnam"/>
                <a:cs typeface="Be Vietnam"/>
                <a:sym typeface="Be Vietnam"/>
              </a:defRPr>
            </a:lvl1pPr>
            <a:lvl2pPr lvl="1" algn="ctr">
              <a:spcBef>
                <a:spcPts val="0"/>
              </a:spcBef>
              <a:spcAft>
                <a:spcPts val="0"/>
              </a:spcAft>
              <a:buSzPts val="4100"/>
              <a:buFont typeface="Be Vietnam"/>
              <a:buNone/>
              <a:defRPr sz="4100">
                <a:latin typeface="Be Vietnam"/>
                <a:ea typeface="Be Vietnam"/>
                <a:cs typeface="Be Vietnam"/>
                <a:sym typeface="Be Vietnam"/>
              </a:defRPr>
            </a:lvl2pPr>
            <a:lvl3pPr lvl="2" algn="ctr">
              <a:spcBef>
                <a:spcPts val="0"/>
              </a:spcBef>
              <a:spcAft>
                <a:spcPts val="0"/>
              </a:spcAft>
              <a:buSzPts val="4100"/>
              <a:buFont typeface="Be Vietnam"/>
              <a:buNone/>
              <a:defRPr sz="4100">
                <a:latin typeface="Be Vietnam"/>
                <a:ea typeface="Be Vietnam"/>
                <a:cs typeface="Be Vietnam"/>
                <a:sym typeface="Be Vietnam"/>
              </a:defRPr>
            </a:lvl3pPr>
            <a:lvl4pPr lvl="3" algn="ctr">
              <a:spcBef>
                <a:spcPts val="0"/>
              </a:spcBef>
              <a:spcAft>
                <a:spcPts val="0"/>
              </a:spcAft>
              <a:buSzPts val="4100"/>
              <a:buFont typeface="Be Vietnam"/>
              <a:buNone/>
              <a:defRPr sz="4100">
                <a:latin typeface="Be Vietnam"/>
                <a:ea typeface="Be Vietnam"/>
                <a:cs typeface="Be Vietnam"/>
                <a:sym typeface="Be Vietnam"/>
              </a:defRPr>
            </a:lvl4pPr>
            <a:lvl5pPr lvl="4" algn="ctr">
              <a:spcBef>
                <a:spcPts val="0"/>
              </a:spcBef>
              <a:spcAft>
                <a:spcPts val="0"/>
              </a:spcAft>
              <a:buSzPts val="4100"/>
              <a:buFont typeface="Be Vietnam"/>
              <a:buNone/>
              <a:defRPr sz="4100">
                <a:latin typeface="Be Vietnam"/>
                <a:ea typeface="Be Vietnam"/>
                <a:cs typeface="Be Vietnam"/>
                <a:sym typeface="Be Vietnam"/>
              </a:defRPr>
            </a:lvl5pPr>
            <a:lvl6pPr lvl="5" algn="ctr">
              <a:spcBef>
                <a:spcPts val="0"/>
              </a:spcBef>
              <a:spcAft>
                <a:spcPts val="0"/>
              </a:spcAft>
              <a:buSzPts val="4100"/>
              <a:buFont typeface="Be Vietnam"/>
              <a:buNone/>
              <a:defRPr sz="4100">
                <a:latin typeface="Be Vietnam"/>
                <a:ea typeface="Be Vietnam"/>
                <a:cs typeface="Be Vietnam"/>
                <a:sym typeface="Be Vietnam"/>
              </a:defRPr>
            </a:lvl6pPr>
            <a:lvl7pPr lvl="6" algn="ctr">
              <a:spcBef>
                <a:spcPts val="0"/>
              </a:spcBef>
              <a:spcAft>
                <a:spcPts val="0"/>
              </a:spcAft>
              <a:buSzPts val="4100"/>
              <a:buFont typeface="Be Vietnam"/>
              <a:buNone/>
              <a:defRPr sz="4100">
                <a:latin typeface="Be Vietnam"/>
                <a:ea typeface="Be Vietnam"/>
                <a:cs typeface="Be Vietnam"/>
                <a:sym typeface="Be Vietnam"/>
              </a:defRPr>
            </a:lvl7pPr>
            <a:lvl8pPr lvl="7" algn="ctr">
              <a:spcBef>
                <a:spcPts val="0"/>
              </a:spcBef>
              <a:spcAft>
                <a:spcPts val="0"/>
              </a:spcAft>
              <a:buSzPts val="4100"/>
              <a:buFont typeface="Be Vietnam"/>
              <a:buNone/>
              <a:defRPr sz="4100">
                <a:latin typeface="Be Vietnam"/>
                <a:ea typeface="Be Vietnam"/>
                <a:cs typeface="Be Vietnam"/>
                <a:sym typeface="Be Vietnam"/>
              </a:defRPr>
            </a:lvl8pPr>
            <a:lvl9pPr lvl="8" algn="ctr">
              <a:spcBef>
                <a:spcPts val="0"/>
              </a:spcBef>
              <a:spcAft>
                <a:spcPts val="0"/>
              </a:spcAft>
              <a:buSzPts val="4100"/>
              <a:buFont typeface="Be Vietnam"/>
              <a:buNone/>
              <a:defRPr sz="4100">
                <a:latin typeface="Be Vietnam"/>
                <a:ea typeface="Be Vietnam"/>
                <a:cs typeface="Be Vietnam"/>
                <a:sym typeface="Be Vietnam"/>
              </a:defRPr>
            </a:lvl9pPr>
          </a:lstStyle>
          <a:p/>
        </p:txBody>
      </p:sp>
      <p:sp>
        <p:nvSpPr>
          <p:cNvPr id="8" name="Google Shape;8;p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latin typeface="Libre Franklin"/>
                <a:ea typeface="Libre Franklin"/>
                <a:cs typeface="Libre Franklin"/>
                <a:sym typeface="Libre Franklin"/>
              </a:defRPr>
            </a:lvl1pPr>
            <a:lvl2pPr lvl="1" algn="r">
              <a:buNone/>
              <a:defRPr sz="1300">
                <a:latin typeface="Libre Franklin"/>
                <a:ea typeface="Libre Franklin"/>
                <a:cs typeface="Libre Franklin"/>
                <a:sym typeface="Libre Franklin"/>
              </a:defRPr>
            </a:lvl2pPr>
            <a:lvl3pPr lvl="2" algn="r">
              <a:buNone/>
              <a:defRPr sz="1300">
                <a:latin typeface="Libre Franklin"/>
                <a:ea typeface="Libre Franklin"/>
                <a:cs typeface="Libre Franklin"/>
                <a:sym typeface="Libre Franklin"/>
              </a:defRPr>
            </a:lvl3pPr>
            <a:lvl4pPr lvl="3" algn="r">
              <a:buNone/>
              <a:defRPr sz="1300">
                <a:latin typeface="Libre Franklin"/>
                <a:ea typeface="Libre Franklin"/>
                <a:cs typeface="Libre Franklin"/>
                <a:sym typeface="Libre Franklin"/>
              </a:defRPr>
            </a:lvl4pPr>
            <a:lvl5pPr lvl="4" algn="r">
              <a:buNone/>
              <a:defRPr sz="1300">
                <a:latin typeface="Libre Franklin"/>
                <a:ea typeface="Libre Franklin"/>
                <a:cs typeface="Libre Franklin"/>
                <a:sym typeface="Libre Franklin"/>
              </a:defRPr>
            </a:lvl5pPr>
            <a:lvl6pPr lvl="5" algn="r">
              <a:buNone/>
              <a:defRPr sz="1300">
                <a:latin typeface="Libre Franklin"/>
                <a:ea typeface="Libre Franklin"/>
                <a:cs typeface="Libre Franklin"/>
                <a:sym typeface="Libre Franklin"/>
              </a:defRPr>
            </a:lvl6pPr>
            <a:lvl7pPr lvl="6" algn="r">
              <a:buNone/>
              <a:defRPr sz="1300">
                <a:latin typeface="Libre Franklin"/>
                <a:ea typeface="Libre Franklin"/>
                <a:cs typeface="Libre Franklin"/>
                <a:sym typeface="Libre Franklin"/>
              </a:defRPr>
            </a:lvl7pPr>
            <a:lvl8pPr lvl="7" algn="r">
              <a:buNone/>
              <a:defRPr sz="1300">
                <a:latin typeface="Libre Franklin"/>
                <a:ea typeface="Libre Franklin"/>
                <a:cs typeface="Libre Franklin"/>
                <a:sym typeface="Libre Franklin"/>
              </a:defRPr>
            </a:lvl8pPr>
            <a:lvl9pPr lvl="8" algn="r">
              <a:buNone/>
              <a:defRPr sz="1300">
                <a:latin typeface="Libre Franklin"/>
                <a:ea typeface="Libre Franklin"/>
                <a:cs typeface="Libre Franklin"/>
                <a:sym typeface="Libre Franklin"/>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E2A47"/>
        </a:solidFill>
      </p:bgPr>
    </p:bg>
    <p:spTree>
      <p:nvGrpSpPr>
        <p:cNvPr id="273" name="Shape 273"/>
        <p:cNvGrpSpPr/>
        <p:nvPr/>
      </p:nvGrpSpPr>
      <p:grpSpPr>
        <a:xfrm>
          <a:off x="0" y="0"/>
          <a:ext cx="0" cy="0"/>
          <a:chOff x="0" y="0"/>
          <a:chExt cx="0" cy="0"/>
        </a:xfrm>
      </p:grpSpPr>
      <p:sp>
        <p:nvSpPr>
          <p:cNvPr id="274" name="Google Shape;274;p37"/>
          <p:cNvSpPr txBox="1"/>
          <p:nvPr>
            <p:ph type="title"/>
          </p:nvPr>
        </p:nvSpPr>
        <p:spPr>
          <a:xfrm>
            <a:off x="1068100" y="933450"/>
            <a:ext cx="7047300" cy="482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p:txBody>
      </p:sp>
      <p:sp>
        <p:nvSpPr>
          <p:cNvPr id="275" name="Google Shape;275;p37"/>
          <p:cNvSpPr txBox="1"/>
          <p:nvPr>
            <p:ph idx="1" type="body"/>
          </p:nvPr>
        </p:nvSpPr>
        <p:spPr>
          <a:xfrm>
            <a:off x="1068100" y="1695450"/>
            <a:ext cx="7047300" cy="2502000"/>
          </a:xfrm>
          <a:prstGeom prst="rect">
            <a:avLst/>
          </a:prstGeom>
          <a:noFill/>
          <a:ln>
            <a:noFill/>
          </a:ln>
        </p:spPr>
        <p:txBody>
          <a:bodyPr anchorCtr="0" anchor="t" bIns="91425" lIns="91425" spcFirstLastPara="1" rIns="91425" wrap="square" tIns="91425">
            <a:noAutofit/>
          </a:bodyPr>
          <a:lstStyle>
            <a:lvl1pPr indent="-298450" lvl="0" marL="457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indent="-298450" lvl="1" marL="914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indent="-298450" lvl="2" marL="1371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indent="-298450" lvl="3" marL="1828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indent="-298450" lvl="4" marL="22860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indent="-298450" lvl="5" marL="2743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indent="-298450" lvl="6" marL="3200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indent="-298450" lvl="7" marL="3657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indent="-298450" lvl="8" marL="4114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p:txBody>
      </p:sp>
      <p:sp>
        <p:nvSpPr>
          <p:cNvPr id="276" name="Google Shape;276;p37"/>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solidFill>
                  <a:srgbClr val="435D74"/>
                </a:solidFill>
                <a:latin typeface="Proxima Nova"/>
                <a:ea typeface="Proxima Nova"/>
                <a:cs typeface="Proxima Nova"/>
                <a:sym typeface="Proxima Nova"/>
              </a:defRPr>
            </a:lvl1pPr>
            <a:lvl2pPr lvl="1" algn="r">
              <a:buNone/>
              <a:defRPr sz="1300">
                <a:solidFill>
                  <a:srgbClr val="435D74"/>
                </a:solidFill>
                <a:latin typeface="Proxima Nova"/>
                <a:ea typeface="Proxima Nova"/>
                <a:cs typeface="Proxima Nova"/>
                <a:sym typeface="Proxima Nova"/>
              </a:defRPr>
            </a:lvl2pPr>
            <a:lvl3pPr lvl="2" algn="r">
              <a:buNone/>
              <a:defRPr sz="1300">
                <a:solidFill>
                  <a:srgbClr val="435D74"/>
                </a:solidFill>
                <a:latin typeface="Proxima Nova"/>
                <a:ea typeface="Proxima Nova"/>
                <a:cs typeface="Proxima Nova"/>
                <a:sym typeface="Proxima Nova"/>
              </a:defRPr>
            </a:lvl3pPr>
            <a:lvl4pPr lvl="3" algn="r">
              <a:buNone/>
              <a:defRPr sz="1300">
                <a:solidFill>
                  <a:srgbClr val="435D74"/>
                </a:solidFill>
                <a:latin typeface="Proxima Nova"/>
                <a:ea typeface="Proxima Nova"/>
                <a:cs typeface="Proxima Nova"/>
                <a:sym typeface="Proxima Nova"/>
              </a:defRPr>
            </a:lvl4pPr>
            <a:lvl5pPr lvl="4" algn="r">
              <a:buNone/>
              <a:defRPr sz="1300">
                <a:solidFill>
                  <a:srgbClr val="435D74"/>
                </a:solidFill>
                <a:latin typeface="Proxima Nova"/>
                <a:ea typeface="Proxima Nova"/>
                <a:cs typeface="Proxima Nova"/>
                <a:sym typeface="Proxima Nova"/>
              </a:defRPr>
            </a:lvl5pPr>
            <a:lvl6pPr lvl="5" algn="r">
              <a:buNone/>
              <a:defRPr sz="1300">
                <a:solidFill>
                  <a:srgbClr val="435D74"/>
                </a:solidFill>
                <a:latin typeface="Proxima Nova"/>
                <a:ea typeface="Proxima Nova"/>
                <a:cs typeface="Proxima Nova"/>
                <a:sym typeface="Proxima Nova"/>
              </a:defRPr>
            </a:lvl6pPr>
            <a:lvl7pPr lvl="6" algn="r">
              <a:buNone/>
              <a:defRPr sz="1300">
                <a:solidFill>
                  <a:srgbClr val="435D74"/>
                </a:solidFill>
                <a:latin typeface="Proxima Nova"/>
                <a:ea typeface="Proxima Nova"/>
                <a:cs typeface="Proxima Nova"/>
                <a:sym typeface="Proxima Nova"/>
              </a:defRPr>
            </a:lvl7pPr>
            <a:lvl8pPr lvl="7" algn="r">
              <a:buNone/>
              <a:defRPr sz="1300">
                <a:solidFill>
                  <a:srgbClr val="435D74"/>
                </a:solidFill>
                <a:latin typeface="Proxima Nova"/>
                <a:ea typeface="Proxima Nova"/>
                <a:cs typeface="Proxima Nova"/>
                <a:sym typeface="Proxima Nova"/>
              </a:defRPr>
            </a:lvl8pPr>
            <a:lvl9pPr lvl="8" algn="r">
              <a:buNone/>
              <a:defRPr sz="1300">
                <a:solidFill>
                  <a:srgbClr val="435D74"/>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83" r:id="rId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1.xml"/><Relationship Id="rId3" Type="http://schemas.openxmlformats.org/officeDocument/2006/relationships/comments" Target="../comments/commen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44.png"/><Relationship Id="rId4" Type="http://schemas.openxmlformats.org/officeDocument/2006/relationships/image" Target="../media/image5.png"/><Relationship Id="rId5" Type="http://schemas.openxmlformats.org/officeDocument/2006/relationships/image" Target="../media/image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6.xml"/><Relationship Id="rId3" Type="http://schemas.openxmlformats.org/officeDocument/2006/relationships/comments" Target="../comments/commen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7.xml"/><Relationship Id="rId3" Type="http://schemas.openxmlformats.org/officeDocument/2006/relationships/comments" Target="../comments/commen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8.xml"/><Relationship Id="rId3" Type="http://schemas.openxmlformats.org/officeDocument/2006/relationships/image" Target="../media/image1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9.xml"/><Relationship Id="rId3"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1.xml"/><Relationship Id="rId3" Type="http://schemas.openxmlformats.org/officeDocument/2006/relationships/image" Target="../media/image13.png"/><Relationship Id="rId4" Type="http://schemas.openxmlformats.org/officeDocument/2006/relationships/image" Target="../media/image15.png"/><Relationship Id="rId5" Type="http://schemas.openxmlformats.org/officeDocument/2006/relationships/image" Target="../media/image1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3.xml"/><Relationship Id="rId3" Type="http://schemas.openxmlformats.org/officeDocument/2006/relationships/image" Target="../media/image19.png"/><Relationship Id="rId4" Type="http://schemas.openxmlformats.org/officeDocument/2006/relationships/image" Target="../media/image18.png"/><Relationship Id="rId5" Type="http://schemas.openxmlformats.org/officeDocument/2006/relationships/image" Target="../media/image1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4.xml"/><Relationship Id="rId3" Type="http://schemas.openxmlformats.org/officeDocument/2006/relationships/image" Target="../media/image23.png"/><Relationship Id="rId4" Type="http://schemas.openxmlformats.org/officeDocument/2006/relationships/image" Target="../media/image27.png"/><Relationship Id="rId5" Type="http://schemas.openxmlformats.org/officeDocument/2006/relationships/image" Target="../media/image2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6.xml"/><Relationship Id="rId3" Type="http://schemas.openxmlformats.org/officeDocument/2006/relationships/image" Target="../media/image31.png"/><Relationship Id="rId4" Type="http://schemas.openxmlformats.org/officeDocument/2006/relationships/image" Target="../media/image2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 Id="rId3" Type="http://schemas.openxmlformats.org/officeDocument/2006/relationships/image" Target="../media/image20.png"/><Relationship Id="rId4" Type="http://schemas.openxmlformats.org/officeDocument/2006/relationships/image" Target="../media/image2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 Id="rId3" Type="http://schemas.openxmlformats.org/officeDocument/2006/relationships/image" Target="../media/image25.png"/><Relationship Id="rId4" Type="http://schemas.openxmlformats.org/officeDocument/2006/relationships/image" Target="../media/image2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 Id="rId3" Type="http://schemas.openxmlformats.org/officeDocument/2006/relationships/image" Target="../media/image22.png"/><Relationship Id="rId4" Type="http://schemas.openxmlformats.org/officeDocument/2006/relationships/image" Target="../media/image2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 Id="rId3" Type="http://schemas.openxmlformats.org/officeDocument/2006/relationships/image" Target="../media/image25.png"/><Relationship Id="rId4" Type="http://schemas.openxmlformats.org/officeDocument/2006/relationships/image" Target="../media/image28.png"/><Relationship Id="rId5" Type="http://schemas.openxmlformats.org/officeDocument/2006/relationships/image" Target="../media/image24.png"/><Relationship Id="rId6" Type="http://schemas.openxmlformats.org/officeDocument/2006/relationships/image" Target="../media/image2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31.xml"/><Relationship Id="rId3" Type="http://schemas.openxmlformats.org/officeDocument/2006/relationships/image" Target="../media/image3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 Id="rId3" Type="http://schemas.openxmlformats.org/officeDocument/2006/relationships/image" Target="../media/image33.png"/><Relationship Id="rId4" Type="http://schemas.openxmlformats.org/officeDocument/2006/relationships/image" Target="../media/image32.png"/><Relationship Id="rId5" Type="http://schemas.openxmlformats.org/officeDocument/2006/relationships/image" Target="../media/image3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4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35.png"/><Relationship Id="rId4" Type="http://schemas.openxmlformats.org/officeDocument/2006/relationships/image" Target="../media/image4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6.xml"/><Relationship Id="rId3" Type="http://schemas.openxmlformats.org/officeDocument/2006/relationships/image" Target="../media/image3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7.xml"/><Relationship Id="rId3" Type="http://schemas.openxmlformats.org/officeDocument/2006/relationships/image" Target="../media/image39.png"/><Relationship Id="rId4" Type="http://schemas.openxmlformats.org/officeDocument/2006/relationships/image" Target="../media/image41.png"/><Relationship Id="rId5" Type="http://schemas.openxmlformats.org/officeDocument/2006/relationships/image" Target="../media/image3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8.xml"/><Relationship Id="rId3" Type="http://schemas.openxmlformats.org/officeDocument/2006/relationships/image" Target="../media/image43.png"/><Relationship Id="rId4" Type="http://schemas.openxmlformats.org/officeDocument/2006/relationships/image" Target="../media/image37.png"/><Relationship Id="rId5" Type="http://schemas.openxmlformats.org/officeDocument/2006/relationships/image" Target="../media/image42.png"/><Relationship Id="rId6" Type="http://schemas.openxmlformats.org/officeDocument/2006/relationships/image" Target="../media/image3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9.xml"/><Relationship Id="rId3" Type="http://schemas.openxmlformats.org/officeDocument/2006/relationships/hyperlink" Target="https://www.youtube.com/watch?v=OnlrAYAj2QI&amp;t=54s&amp;ab_channel=V%C5%A9Ho%C3%A0ngXu%C3%A2n"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1.xml"/><Relationship Id="rId3" Type="http://schemas.openxmlformats.org/officeDocument/2006/relationships/hyperlink" Target="https://pysource.com/2019/03/25/pigs-nose-instagram-face-filter-opencv-with-python/" TargetMode="External"/><Relationship Id="rId4" Type="http://schemas.openxmlformats.org/officeDocument/2006/relationships/hyperlink" Target="https://www.quora.com/Why-use-an-HSV-image-for-color-detection-rather-than-an-RGB-image#:~:text=The%20reason%20we%20use%20HSV,relatively%20lesser%20than%20RGB%20values" TargetMode="External"/><Relationship Id="rId5" Type="http://schemas.openxmlformats.org/officeDocument/2006/relationships/hyperlink" Target="https://developers.google.com/ml-kit/vision/selfie-segmentation"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4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 Id="rId3" Type="http://schemas.openxmlformats.org/officeDocument/2006/relationships/image" Target="../media/image12.png"/><Relationship Id="rId4" Type="http://schemas.openxmlformats.org/officeDocument/2006/relationships/image" Target="../media/image16.png"/><Relationship Id="rId5" Type="http://schemas.openxmlformats.org/officeDocument/2006/relationships/image" Target="../media/image2.png"/><Relationship Id="rId6"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39"/>
          <p:cNvSpPr txBox="1"/>
          <p:nvPr>
            <p:ph type="ctrTitle"/>
          </p:nvPr>
        </p:nvSpPr>
        <p:spPr>
          <a:xfrm>
            <a:off x="1082550" y="298775"/>
            <a:ext cx="6978900" cy="690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i="1" lang="en-GB" sz="3800">
                <a:latin typeface="Be Vietnam"/>
                <a:ea typeface="Be Vietnam"/>
                <a:cs typeface="Be Vietnam"/>
                <a:sym typeface="Be Vietnam"/>
              </a:rPr>
              <a:t>Nhập môn thị giác máy tính</a:t>
            </a:r>
            <a:endParaRPr i="1" sz="3800">
              <a:latin typeface="Be Vietnam"/>
              <a:ea typeface="Be Vietnam"/>
              <a:cs typeface="Be Vietnam"/>
              <a:sym typeface="Be Vietnam"/>
            </a:endParaRPr>
          </a:p>
        </p:txBody>
      </p:sp>
      <p:sp>
        <p:nvSpPr>
          <p:cNvPr id="284" name="Google Shape;284;p39"/>
          <p:cNvSpPr txBox="1"/>
          <p:nvPr>
            <p:ph idx="1" type="subTitle"/>
          </p:nvPr>
        </p:nvSpPr>
        <p:spPr>
          <a:xfrm>
            <a:off x="621325" y="3740475"/>
            <a:ext cx="4522200" cy="649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i="1" lang="en-GB">
                <a:latin typeface="Libre Franklin"/>
                <a:ea typeface="Libre Franklin"/>
                <a:cs typeface="Libre Franklin"/>
                <a:sym typeface="Libre Franklin"/>
              </a:rPr>
              <a:t>Thành viên:</a:t>
            </a:r>
            <a:endParaRPr b="1" i="1">
              <a:latin typeface="Libre Franklin"/>
              <a:ea typeface="Libre Franklin"/>
              <a:cs typeface="Libre Franklin"/>
              <a:sym typeface="Libre Franklin"/>
            </a:endParaRPr>
          </a:p>
          <a:p>
            <a:pPr indent="0" lvl="0" marL="0" rtl="0" algn="l">
              <a:spcBef>
                <a:spcPts val="0"/>
              </a:spcBef>
              <a:spcAft>
                <a:spcPts val="0"/>
              </a:spcAft>
              <a:buNone/>
            </a:pPr>
            <a:r>
              <a:rPr b="1" i="1" lang="en-GB">
                <a:latin typeface="Libre Franklin"/>
                <a:ea typeface="Libre Franklin"/>
                <a:cs typeface="Libre Franklin"/>
                <a:sym typeface="Libre Franklin"/>
              </a:rPr>
              <a:t>	Nguyễn Văn Thành      :  19521234</a:t>
            </a:r>
            <a:endParaRPr b="1" i="1">
              <a:latin typeface="Libre Franklin"/>
              <a:ea typeface="Libre Franklin"/>
              <a:cs typeface="Libre Franklin"/>
              <a:sym typeface="Libre Franklin"/>
            </a:endParaRPr>
          </a:p>
          <a:p>
            <a:pPr indent="0" lvl="0" marL="0" rtl="0" algn="l">
              <a:spcBef>
                <a:spcPts val="0"/>
              </a:spcBef>
              <a:spcAft>
                <a:spcPts val="0"/>
              </a:spcAft>
              <a:buNone/>
            </a:pPr>
            <a:r>
              <a:rPr b="1" i="1" lang="en-GB">
                <a:latin typeface="Libre Franklin"/>
                <a:ea typeface="Libre Franklin"/>
                <a:cs typeface="Libre Franklin"/>
                <a:sym typeface="Libre Franklin"/>
              </a:rPr>
              <a:t>	Hoàng Xuân Vũ              :  19522531</a:t>
            </a:r>
            <a:endParaRPr b="1" i="1">
              <a:latin typeface="Libre Franklin"/>
              <a:ea typeface="Libre Franklin"/>
              <a:cs typeface="Libre Franklin"/>
              <a:sym typeface="Libre Franklin"/>
            </a:endParaRPr>
          </a:p>
          <a:p>
            <a:pPr indent="0" lvl="0" marL="0" rtl="0" algn="l">
              <a:spcBef>
                <a:spcPts val="0"/>
              </a:spcBef>
              <a:spcAft>
                <a:spcPts val="0"/>
              </a:spcAft>
              <a:buNone/>
            </a:pPr>
            <a:r>
              <a:rPr b="1" i="1" lang="en-GB">
                <a:latin typeface="Libre Franklin"/>
                <a:ea typeface="Libre Franklin"/>
                <a:cs typeface="Libre Franklin"/>
                <a:sym typeface="Libre Franklin"/>
              </a:rPr>
              <a:t>	Đinh Trọng Tùng Sơn  :  19521234</a:t>
            </a:r>
            <a:endParaRPr b="1" i="1">
              <a:latin typeface="Libre Franklin"/>
              <a:ea typeface="Libre Franklin"/>
              <a:cs typeface="Libre Franklin"/>
              <a:sym typeface="Libre Franklin"/>
            </a:endParaRPr>
          </a:p>
        </p:txBody>
      </p:sp>
      <p:grpSp>
        <p:nvGrpSpPr>
          <p:cNvPr id="285" name="Google Shape;285;p39"/>
          <p:cNvGrpSpPr/>
          <p:nvPr/>
        </p:nvGrpSpPr>
        <p:grpSpPr>
          <a:xfrm>
            <a:off x="5006358" y="989665"/>
            <a:ext cx="3881893" cy="3866200"/>
            <a:chOff x="1380325" y="456475"/>
            <a:chExt cx="4827625" cy="4811100"/>
          </a:xfrm>
        </p:grpSpPr>
        <p:sp>
          <p:nvSpPr>
            <p:cNvPr id="286" name="Google Shape;286;p39"/>
            <p:cNvSpPr/>
            <p:nvPr/>
          </p:nvSpPr>
          <p:spPr>
            <a:xfrm>
              <a:off x="1380325" y="2480550"/>
              <a:ext cx="4827625" cy="2787025"/>
            </a:xfrm>
            <a:custGeom>
              <a:rect b="b" l="l" r="r" t="t"/>
              <a:pathLst>
                <a:path extrusionOk="0" h="111481" w="193105">
                  <a:moveTo>
                    <a:pt x="96569" y="1"/>
                  </a:moveTo>
                  <a:cubicBezTo>
                    <a:pt x="43231" y="1"/>
                    <a:pt x="0" y="24985"/>
                    <a:pt x="0" y="55740"/>
                  </a:cubicBezTo>
                  <a:cubicBezTo>
                    <a:pt x="0" y="86529"/>
                    <a:pt x="43231" y="111480"/>
                    <a:pt x="96569" y="111480"/>
                  </a:cubicBezTo>
                  <a:cubicBezTo>
                    <a:pt x="149874" y="111480"/>
                    <a:pt x="193105" y="86529"/>
                    <a:pt x="193105" y="55740"/>
                  </a:cubicBezTo>
                  <a:cubicBezTo>
                    <a:pt x="193105" y="24985"/>
                    <a:pt x="149874" y="1"/>
                    <a:pt x="96569" y="1"/>
                  </a:cubicBezTo>
                  <a:close/>
                </a:path>
              </a:pathLst>
            </a:custGeom>
            <a:solidFill>
              <a:srgbClr val="F0F0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39"/>
            <p:cNvSpPr/>
            <p:nvPr/>
          </p:nvSpPr>
          <p:spPr>
            <a:xfrm>
              <a:off x="2849700" y="4121425"/>
              <a:ext cx="1717100" cy="880950"/>
            </a:xfrm>
            <a:custGeom>
              <a:rect b="b" l="l" r="r" t="t"/>
              <a:pathLst>
                <a:path extrusionOk="0" h="35238" w="68684">
                  <a:moveTo>
                    <a:pt x="21349" y="13455"/>
                  </a:moveTo>
                  <a:cubicBezTo>
                    <a:pt x="26353" y="13455"/>
                    <a:pt x="31023" y="14556"/>
                    <a:pt x="34492" y="16558"/>
                  </a:cubicBezTo>
                  <a:cubicBezTo>
                    <a:pt x="37461" y="18292"/>
                    <a:pt x="39095" y="20394"/>
                    <a:pt x="39095" y="22529"/>
                  </a:cubicBezTo>
                  <a:cubicBezTo>
                    <a:pt x="39095" y="24630"/>
                    <a:pt x="37461" y="26765"/>
                    <a:pt x="34459" y="28466"/>
                  </a:cubicBezTo>
                  <a:lnTo>
                    <a:pt x="34492" y="28466"/>
                  </a:lnTo>
                  <a:cubicBezTo>
                    <a:pt x="31023" y="30468"/>
                    <a:pt x="26353" y="31568"/>
                    <a:pt x="21349" y="31568"/>
                  </a:cubicBezTo>
                  <a:cubicBezTo>
                    <a:pt x="16346" y="31568"/>
                    <a:pt x="11676" y="30468"/>
                    <a:pt x="8207" y="28466"/>
                  </a:cubicBezTo>
                  <a:cubicBezTo>
                    <a:pt x="5238" y="26765"/>
                    <a:pt x="3603" y="24630"/>
                    <a:pt x="3603" y="22529"/>
                  </a:cubicBezTo>
                  <a:cubicBezTo>
                    <a:pt x="3603" y="20394"/>
                    <a:pt x="5238" y="18292"/>
                    <a:pt x="8207" y="16558"/>
                  </a:cubicBezTo>
                  <a:cubicBezTo>
                    <a:pt x="11676" y="14556"/>
                    <a:pt x="16346" y="13455"/>
                    <a:pt x="21349" y="13455"/>
                  </a:cubicBezTo>
                  <a:close/>
                  <a:moveTo>
                    <a:pt x="65188" y="1"/>
                  </a:moveTo>
                  <a:cubicBezTo>
                    <a:pt x="64976" y="1"/>
                    <a:pt x="64759" y="44"/>
                    <a:pt x="64580" y="146"/>
                  </a:cubicBezTo>
                  <a:cubicBezTo>
                    <a:pt x="62379" y="1247"/>
                    <a:pt x="49670" y="9353"/>
                    <a:pt x="43799" y="12988"/>
                  </a:cubicBezTo>
                  <a:lnTo>
                    <a:pt x="40897" y="14756"/>
                  </a:lnTo>
                  <a:cubicBezTo>
                    <a:pt x="40830" y="14790"/>
                    <a:pt x="40763" y="14856"/>
                    <a:pt x="40696" y="14957"/>
                  </a:cubicBezTo>
                  <a:cubicBezTo>
                    <a:pt x="40696" y="14957"/>
                    <a:pt x="40696" y="14957"/>
                    <a:pt x="40663" y="14990"/>
                  </a:cubicBezTo>
                  <a:cubicBezTo>
                    <a:pt x="40663" y="15023"/>
                    <a:pt x="40630" y="15057"/>
                    <a:pt x="40596" y="15090"/>
                  </a:cubicBezTo>
                  <a:cubicBezTo>
                    <a:pt x="40596" y="15123"/>
                    <a:pt x="40596" y="15157"/>
                    <a:pt x="40563" y="15190"/>
                  </a:cubicBezTo>
                  <a:cubicBezTo>
                    <a:pt x="40563" y="15223"/>
                    <a:pt x="40563" y="15257"/>
                    <a:pt x="40530" y="15290"/>
                  </a:cubicBezTo>
                  <a:lnTo>
                    <a:pt x="40530" y="15390"/>
                  </a:lnTo>
                  <a:lnTo>
                    <a:pt x="40063" y="15657"/>
                  </a:lnTo>
                  <a:lnTo>
                    <a:pt x="39662" y="15891"/>
                  </a:lnTo>
                  <a:cubicBezTo>
                    <a:pt x="38662" y="14923"/>
                    <a:pt x="37561" y="14089"/>
                    <a:pt x="36360" y="13422"/>
                  </a:cubicBezTo>
                  <a:cubicBezTo>
                    <a:pt x="32324" y="11120"/>
                    <a:pt x="27020" y="9820"/>
                    <a:pt x="21383" y="9820"/>
                  </a:cubicBezTo>
                  <a:cubicBezTo>
                    <a:pt x="15745" y="9820"/>
                    <a:pt x="10442" y="11120"/>
                    <a:pt x="6439" y="13422"/>
                  </a:cubicBezTo>
                  <a:cubicBezTo>
                    <a:pt x="2269" y="15824"/>
                    <a:pt x="1" y="19060"/>
                    <a:pt x="1" y="22529"/>
                  </a:cubicBezTo>
                  <a:cubicBezTo>
                    <a:pt x="1" y="26031"/>
                    <a:pt x="2269" y="29267"/>
                    <a:pt x="6439" y="31669"/>
                  </a:cubicBezTo>
                  <a:cubicBezTo>
                    <a:pt x="10442" y="33970"/>
                    <a:pt x="15745" y="35238"/>
                    <a:pt x="21383" y="35238"/>
                  </a:cubicBezTo>
                  <a:cubicBezTo>
                    <a:pt x="27020" y="35238"/>
                    <a:pt x="32324" y="33970"/>
                    <a:pt x="36360" y="31669"/>
                  </a:cubicBezTo>
                  <a:cubicBezTo>
                    <a:pt x="40530" y="29267"/>
                    <a:pt x="42798" y="26031"/>
                    <a:pt x="42798" y="22529"/>
                  </a:cubicBezTo>
                  <a:cubicBezTo>
                    <a:pt x="42765" y="20928"/>
                    <a:pt x="42298" y="19360"/>
                    <a:pt x="41430" y="18025"/>
                  </a:cubicBezTo>
                  <a:lnTo>
                    <a:pt x="41797" y="17825"/>
                  </a:lnTo>
                  <a:cubicBezTo>
                    <a:pt x="41964" y="17930"/>
                    <a:pt x="42144" y="17982"/>
                    <a:pt x="42320" y="17982"/>
                  </a:cubicBezTo>
                  <a:cubicBezTo>
                    <a:pt x="42426" y="17982"/>
                    <a:pt x="42531" y="17963"/>
                    <a:pt x="42631" y="17925"/>
                  </a:cubicBezTo>
                  <a:cubicBezTo>
                    <a:pt x="44633" y="16825"/>
                    <a:pt x="63980" y="8585"/>
                    <a:pt x="67916" y="6450"/>
                  </a:cubicBezTo>
                  <a:cubicBezTo>
                    <a:pt x="68350" y="6184"/>
                    <a:pt x="68650" y="5617"/>
                    <a:pt x="68683" y="4816"/>
                  </a:cubicBezTo>
                  <a:cubicBezTo>
                    <a:pt x="68683" y="3849"/>
                    <a:pt x="68416" y="2915"/>
                    <a:pt x="67916" y="2114"/>
                  </a:cubicBezTo>
                  <a:cubicBezTo>
                    <a:pt x="67782" y="1914"/>
                    <a:pt x="67682" y="1747"/>
                    <a:pt x="67582" y="1614"/>
                  </a:cubicBezTo>
                  <a:lnTo>
                    <a:pt x="67549" y="1580"/>
                  </a:lnTo>
                  <a:cubicBezTo>
                    <a:pt x="67449" y="1414"/>
                    <a:pt x="67315" y="1280"/>
                    <a:pt x="67182" y="1147"/>
                  </a:cubicBezTo>
                  <a:lnTo>
                    <a:pt x="67149" y="1080"/>
                  </a:lnTo>
                  <a:cubicBezTo>
                    <a:pt x="67049" y="947"/>
                    <a:pt x="66915" y="846"/>
                    <a:pt x="66782" y="713"/>
                  </a:cubicBezTo>
                  <a:lnTo>
                    <a:pt x="66715" y="680"/>
                  </a:lnTo>
                  <a:cubicBezTo>
                    <a:pt x="66615" y="580"/>
                    <a:pt x="66448" y="446"/>
                    <a:pt x="66315" y="379"/>
                  </a:cubicBezTo>
                  <a:lnTo>
                    <a:pt x="66048" y="246"/>
                  </a:lnTo>
                  <a:lnTo>
                    <a:pt x="65948" y="179"/>
                  </a:lnTo>
                  <a:lnTo>
                    <a:pt x="65814" y="113"/>
                  </a:lnTo>
                  <a:cubicBezTo>
                    <a:pt x="65748" y="113"/>
                    <a:pt x="65714" y="79"/>
                    <a:pt x="65648" y="79"/>
                  </a:cubicBezTo>
                  <a:lnTo>
                    <a:pt x="65581" y="79"/>
                  </a:lnTo>
                  <a:cubicBezTo>
                    <a:pt x="65514" y="46"/>
                    <a:pt x="65447" y="13"/>
                    <a:pt x="65381" y="13"/>
                  </a:cubicBezTo>
                  <a:cubicBezTo>
                    <a:pt x="65318" y="5"/>
                    <a:pt x="65253" y="1"/>
                    <a:pt x="65188"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39"/>
            <p:cNvSpPr/>
            <p:nvPr/>
          </p:nvSpPr>
          <p:spPr>
            <a:xfrm>
              <a:off x="1542100" y="2722600"/>
              <a:ext cx="3123100" cy="1795900"/>
            </a:xfrm>
            <a:custGeom>
              <a:rect b="b" l="l" r="r" t="t"/>
              <a:pathLst>
                <a:path extrusionOk="0" h="71836" w="124924">
                  <a:moveTo>
                    <a:pt x="102507" y="0"/>
                  </a:moveTo>
                  <a:cubicBezTo>
                    <a:pt x="101890" y="0"/>
                    <a:pt x="101273" y="142"/>
                    <a:pt x="100706" y="426"/>
                  </a:cubicBezTo>
                  <a:lnTo>
                    <a:pt x="1001" y="57967"/>
                  </a:lnTo>
                  <a:cubicBezTo>
                    <a:pt x="1" y="58534"/>
                    <a:pt x="1" y="59468"/>
                    <a:pt x="1001" y="60068"/>
                  </a:cubicBezTo>
                  <a:lnTo>
                    <a:pt x="20649" y="71410"/>
                  </a:lnTo>
                  <a:cubicBezTo>
                    <a:pt x="21216" y="71693"/>
                    <a:pt x="21833" y="71835"/>
                    <a:pt x="22450" y="71835"/>
                  </a:cubicBezTo>
                  <a:cubicBezTo>
                    <a:pt x="23067" y="71835"/>
                    <a:pt x="23684" y="71693"/>
                    <a:pt x="24251" y="71410"/>
                  </a:cubicBezTo>
                  <a:lnTo>
                    <a:pt x="61611" y="49828"/>
                  </a:lnTo>
                  <a:lnTo>
                    <a:pt x="67349" y="53164"/>
                  </a:lnTo>
                  <a:cubicBezTo>
                    <a:pt x="68867" y="54048"/>
                    <a:pt x="70860" y="54489"/>
                    <a:pt x="72853" y="54489"/>
                  </a:cubicBezTo>
                  <a:cubicBezTo>
                    <a:pt x="74846" y="54489"/>
                    <a:pt x="76839" y="54048"/>
                    <a:pt x="78357" y="53164"/>
                  </a:cubicBezTo>
                  <a:lnTo>
                    <a:pt x="95469" y="43357"/>
                  </a:lnTo>
                  <a:cubicBezTo>
                    <a:pt x="98538" y="41622"/>
                    <a:pt x="98538" y="38787"/>
                    <a:pt x="95469" y="37019"/>
                  </a:cubicBezTo>
                  <a:lnTo>
                    <a:pt x="89731" y="33683"/>
                  </a:lnTo>
                  <a:lnTo>
                    <a:pt x="123923" y="13835"/>
                  </a:lnTo>
                  <a:cubicBezTo>
                    <a:pt x="124923" y="13302"/>
                    <a:pt x="124923" y="12368"/>
                    <a:pt x="123956" y="11801"/>
                  </a:cubicBezTo>
                  <a:lnTo>
                    <a:pt x="104309" y="426"/>
                  </a:lnTo>
                  <a:cubicBezTo>
                    <a:pt x="103741" y="142"/>
                    <a:pt x="103124" y="0"/>
                    <a:pt x="102507"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39"/>
            <p:cNvSpPr/>
            <p:nvPr/>
          </p:nvSpPr>
          <p:spPr>
            <a:xfrm>
              <a:off x="4982050" y="3805675"/>
              <a:ext cx="962400" cy="555425"/>
            </a:xfrm>
            <a:custGeom>
              <a:rect b="b" l="l" r="r" t="t"/>
              <a:pathLst>
                <a:path extrusionOk="0" h="22217" w="38496">
                  <a:moveTo>
                    <a:pt x="19248" y="0"/>
                  </a:moveTo>
                  <a:cubicBezTo>
                    <a:pt x="8640" y="0"/>
                    <a:pt x="1" y="4970"/>
                    <a:pt x="1" y="11108"/>
                  </a:cubicBezTo>
                  <a:cubicBezTo>
                    <a:pt x="1" y="17246"/>
                    <a:pt x="8640" y="22216"/>
                    <a:pt x="19248" y="22216"/>
                  </a:cubicBezTo>
                  <a:cubicBezTo>
                    <a:pt x="29889" y="22216"/>
                    <a:pt x="38495" y="17246"/>
                    <a:pt x="38495" y="11108"/>
                  </a:cubicBezTo>
                  <a:cubicBezTo>
                    <a:pt x="38495" y="4970"/>
                    <a:pt x="29889" y="0"/>
                    <a:pt x="19248"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39"/>
            <p:cNvSpPr/>
            <p:nvPr/>
          </p:nvSpPr>
          <p:spPr>
            <a:xfrm>
              <a:off x="5724250" y="3318150"/>
              <a:ext cx="299425" cy="574275"/>
            </a:xfrm>
            <a:custGeom>
              <a:rect b="b" l="l" r="r" t="t"/>
              <a:pathLst>
                <a:path extrusionOk="0" h="22971" w="11977">
                  <a:moveTo>
                    <a:pt x="8923" y="1"/>
                  </a:moveTo>
                  <a:cubicBezTo>
                    <a:pt x="6388" y="1"/>
                    <a:pt x="3699" y="3034"/>
                    <a:pt x="2169" y="6158"/>
                  </a:cubicBezTo>
                  <a:cubicBezTo>
                    <a:pt x="1" y="10661"/>
                    <a:pt x="501" y="15465"/>
                    <a:pt x="501" y="18067"/>
                  </a:cubicBezTo>
                  <a:lnTo>
                    <a:pt x="1869" y="22970"/>
                  </a:lnTo>
                  <a:lnTo>
                    <a:pt x="3570" y="18701"/>
                  </a:lnTo>
                  <a:cubicBezTo>
                    <a:pt x="4237" y="12930"/>
                    <a:pt x="7239" y="9327"/>
                    <a:pt x="9608" y="6725"/>
                  </a:cubicBezTo>
                  <a:cubicBezTo>
                    <a:pt x="11976" y="4123"/>
                    <a:pt x="11776" y="321"/>
                    <a:pt x="9274" y="21"/>
                  </a:cubicBezTo>
                  <a:cubicBezTo>
                    <a:pt x="9158" y="7"/>
                    <a:pt x="9041" y="1"/>
                    <a:pt x="8923"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39"/>
            <p:cNvSpPr/>
            <p:nvPr/>
          </p:nvSpPr>
          <p:spPr>
            <a:xfrm>
              <a:off x="5724250" y="3318150"/>
              <a:ext cx="299425" cy="574275"/>
            </a:xfrm>
            <a:custGeom>
              <a:rect b="b" l="l" r="r" t="t"/>
              <a:pathLst>
                <a:path extrusionOk="0" h="22971" w="11977">
                  <a:moveTo>
                    <a:pt x="8923" y="1"/>
                  </a:moveTo>
                  <a:cubicBezTo>
                    <a:pt x="6388" y="1"/>
                    <a:pt x="3699" y="3034"/>
                    <a:pt x="2169" y="6158"/>
                  </a:cubicBezTo>
                  <a:cubicBezTo>
                    <a:pt x="1" y="10661"/>
                    <a:pt x="501" y="15465"/>
                    <a:pt x="501" y="18067"/>
                  </a:cubicBezTo>
                  <a:lnTo>
                    <a:pt x="1869" y="22970"/>
                  </a:lnTo>
                  <a:lnTo>
                    <a:pt x="3570" y="18701"/>
                  </a:lnTo>
                  <a:cubicBezTo>
                    <a:pt x="4237" y="12930"/>
                    <a:pt x="7239" y="9327"/>
                    <a:pt x="9608" y="6725"/>
                  </a:cubicBezTo>
                  <a:cubicBezTo>
                    <a:pt x="11976" y="4123"/>
                    <a:pt x="11776" y="321"/>
                    <a:pt x="9274" y="21"/>
                  </a:cubicBezTo>
                  <a:cubicBezTo>
                    <a:pt x="9158" y="7"/>
                    <a:pt x="9041" y="1"/>
                    <a:pt x="8923"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39"/>
            <p:cNvSpPr/>
            <p:nvPr/>
          </p:nvSpPr>
          <p:spPr>
            <a:xfrm>
              <a:off x="5745950" y="3358200"/>
              <a:ext cx="194225" cy="457500"/>
            </a:xfrm>
            <a:custGeom>
              <a:rect b="b" l="l" r="r" t="t"/>
              <a:pathLst>
                <a:path extrusionOk="0" h="18300" w="7769">
                  <a:moveTo>
                    <a:pt x="7522" y="0"/>
                  </a:moveTo>
                  <a:cubicBezTo>
                    <a:pt x="7483" y="0"/>
                    <a:pt x="7443" y="16"/>
                    <a:pt x="7405" y="53"/>
                  </a:cubicBezTo>
                  <a:cubicBezTo>
                    <a:pt x="2469" y="4356"/>
                    <a:pt x="0" y="10594"/>
                    <a:pt x="300" y="18099"/>
                  </a:cubicBezTo>
                  <a:cubicBezTo>
                    <a:pt x="334" y="18199"/>
                    <a:pt x="400" y="18299"/>
                    <a:pt x="500" y="18299"/>
                  </a:cubicBezTo>
                  <a:lnTo>
                    <a:pt x="534" y="18299"/>
                  </a:lnTo>
                  <a:cubicBezTo>
                    <a:pt x="601" y="18266"/>
                    <a:pt x="667" y="18199"/>
                    <a:pt x="667" y="18099"/>
                  </a:cubicBezTo>
                  <a:cubicBezTo>
                    <a:pt x="367" y="10694"/>
                    <a:pt x="2769" y="4556"/>
                    <a:pt x="7639" y="320"/>
                  </a:cubicBezTo>
                  <a:cubicBezTo>
                    <a:pt x="7769" y="190"/>
                    <a:pt x="7656" y="0"/>
                    <a:pt x="752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39"/>
            <p:cNvSpPr/>
            <p:nvPr/>
          </p:nvSpPr>
          <p:spPr>
            <a:xfrm>
              <a:off x="5659200" y="3669025"/>
              <a:ext cx="404500" cy="365225"/>
            </a:xfrm>
            <a:custGeom>
              <a:rect b="b" l="l" r="r" t="t"/>
              <a:pathLst>
                <a:path extrusionOk="0" h="14609" w="16180">
                  <a:moveTo>
                    <a:pt x="13652" y="0"/>
                  </a:moveTo>
                  <a:cubicBezTo>
                    <a:pt x="12007" y="0"/>
                    <a:pt x="8949" y="335"/>
                    <a:pt x="8407" y="963"/>
                  </a:cubicBezTo>
                  <a:cubicBezTo>
                    <a:pt x="7740" y="1730"/>
                    <a:pt x="7673" y="3998"/>
                    <a:pt x="7673" y="3998"/>
                  </a:cubicBezTo>
                  <a:cubicBezTo>
                    <a:pt x="7673" y="3998"/>
                    <a:pt x="6806" y="2831"/>
                    <a:pt x="6806" y="1697"/>
                  </a:cubicBezTo>
                  <a:cubicBezTo>
                    <a:pt x="6589" y="1663"/>
                    <a:pt x="6372" y="1647"/>
                    <a:pt x="6157" y="1647"/>
                  </a:cubicBezTo>
                  <a:cubicBezTo>
                    <a:pt x="5511" y="1647"/>
                    <a:pt x="4879" y="1797"/>
                    <a:pt x="4304" y="2097"/>
                  </a:cubicBezTo>
                  <a:cubicBezTo>
                    <a:pt x="3070" y="2731"/>
                    <a:pt x="2636" y="3265"/>
                    <a:pt x="2569" y="4232"/>
                  </a:cubicBezTo>
                  <a:cubicBezTo>
                    <a:pt x="2503" y="5199"/>
                    <a:pt x="2436" y="6667"/>
                    <a:pt x="2803" y="7801"/>
                  </a:cubicBezTo>
                  <a:cubicBezTo>
                    <a:pt x="2803" y="7801"/>
                    <a:pt x="1669" y="5933"/>
                    <a:pt x="1736" y="4299"/>
                  </a:cubicBezTo>
                  <a:lnTo>
                    <a:pt x="1736" y="4299"/>
                  </a:lnTo>
                  <a:cubicBezTo>
                    <a:pt x="1269" y="5099"/>
                    <a:pt x="868" y="5900"/>
                    <a:pt x="535" y="6734"/>
                  </a:cubicBezTo>
                  <a:cubicBezTo>
                    <a:pt x="1" y="8168"/>
                    <a:pt x="635" y="11604"/>
                    <a:pt x="2636" y="13338"/>
                  </a:cubicBezTo>
                  <a:cubicBezTo>
                    <a:pt x="4004" y="14139"/>
                    <a:pt x="5605" y="14606"/>
                    <a:pt x="7206" y="14606"/>
                  </a:cubicBezTo>
                  <a:cubicBezTo>
                    <a:pt x="7268" y="14608"/>
                    <a:pt x="7330" y="14608"/>
                    <a:pt x="7390" y="14608"/>
                  </a:cubicBezTo>
                  <a:cubicBezTo>
                    <a:pt x="10054" y="14608"/>
                    <a:pt x="11042" y="13205"/>
                    <a:pt x="11042" y="13205"/>
                  </a:cubicBezTo>
                  <a:cubicBezTo>
                    <a:pt x="11042" y="13205"/>
                    <a:pt x="9608" y="10803"/>
                    <a:pt x="7973" y="10303"/>
                  </a:cubicBezTo>
                  <a:lnTo>
                    <a:pt x="7973" y="10303"/>
                  </a:lnTo>
                  <a:cubicBezTo>
                    <a:pt x="9675" y="10436"/>
                    <a:pt x="11376" y="10870"/>
                    <a:pt x="12977" y="11604"/>
                  </a:cubicBezTo>
                  <a:cubicBezTo>
                    <a:pt x="12977" y="11604"/>
                    <a:pt x="14645" y="11404"/>
                    <a:pt x="14945" y="8769"/>
                  </a:cubicBezTo>
                  <a:cubicBezTo>
                    <a:pt x="14945" y="8769"/>
                    <a:pt x="13778" y="7368"/>
                    <a:pt x="10342" y="6967"/>
                  </a:cubicBezTo>
                  <a:cubicBezTo>
                    <a:pt x="11433" y="6626"/>
                    <a:pt x="12572" y="6456"/>
                    <a:pt x="13703" y="6456"/>
                  </a:cubicBezTo>
                  <a:cubicBezTo>
                    <a:pt x="14232" y="6456"/>
                    <a:pt x="14759" y="6493"/>
                    <a:pt x="15279" y="6567"/>
                  </a:cubicBezTo>
                  <a:cubicBezTo>
                    <a:pt x="15281" y="6568"/>
                    <a:pt x="15283" y="6568"/>
                    <a:pt x="15285" y="6568"/>
                  </a:cubicBezTo>
                  <a:cubicBezTo>
                    <a:pt x="15522" y="6568"/>
                    <a:pt x="16013" y="3216"/>
                    <a:pt x="16079" y="1663"/>
                  </a:cubicBezTo>
                  <a:cubicBezTo>
                    <a:pt x="16179" y="62"/>
                    <a:pt x="15545" y="196"/>
                    <a:pt x="14345" y="29"/>
                  </a:cubicBezTo>
                  <a:cubicBezTo>
                    <a:pt x="14166" y="10"/>
                    <a:pt x="13929" y="0"/>
                    <a:pt x="13652"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39"/>
            <p:cNvSpPr/>
            <p:nvPr/>
          </p:nvSpPr>
          <p:spPr>
            <a:xfrm>
              <a:off x="5720100" y="3689075"/>
              <a:ext cx="310225" cy="317600"/>
            </a:xfrm>
            <a:custGeom>
              <a:rect b="b" l="l" r="r" t="t"/>
              <a:pathLst>
                <a:path extrusionOk="0" h="12704" w="12409">
                  <a:moveTo>
                    <a:pt x="12224" y="1"/>
                  </a:moveTo>
                  <a:cubicBezTo>
                    <a:pt x="12198" y="1"/>
                    <a:pt x="12170" y="9"/>
                    <a:pt x="12142" y="28"/>
                  </a:cubicBezTo>
                  <a:cubicBezTo>
                    <a:pt x="9240" y="995"/>
                    <a:pt x="1635" y="7533"/>
                    <a:pt x="33" y="12470"/>
                  </a:cubicBezTo>
                  <a:cubicBezTo>
                    <a:pt x="0" y="12570"/>
                    <a:pt x="33" y="12670"/>
                    <a:pt x="133" y="12703"/>
                  </a:cubicBezTo>
                  <a:lnTo>
                    <a:pt x="234" y="12703"/>
                  </a:lnTo>
                  <a:cubicBezTo>
                    <a:pt x="300" y="12703"/>
                    <a:pt x="334" y="12637"/>
                    <a:pt x="367" y="12603"/>
                  </a:cubicBezTo>
                  <a:cubicBezTo>
                    <a:pt x="1968" y="7733"/>
                    <a:pt x="9407" y="1328"/>
                    <a:pt x="12276" y="361"/>
                  </a:cubicBezTo>
                  <a:cubicBezTo>
                    <a:pt x="12376" y="328"/>
                    <a:pt x="12409" y="228"/>
                    <a:pt x="12376" y="128"/>
                  </a:cubicBezTo>
                  <a:cubicBezTo>
                    <a:pt x="12352" y="55"/>
                    <a:pt x="12293" y="1"/>
                    <a:pt x="1222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39"/>
            <p:cNvSpPr/>
            <p:nvPr/>
          </p:nvSpPr>
          <p:spPr>
            <a:xfrm>
              <a:off x="2899750" y="2951725"/>
              <a:ext cx="1027425" cy="1092475"/>
            </a:xfrm>
            <a:custGeom>
              <a:rect b="b" l="l" r="r" t="t"/>
              <a:pathLst>
                <a:path extrusionOk="0" h="43699" w="41097">
                  <a:moveTo>
                    <a:pt x="25719" y="0"/>
                  </a:moveTo>
                  <a:lnTo>
                    <a:pt x="0" y="14911"/>
                  </a:lnTo>
                  <a:lnTo>
                    <a:pt x="0" y="33091"/>
                  </a:lnTo>
                  <a:cubicBezTo>
                    <a:pt x="67" y="34125"/>
                    <a:pt x="601" y="35059"/>
                    <a:pt x="1468" y="35626"/>
                  </a:cubicBezTo>
                  <a:lnTo>
                    <a:pt x="13043" y="42397"/>
                  </a:lnTo>
                  <a:cubicBezTo>
                    <a:pt x="14561" y="43265"/>
                    <a:pt x="16554" y="43698"/>
                    <a:pt x="18547" y="43698"/>
                  </a:cubicBezTo>
                  <a:cubicBezTo>
                    <a:pt x="20540" y="43698"/>
                    <a:pt x="22533" y="43265"/>
                    <a:pt x="24051" y="42397"/>
                  </a:cubicBezTo>
                  <a:lnTo>
                    <a:pt x="38795" y="33858"/>
                  </a:lnTo>
                  <a:cubicBezTo>
                    <a:pt x="40329" y="32991"/>
                    <a:pt x="41096" y="31857"/>
                    <a:pt x="41096" y="30689"/>
                  </a:cubicBezTo>
                  <a:lnTo>
                    <a:pt x="41096" y="28654"/>
                  </a:lnTo>
                  <a:lnTo>
                    <a:pt x="27186" y="20749"/>
                  </a:lnTo>
                  <a:cubicBezTo>
                    <a:pt x="26319" y="20181"/>
                    <a:pt x="25785" y="19247"/>
                    <a:pt x="25719" y="18213"/>
                  </a:cubicBezTo>
                  <a:lnTo>
                    <a:pt x="25719" y="0"/>
                  </a:ln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39"/>
            <p:cNvSpPr/>
            <p:nvPr/>
          </p:nvSpPr>
          <p:spPr>
            <a:xfrm>
              <a:off x="2898900" y="3253600"/>
              <a:ext cx="155150" cy="657175"/>
            </a:xfrm>
            <a:custGeom>
              <a:rect b="b" l="l" r="r" t="t"/>
              <a:pathLst>
                <a:path extrusionOk="0" h="26287" w="6206">
                  <a:moveTo>
                    <a:pt x="4904" y="1"/>
                  </a:moveTo>
                  <a:lnTo>
                    <a:pt x="1" y="2836"/>
                  </a:lnTo>
                  <a:lnTo>
                    <a:pt x="1" y="21016"/>
                  </a:lnTo>
                  <a:cubicBezTo>
                    <a:pt x="68" y="22050"/>
                    <a:pt x="601" y="22984"/>
                    <a:pt x="1469" y="23551"/>
                  </a:cubicBezTo>
                  <a:lnTo>
                    <a:pt x="6205" y="26286"/>
                  </a:lnTo>
                  <a:lnTo>
                    <a:pt x="6205" y="24218"/>
                  </a:lnTo>
                  <a:lnTo>
                    <a:pt x="3270" y="22517"/>
                  </a:lnTo>
                  <a:cubicBezTo>
                    <a:pt x="2403" y="21950"/>
                    <a:pt x="1835" y="21016"/>
                    <a:pt x="1802" y="19982"/>
                  </a:cubicBezTo>
                  <a:lnTo>
                    <a:pt x="1802" y="5771"/>
                  </a:lnTo>
                  <a:lnTo>
                    <a:pt x="5238" y="3770"/>
                  </a:lnTo>
                  <a:cubicBezTo>
                    <a:pt x="5138" y="2536"/>
                    <a:pt x="5004" y="1235"/>
                    <a:pt x="4904"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39"/>
            <p:cNvSpPr/>
            <p:nvPr/>
          </p:nvSpPr>
          <p:spPr>
            <a:xfrm>
              <a:off x="2943950" y="3025950"/>
              <a:ext cx="1002400" cy="966550"/>
            </a:xfrm>
            <a:custGeom>
              <a:rect b="b" l="l" r="r" t="t"/>
              <a:pathLst>
                <a:path extrusionOk="0" h="38662" w="40096">
                  <a:moveTo>
                    <a:pt x="25752" y="0"/>
                  </a:moveTo>
                  <a:lnTo>
                    <a:pt x="0" y="14877"/>
                  </a:lnTo>
                  <a:lnTo>
                    <a:pt x="0" y="29088"/>
                  </a:lnTo>
                  <a:cubicBezTo>
                    <a:pt x="33" y="30122"/>
                    <a:pt x="601" y="31056"/>
                    <a:pt x="1468" y="31623"/>
                  </a:cubicBezTo>
                  <a:lnTo>
                    <a:pt x="11275" y="37360"/>
                  </a:lnTo>
                  <a:cubicBezTo>
                    <a:pt x="12793" y="38228"/>
                    <a:pt x="14786" y="38661"/>
                    <a:pt x="16779" y="38661"/>
                  </a:cubicBezTo>
                  <a:cubicBezTo>
                    <a:pt x="18772" y="38661"/>
                    <a:pt x="20765" y="38228"/>
                    <a:pt x="22283" y="37360"/>
                  </a:cubicBezTo>
                  <a:lnTo>
                    <a:pt x="37027" y="28821"/>
                  </a:lnTo>
                  <a:cubicBezTo>
                    <a:pt x="40095" y="27053"/>
                    <a:pt x="40095" y="24217"/>
                    <a:pt x="37027" y="22450"/>
                  </a:cubicBezTo>
                  <a:lnTo>
                    <a:pt x="27220" y="16745"/>
                  </a:lnTo>
                  <a:cubicBezTo>
                    <a:pt x="26352" y="16178"/>
                    <a:pt x="25819" y="15244"/>
                    <a:pt x="25752" y="14210"/>
                  </a:cubicBezTo>
                  <a:lnTo>
                    <a:pt x="25752" y="0"/>
                  </a:ln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39"/>
            <p:cNvSpPr/>
            <p:nvPr/>
          </p:nvSpPr>
          <p:spPr>
            <a:xfrm>
              <a:off x="2943950" y="3025950"/>
              <a:ext cx="755550" cy="833125"/>
            </a:xfrm>
            <a:custGeom>
              <a:rect b="b" l="l" r="r" t="t"/>
              <a:pathLst>
                <a:path extrusionOk="0" h="33325" w="30222">
                  <a:moveTo>
                    <a:pt x="25752" y="0"/>
                  </a:moveTo>
                  <a:lnTo>
                    <a:pt x="0" y="14877"/>
                  </a:lnTo>
                  <a:lnTo>
                    <a:pt x="0" y="29088"/>
                  </a:lnTo>
                  <a:cubicBezTo>
                    <a:pt x="33" y="30122"/>
                    <a:pt x="601" y="31056"/>
                    <a:pt x="1468" y="31623"/>
                  </a:cubicBezTo>
                  <a:lnTo>
                    <a:pt x="4403" y="33324"/>
                  </a:lnTo>
                  <a:lnTo>
                    <a:pt x="30222" y="18480"/>
                  </a:lnTo>
                  <a:lnTo>
                    <a:pt x="27220" y="16745"/>
                  </a:lnTo>
                  <a:cubicBezTo>
                    <a:pt x="26352" y="16178"/>
                    <a:pt x="25819" y="15244"/>
                    <a:pt x="25752" y="14210"/>
                  </a:cubicBezTo>
                  <a:lnTo>
                    <a:pt x="25752"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39"/>
            <p:cNvSpPr/>
            <p:nvPr/>
          </p:nvSpPr>
          <p:spPr>
            <a:xfrm>
              <a:off x="3369250" y="3668075"/>
              <a:ext cx="557925" cy="376125"/>
            </a:xfrm>
            <a:custGeom>
              <a:rect b="b" l="l" r="r" t="t"/>
              <a:pathLst>
                <a:path extrusionOk="0" h="15045" w="22317">
                  <a:moveTo>
                    <a:pt x="22316" y="0"/>
                  </a:moveTo>
                  <a:cubicBezTo>
                    <a:pt x="22316" y="1134"/>
                    <a:pt x="21549" y="2269"/>
                    <a:pt x="20015" y="3169"/>
                  </a:cubicBezTo>
                  <a:lnTo>
                    <a:pt x="5271" y="11709"/>
                  </a:lnTo>
                  <a:cubicBezTo>
                    <a:pt x="3670" y="12576"/>
                    <a:pt x="1835" y="13010"/>
                    <a:pt x="0" y="13010"/>
                  </a:cubicBezTo>
                  <a:lnTo>
                    <a:pt x="0" y="15044"/>
                  </a:lnTo>
                  <a:cubicBezTo>
                    <a:pt x="1835" y="15044"/>
                    <a:pt x="3670" y="14611"/>
                    <a:pt x="5271" y="13743"/>
                  </a:cubicBezTo>
                  <a:lnTo>
                    <a:pt x="20015" y="5204"/>
                  </a:lnTo>
                  <a:cubicBezTo>
                    <a:pt x="21549" y="4337"/>
                    <a:pt x="22316" y="3203"/>
                    <a:pt x="22316" y="2035"/>
                  </a:cubicBezTo>
                  <a:lnTo>
                    <a:pt x="22316" y="0"/>
                  </a:ln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39"/>
            <p:cNvSpPr/>
            <p:nvPr/>
          </p:nvSpPr>
          <p:spPr>
            <a:xfrm>
              <a:off x="1866500" y="456475"/>
              <a:ext cx="2669425" cy="3797150"/>
            </a:xfrm>
            <a:custGeom>
              <a:rect b="b" l="l" r="r" t="t"/>
              <a:pathLst>
                <a:path extrusionOk="0" h="151886" w="106777">
                  <a:moveTo>
                    <a:pt x="103336" y="1"/>
                  </a:moveTo>
                  <a:cubicBezTo>
                    <a:pt x="102701" y="1"/>
                    <a:pt x="102064" y="160"/>
                    <a:pt x="101473" y="473"/>
                  </a:cubicBezTo>
                  <a:lnTo>
                    <a:pt x="1835" y="58014"/>
                  </a:lnTo>
                  <a:cubicBezTo>
                    <a:pt x="735" y="58714"/>
                    <a:pt x="67" y="59882"/>
                    <a:pt x="1" y="61183"/>
                  </a:cubicBezTo>
                  <a:lnTo>
                    <a:pt x="1" y="148378"/>
                  </a:lnTo>
                  <a:cubicBezTo>
                    <a:pt x="34" y="149613"/>
                    <a:pt x="668" y="150780"/>
                    <a:pt x="1735" y="151481"/>
                  </a:cubicBezTo>
                  <a:cubicBezTo>
                    <a:pt x="2262" y="151752"/>
                    <a:pt x="2842" y="151886"/>
                    <a:pt x="3425" y="151886"/>
                  </a:cubicBezTo>
                  <a:cubicBezTo>
                    <a:pt x="4060" y="151886"/>
                    <a:pt x="4697" y="151727"/>
                    <a:pt x="5271" y="151414"/>
                  </a:cubicBezTo>
                  <a:lnTo>
                    <a:pt x="104942" y="93873"/>
                  </a:lnTo>
                  <a:cubicBezTo>
                    <a:pt x="106010" y="93172"/>
                    <a:pt x="106710" y="92005"/>
                    <a:pt x="106777" y="90704"/>
                  </a:cubicBezTo>
                  <a:lnTo>
                    <a:pt x="106777" y="3508"/>
                  </a:lnTo>
                  <a:cubicBezTo>
                    <a:pt x="106710" y="2274"/>
                    <a:pt x="106076" y="1106"/>
                    <a:pt x="105042" y="406"/>
                  </a:cubicBezTo>
                  <a:cubicBezTo>
                    <a:pt x="104500" y="134"/>
                    <a:pt x="103919" y="1"/>
                    <a:pt x="103336"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39"/>
            <p:cNvSpPr/>
            <p:nvPr/>
          </p:nvSpPr>
          <p:spPr>
            <a:xfrm>
              <a:off x="1952650" y="511475"/>
              <a:ext cx="2583275" cy="3736900"/>
            </a:xfrm>
            <a:custGeom>
              <a:rect b="b" l="l" r="r" t="t"/>
              <a:pathLst>
                <a:path extrusionOk="0" h="149476" w="103331">
                  <a:moveTo>
                    <a:pt x="102302" y="0"/>
                  </a:moveTo>
                  <a:cubicBezTo>
                    <a:pt x="102058" y="0"/>
                    <a:pt x="101784" y="78"/>
                    <a:pt x="101496" y="241"/>
                  </a:cubicBezTo>
                  <a:lnTo>
                    <a:pt x="1858" y="57782"/>
                  </a:lnTo>
                  <a:cubicBezTo>
                    <a:pt x="758" y="58516"/>
                    <a:pt x="91" y="59683"/>
                    <a:pt x="24" y="60984"/>
                  </a:cubicBezTo>
                  <a:lnTo>
                    <a:pt x="24" y="148147"/>
                  </a:lnTo>
                  <a:cubicBezTo>
                    <a:pt x="0" y="148993"/>
                    <a:pt x="408" y="149475"/>
                    <a:pt x="1001" y="149475"/>
                  </a:cubicBezTo>
                  <a:cubicBezTo>
                    <a:pt x="1249" y="149475"/>
                    <a:pt x="1530" y="149391"/>
                    <a:pt x="1825" y="149214"/>
                  </a:cubicBezTo>
                  <a:lnTo>
                    <a:pt x="101496" y="91706"/>
                  </a:lnTo>
                  <a:cubicBezTo>
                    <a:pt x="102564" y="91006"/>
                    <a:pt x="103264" y="89805"/>
                    <a:pt x="103331" y="88537"/>
                  </a:cubicBezTo>
                  <a:lnTo>
                    <a:pt x="103331" y="1308"/>
                  </a:lnTo>
                  <a:cubicBezTo>
                    <a:pt x="103331" y="476"/>
                    <a:pt x="102908" y="0"/>
                    <a:pt x="102302" y="0"/>
                  </a:cubicBez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39"/>
            <p:cNvSpPr/>
            <p:nvPr/>
          </p:nvSpPr>
          <p:spPr>
            <a:xfrm>
              <a:off x="2038300" y="652500"/>
              <a:ext cx="2410900" cy="3294725"/>
            </a:xfrm>
            <a:custGeom>
              <a:rect b="b" l="l" r="r" t="t"/>
              <a:pathLst>
                <a:path extrusionOk="0" h="131789" w="96436">
                  <a:moveTo>
                    <a:pt x="95803" y="1"/>
                  </a:moveTo>
                  <a:cubicBezTo>
                    <a:pt x="95660" y="1"/>
                    <a:pt x="95501" y="44"/>
                    <a:pt x="95335" y="137"/>
                  </a:cubicBezTo>
                  <a:lnTo>
                    <a:pt x="1101" y="54543"/>
                  </a:lnTo>
                  <a:cubicBezTo>
                    <a:pt x="467" y="54976"/>
                    <a:pt x="67" y="55677"/>
                    <a:pt x="0" y="56444"/>
                  </a:cubicBezTo>
                  <a:lnTo>
                    <a:pt x="0" y="130997"/>
                  </a:lnTo>
                  <a:cubicBezTo>
                    <a:pt x="0" y="131493"/>
                    <a:pt x="251" y="131789"/>
                    <a:pt x="611" y="131789"/>
                  </a:cubicBezTo>
                  <a:cubicBezTo>
                    <a:pt x="759" y="131789"/>
                    <a:pt x="926" y="131738"/>
                    <a:pt x="1101" y="131631"/>
                  </a:cubicBezTo>
                  <a:lnTo>
                    <a:pt x="95335" y="77259"/>
                  </a:lnTo>
                  <a:cubicBezTo>
                    <a:pt x="96002" y="76825"/>
                    <a:pt x="96402" y="76125"/>
                    <a:pt x="96436" y="75324"/>
                  </a:cubicBezTo>
                  <a:lnTo>
                    <a:pt x="96436" y="804"/>
                  </a:lnTo>
                  <a:cubicBezTo>
                    <a:pt x="96436" y="298"/>
                    <a:pt x="96174" y="1"/>
                    <a:pt x="95803"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39"/>
            <p:cNvSpPr/>
            <p:nvPr/>
          </p:nvSpPr>
          <p:spPr>
            <a:xfrm>
              <a:off x="2038300" y="652500"/>
              <a:ext cx="2410900" cy="3294725"/>
            </a:xfrm>
            <a:custGeom>
              <a:rect b="b" l="l" r="r" t="t"/>
              <a:pathLst>
                <a:path extrusionOk="0" h="131789" w="96436">
                  <a:moveTo>
                    <a:pt x="95803" y="1"/>
                  </a:moveTo>
                  <a:cubicBezTo>
                    <a:pt x="95660" y="1"/>
                    <a:pt x="95501" y="44"/>
                    <a:pt x="95335" y="137"/>
                  </a:cubicBezTo>
                  <a:lnTo>
                    <a:pt x="1101" y="54543"/>
                  </a:lnTo>
                  <a:cubicBezTo>
                    <a:pt x="467" y="54976"/>
                    <a:pt x="67" y="55677"/>
                    <a:pt x="0" y="56444"/>
                  </a:cubicBezTo>
                  <a:lnTo>
                    <a:pt x="0" y="130997"/>
                  </a:lnTo>
                  <a:cubicBezTo>
                    <a:pt x="0" y="131493"/>
                    <a:pt x="251" y="131789"/>
                    <a:pt x="611" y="131789"/>
                  </a:cubicBezTo>
                  <a:cubicBezTo>
                    <a:pt x="759" y="131789"/>
                    <a:pt x="926" y="131738"/>
                    <a:pt x="1101" y="131631"/>
                  </a:cubicBezTo>
                  <a:lnTo>
                    <a:pt x="95335" y="77259"/>
                  </a:lnTo>
                  <a:cubicBezTo>
                    <a:pt x="96002" y="76825"/>
                    <a:pt x="96402" y="76125"/>
                    <a:pt x="96436" y="75324"/>
                  </a:cubicBezTo>
                  <a:lnTo>
                    <a:pt x="96436" y="804"/>
                  </a:lnTo>
                  <a:cubicBezTo>
                    <a:pt x="96436" y="298"/>
                    <a:pt x="96174" y="1"/>
                    <a:pt x="9580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39"/>
            <p:cNvSpPr/>
            <p:nvPr/>
          </p:nvSpPr>
          <p:spPr>
            <a:xfrm>
              <a:off x="3209125" y="3312275"/>
              <a:ext cx="101250" cy="122325"/>
            </a:xfrm>
            <a:custGeom>
              <a:rect b="b" l="l" r="r" t="t"/>
              <a:pathLst>
                <a:path extrusionOk="0" h="4893" w="4050">
                  <a:moveTo>
                    <a:pt x="2736" y="456"/>
                  </a:moveTo>
                  <a:cubicBezTo>
                    <a:pt x="2836" y="456"/>
                    <a:pt x="2969" y="489"/>
                    <a:pt x="3070" y="556"/>
                  </a:cubicBezTo>
                  <a:cubicBezTo>
                    <a:pt x="3370" y="756"/>
                    <a:pt x="3537" y="1123"/>
                    <a:pt x="3470" y="1490"/>
                  </a:cubicBezTo>
                  <a:cubicBezTo>
                    <a:pt x="3436" y="2624"/>
                    <a:pt x="2836" y="3658"/>
                    <a:pt x="1869" y="4292"/>
                  </a:cubicBezTo>
                  <a:cubicBezTo>
                    <a:pt x="1695" y="4475"/>
                    <a:pt x="1482" y="4555"/>
                    <a:pt x="1273" y="4555"/>
                  </a:cubicBezTo>
                  <a:cubicBezTo>
                    <a:pt x="762" y="4555"/>
                    <a:pt x="278" y="4074"/>
                    <a:pt x="468" y="3458"/>
                  </a:cubicBezTo>
                  <a:cubicBezTo>
                    <a:pt x="534" y="2324"/>
                    <a:pt x="1135" y="1290"/>
                    <a:pt x="2069" y="656"/>
                  </a:cubicBezTo>
                  <a:cubicBezTo>
                    <a:pt x="2269" y="522"/>
                    <a:pt x="2502" y="456"/>
                    <a:pt x="2736" y="456"/>
                  </a:cubicBezTo>
                  <a:close/>
                  <a:moveTo>
                    <a:pt x="2662" y="0"/>
                  </a:moveTo>
                  <a:cubicBezTo>
                    <a:pt x="2392" y="0"/>
                    <a:pt x="2114" y="89"/>
                    <a:pt x="1869" y="289"/>
                  </a:cubicBezTo>
                  <a:cubicBezTo>
                    <a:pt x="768" y="989"/>
                    <a:pt x="101" y="2157"/>
                    <a:pt x="34" y="3458"/>
                  </a:cubicBezTo>
                  <a:cubicBezTo>
                    <a:pt x="1" y="3958"/>
                    <a:pt x="234" y="4459"/>
                    <a:pt x="634" y="4759"/>
                  </a:cubicBezTo>
                  <a:cubicBezTo>
                    <a:pt x="801" y="4859"/>
                    <a:pt x="1001" y="4892"/>
                    <a:pt x="1202" y="4892"/>
                  </a:cubicBezTo>
                  <a:cubicBezTo>
                    <a:pt x="1502" y="4892"/>
                    <a:pt x="1802" y="4792"/>
                    <a:pt x="2069" y="4625"/>
                  </a:cubicBezTo>
                  <a:cubicBezTo>
                    <a:pt x="3170" y="3925"/>
                    <a:pt x="3837" y="2757"/>
                    <a:pt x="3903" y="1456"/>
                  </a:cubicBezTo>
                  <a:cubicBezTo>
                    <a:pt x="4049" y="631"/>
                    <a:pt x="3383" y="0"/>
                    <a:pt x="2662"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39"/>
            <p:cNvSpPr/>
            <p:nvPr/>
          </p:nvSpPr>
          <p:spPr>
            <a:xfrm>
              <a:off x="2432750" y="1007000"/>
              <a:ext cx="2425075" cy="3217675"/>
            </a:xfrm>
            <a:custGeom>
              <a:rect b="b" l="l" r="r" t="t"/>
              <a:pathLst>
                <a:path extrusionOk="0" h="128707" w="97003">
                  <a:moveTo>
                    <a:pt x="97003" y="0"/>
                  </a:moveTo>
                  <a:lnTo>
                    <a:pt x="0" y="55974"/>
                  </a:lnTo>
                  <a:lnTo>
                    <a:pt x="0" y="127458"/>
                  </a:lnTo>
                  <a:cubicBezTo>
                    <a:pt x="0" y="128200"/>
                    <a:pt x="589" y="128707"/>
                    <a:pt x="1240" y="128707"/>
                  </a:cubicBezTo>
                  <a:cubicBezTo>
                    <a:pt x="1437" y="128707"/>
                    <a:pt x="1641" y="128660"/>
                    <a:pt x="1835" y="128559"/>
                  </a:cubicBezTo>
                  <a:lnTo>
                    <a:pt x="3569" y="127558"/>
                  </a:lnTo>
                  <a:lnTo>
                    <a:pt x="95201" y="74721"/>
                  </a:lnTo>
                  <a:cubicBezTo>
                    <a:pt x="96269" y="74020"/>
                    <a:pt x="96936" y="72853"/>
                    <a:pt x="97003" y="71585"/>
                  </a:cubicBezTo>
                  <a:lnTo>
                    <a:pt x="97003" y="0"/>
                  </a:lnTo>
                  <a:close/>
                </a:path>
              </a:pathLst>
            </a:custGeom>
            <a:solidFill>
              <a:srgbClr val="F0F0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39"/>
            <p:cNvSpPr/>
            <p:nvPr/>
          </p:nvSpPr>
          <p:spPr>
            <a:xfrm>
              <a:off x="2432750" y="1007825"/>
              <a:ext cx="2425075" cy="3217325"/>
            </a:xfrm>
            <a:custGeom>
              <a:rect b="b" l="l" r="r" t="t"/>
              <a:pathLst>
                <a:path extrusionOk="0" h="128693" w="97003">
                  <a:moveTo>
                    <a:pt x="96602" y="701"/>
                  </a:moveTo>
                  <a:lnTo>
                    <a:pt x="96602" y="71552"/>
                  </a:lnTo>
                  <a:cubicBezTo>
                    <a:pt x="96536" y="72653"/>
                    <a:pt x="95935" y="73687"/>
                    <a:pt x="95001" y="74321"/>
                  </a:cubicBezTo>
                  <a:lnTo>
                    <a:pt x="3369" y="127158"/>
                  </a:lnTo>
                  <a:lnTo>
                    <a:pt x="1635" y="128159"/>
                  </a:lnTo>
                  <a:cubicBezTo>
                    <a:pt x="1501" y="128226"/>
                    <a:pt x="1368" y="128259"/>
                    <a:pt x="1201" y="128259"/>
                  </a:cubicBezTo>
                  <a:cubicBezTo>
                    <a:pt x="1001" y="128259"/>
                    <a:pt x="801" y="128192"/>
                    <a:pt x="634" y="128026"/>
                  </a:cubicBezTo>
                  <a:cubicBezTo>
                    <a:pt x="467" y="127892"/>
                    <a:pt x="400" y="127659"/>
                    <a:pt x="400" y="127425"/>
                  </a:cubicBezTo>
                  <a:lnTo>
                    <a:pt x="400" y="56174"/>
                  </a:lnTo>
                  <a:lnTo>
                    <a:pt x="96602" y="701"/>
                  </a:lnTo>
                  <a:close/>
                  <a:moveTo>
                    <a:pt x="97003" y="1"/>
                  </a:moveTo>
                  <a:lnTo>
                    <a:pt x="0" y="55941"/>
                  </a:lnTo>
                  <a:lnTo>
                    <a:pt x="0" y="127425"/>
                  </a:lnTo>
                  <a:cubicBezTo>
                    <a:pt x="0" y="128126"/>
                    <a:pt x="534" y="128693"/>
                    <a:pt x="1234" y="128693"/>
                  </a:cubicBezTo>
                  <a:cubicBezTo>
                    <a:pt x="1468" y="128693"/>
                    <a:pt x="1668" y="128626"/>
                    <a:pt x="1868" y="128526"/>
                  </a:cubicBezTo>
                  <a:lnTo>
                    <a:pt x="3569" y="127525"/>
                  </a:lnTo>
                  <a:lnTo>
                    <a:pt x="95201" y="74688"/>
                  </a:lnTo>
                  <a:cubicBezTo>
                    <a:pt x="96269" y="73987"/>
                    <a:pt x="96936" y="72820"/>
                    <a:pt x="97003" y="71552"/>
                  </a:cubicBezTo>
                  <a:lnTo>
                    <a:pt x="97003" y="1"/>
                  </a:ln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39"/>
            <p:cNvSpPr/>
            <p:nvPr/>
          </p:nvSpPr>
          <p:spPr>
            <a:xfrm>
              <a:off x="2374375" y="973650"/>
              <a:ext cx="2483450" cy="1432700"/>
            </a:xfrm>
            <a:custGeom>
              <a:rect b="b" l="l" r="r" t="t"/>
              <a:pathLst>
                <a:path extrusionOk="0" h="57308" w="99338">
                  <a:moveTo>
                    <a:pt x="97036" y="0"/>
                  </a:moveTo>
                  <a:lnTo>
                    <a:pt x="0" y="55973"/>
                  </a:lnTo>
                  <a:lnTo>
                    <a:pt x="2335" y="57308"/>
                  </a:lnTo>
                  <a:lnTo>
                    <a:pt x="99338" y="1334"/>
                  </a:lnTo>
                  <a:lnTo>
                    <a:pt x="97036" y="0"/>
                  </a:ln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39"/>
            <p:cNvSpPr/>
            <p:nvPr/>
          </p:nvSpPr>
          <p:spPr>
            <a:xfrm>
              <a:off x="2374375" y="2372975"/>
              <a:ext cx="74225" cy="1848025"/>
            </a:xfrm>
            <a:custGeom>
              <a:rect b="b" l="l" r="r" t="t"/>
              <a:pathLst>
                <a:path extrusionOk="0" h="73921" w="2969">
                  <a:moveTo>
                    <a:pt x="0" y="0"/>
                  </a:moveTo>
                  <a:lnTo>
                    <a:pt x="0" y="71118"/>
                  </a:lnTo>
                  <a:cubicBezTo>
                    <a:pt x="0" y="71185"/>
                    <a:pt x="0" y="71285"/>
                    <a:pt x="0" y="71385"/>
                  </a:cubicBezTo>
                  <a:cubicBezTo>
                    <a:pt x="100" y="71952"/>
                    <a:pt x="434" y="72486"/>
                    <a:pt x="968" y="72786"/>
                  </a:cubicBezTo>
                  <a:lnTo>
                    <a:pt x="2869" y="73887"/>
                  </a:lnTo>
                  <a:lnTo>
                    <a:pt x="2969" y="73920"/>
                  </a:lnTo>
                  <a:cubicBezTo>
                    <a:pt x="2569" y="73720"/>
                    <a:pt x="2335" y="73286"/>
                    <a:pt x="2335" y="72819"/>
                  </a:cubicBezTo>
                  <a:lnTo>
                    <a:pt x="2335" y="1335"/>
                  </a:lnTo>
                  <a:lnTo>
                    <a:pt x="0" y="0"/>
                  </a:ln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39"/>
            <p:cNvSpPr/>
            <p:nvPr/>
          </p:nvSpPr>
          <p:spPr>
            <a:xfrm>
              <a:off x="2374375" y="835425"/>
              <a:ext cx="2483450" cy="1570925"/>
            </a:xfrm>
            <a:custGeom>
              <a:rect b="b" l="l" r="r" t="t"/>
              <a:pathLst>
                <a:path extrusionOk="0" h="62837" w="99338">
                  <a:moveTo>
                    <a:pt x="97036" y="0"/>
                  </a:moveTo>
                  <a:cubicBezTo>
                    <a:pt x="96728" y="0"/>
                    <a:pt x="96419" y="75"/>
                    <a:pt x="96135" y="225"/>
                  </a:cubicBezTo>
                  <a:lnTo>
                    <a:pt x="901" y="55131"/>
                  </a:lnTo>
                  <a:cubicBezTo>
                    <a:pt x="367" y="55465"/>
                    <a:pt x="34" y="56065"/>
                    <a:pt x="0" y="56699"/>
                  </a:cubicBezTo>
                  <a:lnTo>
                    <a:pt x="0" y="61536"/>
                  </a:lnTo>
                  <a:lnTo>
                    <a:pt x="2335" y="62837"/>
                  </a:lnTo>
                  <a:lnTo>
                    <a:pt x="99338" y="6897"/>
                  </a:lnTo>
                  <a:lnTo>
                    <a:pt x="99338" y="2060"/>
                  </a:lnTo>
                  <a:cubicBezTo>
                    <a:pt x="99304" y="1426"/>
                    <a:pt x="98971" y="859"/>
                    <a:pt x="98437" y="525"/>
                  </a:cubicBezTo>
                  <a:lnTo>
                    <a:pt x="97937" y="225"/>
                  </a:lnTo>
                  <a:cubicBezTo>
                    <a:pt x="97653" y="75"/>
                    <a:pt x="97345" y="0"/>
                    <a:pt x="97036"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39"/>
            <p:cNvSpPr/>
            <p:nvPr/>
          </p:nvSpPr>
          <p:spPr>
            <a:xfrm>
              <a:off x="2374375" y="835425"/>
              <a:ext cx="2483450" cy="1570925"/>
            </a:xfrm>
            <a:custGeom>
              <a:rect b="b" l="l" r="r" t="t"/>
              <a:pathLst>
                <a:path extrusionOk="0" h="62837" w="99338">
                  <a:moveTo>
                    <a:pt x="97036" y="0"/>
                  </a:moveTo>
                  <a:cubicBezTo>
                    <a:pt x="96728" y="0"/>
                    <a:pt x="96419" y="75"/>
                    <a:pt x="96135" y="225"/>
                  </a:cubicBezTo>
                  <a:lnTo>
                    <a:pt x="901" y="55131"/>
                  </a:lnTo>
                  <a:cubicBezTo>
                    <a:pt x="367" y="55465"/>
                    <a:pt x="34" y="56065"/>
                    <a:pt x="0" y="56699"/>
                  </a:cubicBezTo>
                  <a:lnTo>
                    <a:pt x="0" y="61536"/>
                  </a:lnTo>
                  <a:lnTo>
                    <a:pt x="2335" y="62837"/>
                  </a:lnTo>
                  <a:lnTo>
                    <a:pt x="99338" y="6897"/>
                  </a:lnTo>
                  <a:lnTo>
                    <a:pt x="99338" y="2060"/>
                  </a:lnTo>
                  <a:cubicBezTo>
                    <a:pt x="99304" y="1426"/>
                    <a:pt x="98971" y="859"/>
                    <a:pt x="98437" y="525"/>
                  </a:cubicBezTo>
                  <a:lnTo>
                    <a:pt x="97937" y="225"/>
                  </a:lnTo>
                  <a:cubicBezTo>
                    <a:pt x="97653" y="75"/>
                    <a:pt x="97345" y="0"/>
                    <a:pt x="9703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39"/>
            <p:cNvSpPr/>
            <p:nvPr/>
          </p:nvSpPr>
          <p:spPr>
            <a:xfrm>
              <a:off x="2432750" y="871125"/>
              <a:ext cx="2425075" cy="1535225"/>
            </a:xfrm>
            <a:custGeom>
              <a:rect b="b" l="l" r="r" t="t"/>
              <a:pathLst>
                <a:path extrusionOk="0" h="61409" w="97003">
                  <a:moveTo>
                    <a:pt x="96515" y="0"/>
                  </a:moveTo>
                  <a:cubicBezTo>
                    <a:pt x="96391" y="0"/>
                    <a:pt x="96251" y="42"/>
                    <a:pt x="96102" y="132"/>
                  </a:cubicBezTo>
                  <a:lnTo>
                    <a:pt x="901" y="55038"/>
                  </a:lnTo>
                  <a:cubicBezTo>
                    <a:pt x="367" y="55371"/>
                    <a:pt x="34" y="55972"/>
                    <a:pt x="0" y="56605"/>
                  </a:cubicBezTo>
                  <a:lnTo>
                    <a:pt x="0" y="61409"/>
                  </a:lnTo>
                  <a:lnTo>
                    <a:pt x="97003" y="5469"/>
                  </a:lnTo>
                  <a:lnTo>
                    <a:pt x="97003" y="632"/>
                  </a:lnTo>
                  <a:cubicBezTo>
                    <a:pt x="97003" y="234"/>
                    <a:pt x="96805" y="0"/>
                    <a:pt x="96515"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39"/>
            <p:cNvSpPr/>
            <p:nvPr/>
          </p:nvSpPr>
          <p:spPr>
            <a:xfrm>
              <a:off x="2432750" y="871125"/>
              <a:ext cx="2425075" cy="1535225"/>
            </a:xfrm>
            <a:custGeom>
              <a:rect b="b" l="l" r="r" t="t"/>
              <a:pathLst>
                <a:path extrusionOk="0" h="61409" w="97003">
                  <a:moveTo>
                    <a:pt x="96515" y="0"/>
                  </a:moveTo>
                  <a:cubicBezTo>
                    <a:pt x="96391" y="0"/>
                    <a:pt x="96251" y="42"/>
                    <a:pt x="96102" y="132"/>
                  </a:cubicBezTo>
                  <a:lnTo>
                    <a:pt x="901" y="55038"/>
                  </a:lnTo>
                  <a:cubicBezTo>
                    <a:pt x="367" y="55371"/>
                    <a:pt x="34" y="55972"/>
                    <a:pt x="0" y="56605"/>
                  </a:cubicBezTo>
                  <a:lnTo>
                    <a:pt x="0" y="61409"/>
                  </a:lnTo>
                  <a:lnTo>
                    <a:pt x="97003" y="5469"/>
                  </a:lnTo>
                  <a:lnTo>
                    <a:pt x="97003" y="632"/>
                  </a:lnTo>
                  <a:cubicBezTo>
                    <a:pt x="97003" y="234"/>
                    <a:pt x="96805" y="0"/>
                    <a:pt x="9651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39"/>
            <p:cNvSpPr/>
            <p:nvPr/>
          </p:nvSpPr>
          <p:spPr>
            <a:xfrm>
              <a:off x="2374375" y="2230375"/>
              <a:ext cx="64225" cy="175975"/>
            </a:xfrm>
            <a:custGeom>
              <a:rect b="b" l="l" r="r" t="t"/>
              <a:pathLst>
                <a:path extrusionOk="0" h="7039" w="2569">
                  <a:moveTo>
                    <a:pt x="267" y="0"/>
                  </a:moveTo>
                  <a:cubicBezTo>
                    <a:pt x="100" y="267"/>
                    <a:pt x="34" y="567"/>
                    <a:pt x="0" y="901"/>
                  </a:cubicBezTo>
                  <a:lnTo>
                    <a:pt x="0" y="5704"/>
                  </a:lnTo>
                  <a:lnTo>
                    <a:pt x="2335" y="7039"/>
                  </a:lnTo>
                  <a:lnTo>
                    <a:pt x="2335" y="2235"/>
                  </a:lnTo>
                  <a:cubicBezTo>
                    <a:pt x="2335" y="1902"/>
                    <a:pt x="2435" y="1602"/>
                    <a:pt x="2569" y="1335"/>
                  </a:cubicBezTo>
                  <a:lnTo>
                    <a:pt x="267" y="0"/>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39"/>
            <p:cNvSpPr/>
            <p:nvPr/>
          </p:nvSpPr>
          <p:spPr>
            <a:xfrm>
              <a:off x="2374375" y="2230375"/>
              <a:ext cx="64225" cy="175975"/>
            </a:xfrm>
            <a:custGeom>
              <a:rect b="b" l="l" r="r" t="t"/>
              <a:pathLst>
                <a:path extrusionOk="0" h="7039" w="2569">
                  <a:moveTo>
                    <a:pt x="267" y="0"/>
                  </a:moveTo>
                  <a:cubicBezTo>
                    <a:pt x="100" y="267"/>
                    <a:pt x="34" y="567"/>
                    <a:pt x="0" y="901"/>
                  </a:cubicBezTo>
                  <a:lnTo>
                    <a:pt x="0" y="5704"/>
                  </a:lnTo>
                  <a:lnTo>
                    <a:pt x="2335" y="7039"/>
                  </a:lnTo>
                  <a:lnTo>
                    <a:pt x="2335" y="2235"/>
                  </a:lnTo>
                  <a:cubicBezTo>
                    <a:pt x="2335" y="1902"/>
                    <a:pt x="2435" y="1602"/>
                    <a:pt x="2569" y="1335"/>
                  </a:cubicBezTo>
                  <a:lnTo>
                    <a:pt x="267"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39"/>
            <p:cNvSpPr/>
            <p:nvPr/>
          </p:nvSpPr>
          <p:spPr>
            <a:xfrm>
              <a:off x="4751900" y="963200"/>
              <a:ext cx="41725" cy="54275"/>
            </a:xfrm>
            <a:custGeom>
              <a:rect b="b" l="l" r="r" t="t"/>
              <a:pathLst>
                <a:path extrusionOk="0" h="2171" w="1669">
                  <a:moveTo>
                    <a:pt x="1219" y="0"/>
                  </a:moveTo>
                  <a:cubicBezTo>
                    <a:pt x="1104" y="0"/>
                    <a:pt x="974" y="38"/>
                    <a:pt x="834" y="118"/>
                  </a:cubicBezTo>
                  <a:cubicBezTo>
                    <a:pt x="367" y="418"/>
                    <a:pt x="34" y="985"/>
                    <a:pt x="0" y="1586"/>
                  </a:cubicBezTo>
                  <a:cubicBezTo>
                    <a:pt x="0" y="1960"/>
                    <a:pt x="197" y="2170"/>
                    <a:pt x="465" y="2170"/>
                  </a:cubicBezTo>
                  <a:cubicBezTo>
                    <a:pt x="578" y="2170"/>
                    <a:pt x="705" y="2132"/>
                    <a:pt x="834" y="2053"/>
                  </a:cubicBezTo>
                  <a:cubicBezTo>
                    <a:pt x="1335" y="1719"/>
                    <a:pt x="1668" y="1185"/>
                    <a:pt x="1668" y="585"/>
                  </a:cubicBezTo>
                  <a:cubicBezTo>
                    <a:pt x="1668" y="210"/>
                    <a:pt x="1488" y="0"/>
                    <a:pt x="1219" y="0"/>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39"/>
            <p:cNvSpPr/>
            <p:nvPr/>
          </p:nvSpPr>
          <p:spPr>
            <a:xfrm>
              <a:off x="4667675" y="1011725"/>
              <a:ext cx="41725" cy="54775"/>
            </a:xfrm>
            <a:custGeom>
              <a:rect b="b" l="l" r="r" t="t"/>
              <a:pathLst>
                <a:path extrusionOk="0" h="2191" w="1669">
                  <a:moveTo>
                    <a:pt x="1186" y="1"/>
                  </a:moveTo>
                  <a:cubicBezTo>
                    <a:pt x="1077" y="1"/>
                    <a:pt x="957" y="36"/>
                    <a:pt x="834" y="112"/>
                  </a:cubicBezTo>
                  <a:cubicBezTo>
                    <a:pt x="334" y="445"/>
                    <a:pt x="34" y="979"/>
                    <a:pt x="0" y="1579"/>
                  </a:cubicBezTo>
                  <a:cubicBezTo>
                    <a:pt x="0" y="1962"/>
                    <a:pt x="189" y="2191"/>
                    <a:pt x="468" y="2191"/>
                  </a:cubicBezTo>
                  <a:cubicBezTo>
                    <a:pt x="578" y="2191"/>
                    <a:pt x="702" y="2155"/>
                    <a:pt x="834" y="2080"/>
                  </a:cubicBezTo>
                  <a:cubicBezTo>
                    <a:pt x="1335" y="1746"/>
                    <a:pt x="1635" y="1179"/>
                    <a:pt x="1668" y="612"/>
                  </a:cubicBezTo>
                  <a:cubicBezTo>
                    <a:pt x="1668" y="229"/>
                    <a:pt x="1462" y="1"/>
                    <a:pt x="1186" y="1"/>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39"/>
            <p:cNvSpPr/>
            <p:nvPr/>
          </p:nvSpPr>
          <p:spPr>
            <a:xfrm>
              <a:off x="4582600" y="1060775"/>
              <a:ext cx="41725" cy="54925"/>
            </a:xfrm>
            <a:custGeom>
              <a:rect b="b" l="l" r="r" t="t"/>
              <a:pathLst>
                <a:path extrusionOk="0" h="2197" w="1669">
                  <a:moveTo>
                    <a:pt x="1215" y="1"/>
                  </a:moveTo>
                  <a:cubicBezTo>
                    <a:pt x="1102" y="1"/>
                    <a:pt x="973" y="39"/>
                    <a:pt x="835" y="118"/>
                  </a:cubicBezTo>
                  <a:cubicBezTo>
                    <a:pt x="334" y="451"/>
                    <a:pt x="34" y="985"/>
                    <a:pt x="1" y="1585"/>
                  </a:cubicBezTo>
                  <a:cubicBezTo>
                    <a:pt x="1" y="1968"/>
                    <a:pt x="207" y="2197"/>
                    <a:pt x="483" y="2197"/>
                  </a:cubicBezTo>
                  <a:cubicBezTo>
                    <a:pt x="592" y="2197"/>
                    <a:pt x="712" y="2161"/>
                    <a:pt x="835" y="2086"/>
                  </a:cubicBezTo>
                  <a:cubicBezTo>
                    <a:pt x="1335" y="1752"/>
                    <a:pt x="1635" y="1185"/>
                    <a:pt x="1669" y="618"/>
                  </a:cubicBezTo>
                  <a:cubicBezTo>
                    <a:pt x="1669" y="218"/>
                    <a:pt x="1486" y="1"/>
                    <a:pt x="1215" y="1"/>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39"/>
            <p:cNvSpPr/>
            <p:nvPr/>
          </p:nvSpPr>
          <p:spPr>
            <a:xfrm>
              <a:off x="2432750" y="2049400"/>
              <a:ext cx="619625" cy="2175275"/>
            </a:xfrm>
            <a:custGeom>
              <a:rect b="b" l="l" r="r" t="t"/>
              <a:pathLst>
                <a:path extrusionOk="0" h="87011" w="24785">
                  <a:moveTo>
                    <a:pt x="24785" y="1"/>
                  </a:moveTo>
                  <a:lnTo>
                    <a:pt x="0" y="14278"/>
                  </a:lnTo>
                  <a:lnTo>
                    <a:pt x="0" y="85762"/>
                  </a:lnTo>
                  <a:cubicBezTo>
                    <a:pt x="0" y="86504"/>
                    <a:pt x="589" y="87011"/>
                    <a:pt x="1240" y="87011"/>
                  </a:cubicBezTo>
                  <a:cubicBezTo>
                    <a:pt x="1437" y="87011"/>
                    <a:pt x="1641" y="86964"/>
                    <a:pt x="1835" y="86863"/>
                  </a:cubicBezTo>
                  <a:lnTo>
                    <a:pt x="3569" y="85862"/>
                  </a:lnTo>
                  <a:lnTo>
                    <a:pt x="24785" y="73620"/>
                  </a:lnTo>
                  <a:lnTo>
                    <a:pt x="24785" y="1"/>
                  </a:ln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39"/>
            <p:cNvSpPr/>
            <p:nvPr/>
          </p:nvSpPr>
          <p:spPr>
            <a:xfrm>
              <a:off x="3094050" y="1090400"/>
              <a:ext cx="1712900" cy="2725300"/>
            </a:xfrm>
            <a:custGeom>
              <a:rect b="b" l="l" r="r" t="t"/>
              <a:pathLst>
                <a:path extrusionOk="0" h="109012" w="68516">
                  <a:moveTo>
                    <a:pt x="68516" y="0"/>
                  </a:moveTo>
                  <a:lnTo>
                    <a:pt x="0" y="39562"/>
                  </a:lnTo>
                  <a:lnTo>
                    <a:pt x="0" y="109011"/>
                  </a:lnTo>
                  <a:lnTo>
                    <a:pt x="68516" y="69450"/>
                  </a:lnTo>
                  <a:lnTo>
                    <a:pt x="68516" y="0"/>
                  </a:ln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39"/>
            <p:cNvSpPr/>
            <p:nvPr/>
          </p:nvSpPr>
          <p:spPr>
            <a:xfrm>
              <a:off x="2501950" y="2257100"/>
              <a:ext cx="421175" cy="303650"/>
            </a:xfrm>
            <a:custGeom>
              <a:rect b="b" l="l" r="r" t="t"/>
              <a:pathLst>
                <a:path extrusionOk="0" h="12146" w="16847">
                  <a:moveTo>
                    <a:pt x="16549" y="0"/>
                  </a:moveTo>
                  <a:cubicBezTo>
                    <a:pt x="16486" y="0"/>
                    <a:pt x="16417" y="21"/>
                    <a:pt x="16346" y="66"/>
                  </a:cubicBezTo>
                  <a:lnTo>
                    <a:pt x="501" y="9205"/>
                  </a:lnTo>
                  <a:cubicBezTo>
                    <a:pt x="201" y="9406"/>
                    <a:pt x="1" y="9772"/>
                    <a:pt x="1" y="10139"/>
                  </a:cubicBezTo>
                  <a:lnTo>
                    <a:pt x="1" y="11774"/>
                  </a:lnTo>
                  <a:cubicBezTo>
                    <a:pt x="1" y="12010"/>
                    <a:pt x="118" y="12146"/>
                    <a:pt x="281" y="12146"/>
                  </a:cubicBezTo>
                  <a:cubicBezTo>
                    <a:pt x="348" y="12146"/>
                    <a:pt x="423" y="12123"/>
                    <a:pt x="501" y="12074"/>
                  </a:cubicBezTo>
                  <a:lnTo>
                    <a:pt x="16346" y="2934"/>
                  </a:lnTo>
                  <a:cubicBezTo>
                    <a:pt x="16646" y="2734"/>
                    <a:pt x="16846" y="2401"/>
                    <a:pt x="16846" y="2034"/>
                  </a:cubicBezTo>
                  <a:lnTo>
                    <a:pt x="16846" y="399"/>
                  </a:lnTo>
                  <a:cubicBezTo>
                    <a:pt x="16846" y="155"/>
                    <a:pt x="16721" y="0"/>
                    <a:pt x="16549"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39"/>
            <p:cNvSpPr/>
            <p:nvPr/>
          </p:nvSpPr>
          <p:spPr>
            <a:xfrm>
              <a:off x="2501950" y="2257100"/>
              <a:ext cx="421175" cy="303650"/>
            </a:xfrm>
            <a:custGeom>
              <a:rect b="b" l="l" r="r" t="t"/>
              <a:pathLst>
                <a:path extrusionOk="0" h="12146" w="16847">
                  <a:moveTo>
                    <a:pt x="16549" y="0"/>
                  </a:moveTo>
                  <a:cubicBezTo>
                    <a:pt x="16486" y="0"/>
                    <a:pt x="16417" y="21"/>
                    <a:pt x="16346" y="66"/>
                  </a:cubicBezTo>
                  <a:lnTo>
                    <a:pt x="501" y="9205"/>
                  </a:lnTo>
                  <a:cubicBezTo>
                    <a:pt x="201" y="9406"/>
                    <a:pt x="1" y="9772"/>
                    <a:pt x="1" y="10139"/>
                  </a:cubicBezTo>
                  <a:lnTo>
                    <a:pt x="1" y="11774"/>
                  </a:lnTo>
                  <a:cubicBezTo>
                    <a:pt x="1" y="12010"/>
                    <a:pt x="118" y="12146"/>
                    <a:pt x="281" y="12146"/>
                  </a:cubicBezTo>
                  <a:cubicBezTo>
                    <a:pt x="348" y="12146"/>
                    <a:pt x="423" y="12123"/>
                    <a:pt x="501" y="12074"/>
                  </a:cubicBezTo>
                  <a:lnTo>
                    <a:pt x="16346" y="2934"/>
                  </a:lnTo>
                  <a:cubicBezTo>
                    <a:pt x="16646" y="2734"/>
                    <a:pt x="16846" y="2401"/>
                    <a:pt x="16846" y="2034"/>
                  </a:cubicBezTo>
                  <a:lnTo>
                    <a:pt x="16846" y="399"/>
                  </a:lnTo>
                  <a:cubicBezTo>
                    <a:pt x="16846" y="155"/>
                    <a:pt x="16721" y="0"/>
                    <a:pt x="16549" y="0"/>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39"/>
            <p:cNvSpPr/>
            <p:nvPr/>
          </p:nvSpPr>
          <p:spPr>
            <a:xfrm>
              <a:off x="2948100" y="2223850"/>
              <a:ext cx="52575" cy="61575"/>
            </a:xfrm>
            <a:custGeom>
              <a:rect b="b" l="l" r="r" t="t"/>
              <a:pathLst>
                <a:path extrusionOk="0" h="2463" w="2103">
                  <a:moveTo>
                    <a:pt x="1168" y="361"/>
                  </a:moveTo>
                  <a:cubicBezTo>
                    <a:pt x="1235" y="428"/>
                    <a:pt x="1335" y="562"/>
                    <a:pt x="1335" y="862"/>
                  </a:cubicBezTo>
                  <a:cubicBezTo>
                    <a:pt x="1335" y="1329"/>
                    <a:pt x="1135" y="1762"/>
                    <a:pt x="768" y="2063"/>
                  </a:cubicBezTo>
                  <a:cubicBezTo>
                    <a:pt x="721" y="2086"/>
                    <a:pt x="674" y="2110"/>
                    <a:pt x="627" y="2110"/>
                  </a:cubicBezTo>
                  <a:cubicBezTo>
                    <a:pt x="607" y="2110"/>
                    <a:pt x="587" y="2106"/>
                    <a:pt x="568" y="2096"/>
                  </a:cubicBezTo>
                  <a:cubicBezTo>
                    <a:pt x="501" y="2029"/>
                    <a:pt x="401" y="1896"/>
                    <a:pt x="401" y="1596"/>
                  </a:cubicBezTo>
                  <a:cubicBezTo>
                    <a:pt x="401" y="1129"/>
                    <a:pt x="601" y="695"/>
                    <a:pt x="968" y="395"/>
                  </a:cubicBezTo>
                  <a:cubicBezTo>
                    <a:pt x="1002" y="395"/>
                    <a:pt x="1035" y="361"/>
                    <a:pt x="1102" y="361"/>
                  </a:cubicBezTo>
                  <a:close/>
                  <a:moveTo>
                    <a:pt x="1100" y="1"/>
                  </a:moveTo>
                  <a:cubicBezTo>
                    <a:pt x="984" y="1"/>
                    <a:pt x="865" y="36"/>
                    <a:pt x="768" y="95"/>
                  </a:cubicBezTo>
                  <a:cubicBezTo>
                    <a:pt x="301" y="462"/>
                    <a:pt x="34" y="1029"/>
                    <a:pt x="34" y="1596"/>
                  </a:cubicBezTo>
                  <a:cubicBezTo>
                    <a:pt x="1" y="1929"/>
                    <a:pt x="134" y="2229"/>
                    <a:pt x="401" y="2396"/>
                  </a:cubicBezTo>
                  <a:cubicBezTo>
                    <a:pt x="468" y="2463"/>
                    <a:pt x="535" y="2463"/>
                    <a:pt x="635" y="2463"/>
                  </a:cubicBezTo>
                  <a:cubicBezTo>
                    <a:pt x="735" y="2463"/>
                    <a:pt x="868" y="2430"/>
                    <a:pt x="968" y="2396"/>
                  </a:cubicBezTo>
                  <a:cubicBezTo>
                    <a:pt x="1135" y="2263"/>
                    <a:pt x="1268" y="2129"/>
                    <a:pt x="1369" y="1963"/>
                  </a:cubicBezTo>
                  <a:lnTo>
                    <a:pt x="1769" y="2330"/>
                  </a:lnTo>
                  <a:cubicBezTo>
                    <a:pt x="1802" y="2363"/>
                    <a:pt x="1836" y="2396"/>
                    <a:pt x="1869" y="2396"/>
                  </a:cubicBezTo>
                  <a:cubicBezTo>
                    <a:pt x="1936" y="2396"/>
                    <a:pt x="1969" y="2363"/>
                    <a:pt x="2002" y="2330"/>
                  </a:cubicBezTo>
                  <a:cubicBezTo>
                    <a:pt x="2102" y="2263"/>
                    <a:pt x="2069" y="2129"/>
                    <a:pt x="2002" y="2063"/>
                  </a:cubicBezTo>
                  <a:lnTo>
                    <a:pt x="1535" y="1629"/>
                  </a:lnTo>
                  <a:cubicBezTo>
                    <a:pt x="1635" y="1362"/>
                    <a:pt x="1669" y="1129"/>
                    <a:pt x="1669" y="862"/>
                  </a:cubicBezTo>
                  <a:cubicBezTo>
                    <a:pt x="1735" y="562"/>
                    <a:pt x="1602" y="261"/>
                    <a:pt x="1335" y="61"/>
                  </a:cubicBezTo>
                  <a:cubicBezTo>
                    <a:pt x="1265" y="19"/>
                    <a:pt x="1184" y="1"/>
                    <a:pt x="1100"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39"/>
            <p:cNvSpPr/>
            <p:nvPr/>
          </p:nvSpPr>
          <p:spPr>
            <a:xfrm>
              <a:off x="2501125" y="2653175"/>
              <a:ext cx="10875" cy="31725"/>
            </a:xfrm>
            <a:custGeom>
              <a:rect b="b" l="l" r="r" t="t"/>
              <a:pathLst>
                <a:path extrusionOk="0" h="1269" w="435">
                  <a:moveTo>
                    <a:pt x="401" y="0"/>
                  </a:moveTo>
                  <a:lnTo>
                    <a:pt x="67" y="234"/>
                  </a:lnTo>
                  <a:cubicBezTo>
                    <a:pt x="34" y="234"/>
                    <a:pt x="0" y="267"/>
                    <a:pt x="0" y="301"/>
                  </a:cubicBezTo>
                  <a:lnTo>
                    <a:pt x="0" y="1268"/>
                  </a:lnTo>
                  <a:lnTo>
                    <a:pt x="67" y="1268"/>
                  </a:lnTo>
                  <a:lnTo>
                    <a:pt x="401" y="1068"/>
                  </a:lnTo>
                  <a:cubicBezTo>
                    <a:pt x="434" y="1068"/>
                    <a:pt x="434" y="1035"/>
                    <a:pt x="434" y="1001"/>
                  </a:cubicBezTo>
                  <a:lnTo>
                    <a:pt x="434" y="34"/>
                  </a:lnTo>
                  <a:cubicBezTo>
                    <a:pt x="434" y="0"/>
                    <a:pt x="401" y="0"/>
                    <a:pt x="401"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39"/>
            <p:cNvSpPr/>
            <p:nvPr/>
          </p:nvSpPr>
          <p:spPr>
            <a:xfrm>
              <a:off x="2514475" y="2646500"/>
              <a:ext cx="10850" cy="30875"/>
            </a:xfrm>
            <a:custGeom>
              <a:rect b="b" l="l" r="r" t="t"/>
              <a:pathLst>
                <a:path extrusionOk="0" h="1235" w="434">
                  <a:moveTo>
                    <a:pt x="400" y="1"/>
                  </a:moveTo>
                  <a:lnTo>
                    <a:pt x="34" y="167"/>
                  </a:lnTo>
                  <a:cubicBezTo>
                    <a:pt x="34" y="201"/>
                    <a:pt x="0" y="234"/>
                    <a:pt x="0" y="267"/>
                  </a:cubicBezTo>
                  <a:lnTo>
                    <a:pt x="0" y="1201"/>
                  </a:lnTo>
                  <a:cubicBezTo>
                    <a:pt x="0" y="1235"/>
                    <a:pt x="34" y="1235"/>
                    <a:pt x="34" y="1235"/>
                  </a:cubicBezTo>
                  <a:lnTo>
                    <a:pt x="400" y="1035"/>
                  </a:lnTo>
                  <a:cubicBezTo>
                    <a:pt x="434" y="1035"/>
                    <a:pt x="434" y="1001"/>
                    <a:pt x="434" y="968"/>
                  </a:cubicBezTo>
                  <a:lnTo>
                    <a:pt x="434" y="1"/>
                  </a:ln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39"/>
            <p:cNvSpPr/>
            <p:nvPr/>
          </p:nvSpPr>
          <p:spPr>
            <a:xfrm>
              <a:off x="2527800" y="2638175"/>
              <a:ext cx="10875" cy="31700"/>
            </a:xfrm>
            <a:custGeom>
              <a:rect b="b" l="l" r="r" t="t"/>
              <a:pathLst>
                <a:path extrusionOk="0" h="1268" w="435">
                  <a:moveTo>
                    <a:pt x="401" y="0"/>
                  </a:moveTo>
                  <a:lnTo>
                    <a:pt x="34" y="200"/>
                  </a:lnTo>
                  <a:cubicBezTo>
                    <a:pt x="34" y="234"/>
                    <a:pt x="1" y="234"/>
                    <a:pt x="1" y="267"/>
                  </a:cubicBezTo>
                  <a:lnTo>
                    <a:pt x="1" y="1234"/>
                  </a:lnTo>
                  <a:cubicBezTo>
                    <a:pt x="1" y="1268"/>
                    <a:pt x="34" y="1268"/>
                    <a:pt x="34" y="1268"/>
                  </a:cubicBezTo>
                  <a:lnTo>
                    <a:pt x="401" y="1067"/>
                  </a:lnTo>
                  <a:cubicBezTo>
                    <a:pt x="435" y="1034"/>
                    <a:pt x="435" y="1001"/>
                    <a:pt x="435" y="1001"/>
                  </a:cubicBezTo>
                  <a:lnTo>
                    <a:pt x="435" y="33"/>
                  </a:lnTo>
                  <a:cubicBezTo>
                    <a:pt x="435" y="0"/>
                    <a:pt x="435" y="0"/>
                    <a:pt x="401"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39"/>
            <p:cNvSpPr/>
            <p:nvPr/>
          </p:nvSpPr>
          <p:spPr>
            <a:xfrm>
              <a:off x="2501125" y="2684025"/>
              <a:ext cx="10875" cy="32550"/>
            </a:xfrm>
            <a:custGeom>
              <a:rect b="b" l="l" r="r" t="t"/>
              <a:pathLst>
                <a:path extrusionOk="0" h="1302" w="435">
                  <a:moveTo>
                    <a:pt x="401" y="1"/>
                  </a:moveTo>
                  <a:lnTo>
                    <a:pt x="67" y="234"/>
                  </a:lnTo>
                  <a:cubicBezTo>
                    <a:pt x="34" y="234"/>
                    <a:pt x="0" y="268"/>
                    <a:pt x="0" y="301"/>
                  </a:cubicBezTo>
                  <a:lnTo>
                    <a:pt x="0" y="1268"/>
                  </a:lnTo>
                  <a:cubicBezTo>
                    <a:pt x="0" y="1302"/>
                    <a:pt x="67" y="1302"/>
                    <a:pt x="67" y="1302"/>
                  </a:cubicBezTo>
                  <a:lnTo>
                    <a:pt x="401" y="1068"/>
                  </a:lnTo>
                  <a:cubicBezTo>
                    <a:pt x="434" y="1068"/>
                    <a:pt x="434" y="1035"/>
                    <a:pt x="434" y="1001"/>
                  </a:cubicBezTo>
                  <a:lnTo>
                    <a:pt x="434" y="34"/>
                  </a:lnTo>
                  <a:cubicBezTo>
                    <a:pt x="434" y="1"/>
                    <a:pt x="401" y="1"/>
                    <a:pt x="401"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39"/>
            <p:cNvSpPr/>
            <p:nvPr/>
          </p:nvSpPr>
          <p:spPr>
            <a:xfrm>
              <a:off x="2514475" y="2677350"/>
              <a:ext cx="10850" cy="30900"/>
            </a:xfrm>
            <a:custGeom>
              <a:rect b="b" l="l" r="r" t="t"/>
              <a:pathLst>
                <a:path extrusionOk="0" h="1236" w="434">
                  <a:moveTo>
                    <a:pt x="400" y="1"/>
                  </a:moveTo>
                  <a:lnTo>
                    <a:pt x="34" y="201"/>
                  </a:lnTo>
                  <a:cubicBezTo>
                    <a:pt x="34" y="201"/>
                    <a:pt x="0" y="234"/>
                    <a:pt x="0" y="268"/>
                  </a:cubicBezTo>
                  <a:lnTo>
                    <a:pt x="0" y="1202"/>
                  </a:lnTo>
                  <a:cubicBezTo>
                    <a:pt x="0" y="1235"/>
                    <a:pt x="34" y="1235"/>
                    <a:pt x="34" y="1235"/>
                  </a:cubicBezTo>
                  <a:lnTo>
                    <a:pt x="400" y="1035"/>
                  </a:lnTo>
                  <a:cubicBezTo>
                    <a:pt x="434" y="1035"/>
                    <a:pt x="434" y="1002"/>
                    <a:pt x="434" y="1002"/>
                  </a:cubicBezTo>
                  <a:lnTo>
                    <a:pt x="434" y="34"/>
                  </a:lnTo>
                  <a:cubicBezTo>
                    <a:pt x="434" y="1"/>
                    <a:pt x="434" y="1"/>
                    <a:pt x="400"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39"/>
            <p:cNvSpPr/>
            <p:nvPr/>
          </p:nvSpPr>
          <p:spPr>
            <a:xfrm>
              <a:off x="2527800" y="2669025"/>
              <a:ext cx="10875" cy="31700"/>
            </a:xfrm>
            <a:custGeom>
              <a:rect b="b" l="l" r="r" t="t"/>
              <a:pathLst>
                <a:path extrusionOk="0" h="1268" w="435">
                  <a:moveTo>
                    <a:pt x="401" y="0"/>
                  </a:moveTo>
                  <a:lnTo>
                    <a:pt x="34" y="200"/>
                  </a:lnTo>
                  <a:cubicBezTo>
                    <a:pt x="34" y="234"/>
                    <a:pt x="1" y="267"/>
                    <a:pt x="1" y="267"/>
                  </a:cubicBezTo>
                  <a:lnTo>
                    <a:pt x="1" y="1234"/>
                  </a:lnTo>
                  <a:cubicBezTo>
                    <a:pt x="1" y="1268"/>
                    <a:pt x="34" y="1268"/>
                    <a:pt x="34" y="1268"/>
                  </a:cubicBezTo>
                  <a:lnTo>
                    <a:pt x="401" y="1068"/>
                  </a:lnTo>
                  <a:cubicBezTo>
                    <a:pt x="435" y="1034"/>
                    <a:pt x="435" y="1034"/>
                    <a:pt x="435" y="1001"/>
                  </a:cubicBezTo>
                  <a:lnTo>
                    <a:pt x="435" y="34"/>
                  </a:lnTo>
                  <a:cubicBezTo>
                    <a:pt x="435" y="0"/>
                    <a:pt x="435" y="0"/>
                    <a:pt x="401"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39"/>
            <p:cNvSpPr/>
            <p:nvPr/>
          </p:nvSpPr>
          <p:spPr>
            <a:xfrm>
              <a:off x="2501950" y="2764300"/>
              <a:ext cx="12325" cy="28500"/>
            </a:xfrm>
            <a:custGeom>
              <a:rect b="b" l="l" r="r" t="t"/>
              <a:pathLst>
                <a:path extrusionOk="0" h="1140" w="493">
                  <a:moveTo>
                    <a:pt x="451" y="0"/>
                  </a:moveTo>
                  <a:cubicBezTo>
                    <a:pt x="443" y="0"/>
                    <a:pt x="434" y="9"/>
                    <a:pt x="434" y="25"/>
                  </a:cubicBezTo>
                  <a:lnTo>
                    <a:pt x="1" y="793"/>
                  </a:lnTo>
                  <a:lnTo>
                    <a:pt x="1" y="893"/>
                  </a:lnTo>
                  <a:lnTo>
                    <a:pt x="434" y="1126"/>
                  </a:lnTo>
                  <a:cubicBezTo>
                    <a:pt x="434" y="1135"/>
                    <a:pt x="439" y="1139"/>
                    <a:pt x="446" y="1139"/>
                  </a:cubicBezTo>
                  <a:cubicBezTo>
                    <a:pt x="463" y="1139"/>
                    <a:pt x="492" y="1108"/>
                    <a:pt x="468" y="1059"/>
                  </a:cubicBezTo>
                  <a:lnTo>
                    <a:pt x="468" y="25"/>
                  </a:lnTo>
                  <a:cubicBezTo>
                    <a:pt x="468" y="9"/>
                    <a:pt x="459" y="0"/>
                    <a:pt x="451"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39"/>
            <p:cNvSpPr/>
            <p:nvPr/>
          </p:nvSpPr>
          <p:spPr>
            <a:xfrm>
              <a:off x="2506125" y="2769925"/>
              <a:ext cx="16700" cy="15350"/>
            </a:xfrm>
            <a:custGeom>
              <a:rect b="b" l="l" r="r" t="t"/>
              <a:pathLst>
                <a:path extrusionOk="0" h="614" w="668">
                  <a:moveTo>
                    <a:pt x="668" y="0"/>
                  </a:moveTo>
                  <a:lnTo>
                    <a:pt x="67" y="334"/>
                  </a:lnTo>
                  <a:cubicBezTo>
                    <a:pt x="34" y="367"/>
                    <a:pt x="1" y="434"/>
                    <a:pt x="1" y="501"/>
                  </a:cubicBezTo>
                  <a:cubicBezTo>
                    <a:pt x="1" y="576"/>
                    <a:pt x="19" y="613"/>
                    <a:pt x="43" y="613"/>
                  </a:cubicBezTo>
                  <a:cubicBezTo>
                    <a:pt x="51" y="613"/>
                    <a:pt x="59" y="609"/>
                    <a:pt x="67" y="601"/>
                  </a:cubicBezTo>
                  <a:lnTo>
                    <a:pt x="668" y="267"/>
                  </a:lnTo>
                  <a:lnTo>
                    <a:pt x="668" y="0"/>
                  </a:ln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39"/>
            <p:cNvSpPr/>
            <p:nvPr/>
          </p:nvSpPr>
          <p:spPr>
            <a:xfrm>
              <a:off x="2525300" y="2765750"/>
              <a:ext cx="5025" cy="9200"/>
            </a:xfrm>
            <a:custGeom>
              <a:rect b="b" l="l" r="r" t="t"/>
              <a:pathLst>
                <a:path extrusionOk="0" h="368" w="201">
                  <a:moveTo>
                    <a:pt x="201" y="1"/>
                  </a:moveTo>
                  <a:lnTo>
                    <a:pt x="1" y="101"/>
                  </a:lnTo>
                  <a:lnTo>
                    <a:pt x="1" y="368"/>
                  </a:lnTo>
                  <a:lnTo>
                    <a:pt x="201" y="268"/>
                  </a:lnTo>
                  <a:lnTo>
                    <a:pt x="201" y="1"/>
                  </a:ln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39"/>
            <p:cNvSpPr/>
            <p:nvPr/>
          </p:nvSpPr>
          <p:spPr>
            <a:xfrm>
              <a:off x="2532825" y="2758750"/>
              <a:ext cx="10850" cy="32350"/>
            </a:xfrm>
            <a:custGeom>
              <a:rect b="b" l="l" r="r" t="t"/>
              <a:pathLst>
                <a:path extrusionOk="0" h="1294" w="434">
                  <a:moveTo>
                    <a:pt x="366" y="1"/>
                  </a:moveTo>
                  <a:cubicBezTo>
                    <a:pt x="354" y="1"/>
                    <a:pt x="343" y="5"/>
                    <a:pt x="334" y="14"/>
                  </a:cubicBezTo>
                  <a:lnTo>
                    <a:pt x="0" y="181"/>
                  </a:lnTo>
                  <a:lnTo>
                    <a:pt x="0" y="447"/>
                  </a:lnTo>
                  <a:lnTo>
                    <a:pt x="234" y="314"/>
                  </a:lnTo>
                  <a:lnTo>
                    <a:pt x="234" y="1181"/>
                  </a:lnTo>
                  <a:cubicBezTo>
                    <a:pt x="234" y="1256"/>
                    <a:pt x="252" y="1294"/>
                    <a:pt x="290" y="1294"/>
                  </a:cubicBezTo>
                  <a:cubicBezTo>
                    <a:pt x="302" y="1294"/>
                    <a:pt x="317" y="1290"/>
                    <a:pt x="334" y="1281"/>
                  </a:cubicBezTo>
                  <a:cubicBezTo>
                    <a:pt x="400" y="1215"/>
                    <a:pt x="434" y="1148"/>
                    <a:pt x="434" y="1081"/>
                  </a:cubicBezTo>
                  <a:lnTo>
                    <a:pt x="434" y="81"/>
                  </a:lnTo>
                  <a:cubicBezTo>
                    <a:pt x="434" y="32"/>
                    <a:pt x="398" y="1"/>
                    <a:pt x="366"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39"/>
            <p:cNvSpPr/>
            <p:nvPr/>
          </p:nvSpPr>
          <p:spPr>
            <a:xfrm>
              <a:off x="2500300" y="2846675"/>
              <a:ext cx="34825" cy="62550"/>
            </a:xfrm>
            <a:custGeom>
              <a:rect b="b" l="l" r="r" t="t"/>
              <a:pathLst>
                <a:path extrusionOk="0" h="2502" w="1393">
                  <a:moveTo>
                    <a:pt x="952" y="1"/>
                  </a:moveTo>
                  <a:cubicBezTo>
                    <a:pt x="865" y="1"/>
                    <a:pt x="768" y="32"/>
                    <a:pt x="667" y="99"/>
                  </a:cubicBezTo>
                  <a:cubicBezTo>
                    <a:pt x="200" y="500"/>
                    <a:pt x="0" y="1134"/>
                    <a:pt x="67" y="1734"/>
                  </a:cubicBezTo>
                  <a:cubicBezTo>
                    <a:pt x="134" y="2234"/>
                    <a:pt x="434" y="2234"/>
                    <a:pt x="467" y="2468"/>
                  </a:cubicBezTo>
                  <a:cubicBezTo>
                    <a:pt x="467" y="2501"/>
                    <a:pt x="500" y="2501"/>
                    <a:pt x="500" y="2501"/>
                  </a:cubicBezTo>
                  <a:lnTo>
                    <a:pt x="901" y="2268"/>
                  </a:lnTo>
                  <a:cubicBezTo>
                    <a:pt x="934" y="2268"/>
                    <a:pt x="934" y="2234"/>
                    <a:pt x="934" y="2201"/>
                  </a:cubicBezTo>
                  <a:cubicBezTo>
                    <a:pt x="1001" y="1867"/>
                    <a:pt x="1368" y="1500"/>
                    <a:pt x="1368" y="700"/>
                  </a:cubicBezTo>
                  <a:cubicBezTo>
                    <a:pt x="1393" y="276"/>
                    <a:pt x="1212" y="1"/>
                    <a:pt x="952"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39"/>
            <p:cNvSpPr/>
            <p:nvPr/>
          </p:nvSpPr>
          <p:spPr>
            <a:xfrm>
              <a:off x="2511975" y="2907525"/>
              <a:ext cx="11700" cy="16700"/>
            </a:xfrm>
            <a:custGeom>
              <a:rect b="b" l="l" r="r" t="t"/>
              <a:pathLst>
                <a:path extrusionOk="0" h="668" w="468">
                  <a:moveTo>
                    <a:pt x="434" y="0"/>
                  </a:moveTo>
                  <a:lnTo>
                    <a:pt x="67" y="201"/>
                  </a:lnTo>
                  <a:cubicBezTo>
                    <a:pt x="33" y="234"/>
                    <a:pt x="0" y="267"/>
                    <a:pt x="0" y="301"/>
                  </a:cubicBezTo>
                  <a:lnTo>
                    <a:pt x="0" y="634"/>
                  </a:lnTo>
                  <a:cubicBezTo>
                    <a:pt x="0" y="668"/>
                    <a:pt x="33" y="668"/>
                    <a:pt x="67" y="668"/>
                  </a:cubicBezTo>
                  <a:lnTo>
                    <a:pt x="434" y="467"/>
                  </a:lnTo>
                  <a:cubicBezTo>
                    <a:pt x="467" y="434"/>
                    <a:pt x="467" y="401"/>
                    <a:pt x="467" y="401"/>
                  </a:cubicBezTo>
                  <a:lnTo>
                    <a:pt x="467" y="34"/>
                  </a:lnTo>
                  <a:cubicBezTo>
                    <a:pt x="467" y="0"/>
                    <a:pt x="467" y="0"/>
                    <a:pt x="434"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39"/>
            <p:cNvSpPr/>
            <p:nvPr/>
          </p:nvSpPr>
          <p:spPr>
            <a:xfrm>
              <a:off x="2501125" y="2641900"/>
              <a:ext cx="43550" cy="77725"/>
            </a:xfrm>
            <a:custGeom>
              <a:rect b="b" l="l" r="r" t="t"/>
              <a:pathLst>
                <a:path extrusionOk="0" h="3109" w="1742">
                  <a:moveTo>
                    <a:pt x="1085" y="318"/>
                  </a:moveTo>
                  <a:cubicBezTo>
                    <a:pt x="1321" y="318"/>
                    <a:pt x="1502" y="572"/>
                    <a:pt x="1502" y="985"/>
                  </a:cubicBezTo>
                  <a:cubicBezTo>
                    <a:pt x="1502" y="1519"/>
                    <a:pt x="1268" y="2019"/>
                    <a:pt x="868" y="2319"/>
                  </a:cubicBezTo>
                  <a:cubicBezTo>
                    <a:pt x="785" y="2365"/>
                    <a:pt x="708" y="2386"/>
                    <a:pt x="637" y="2386"/>
                  </a:cubicBezTo>
                  <a:cubicBezTo>
                    <a:pt x="394" y="2386"/>
                    <a:pt x="234" y="2133"/>
                    <a:pt x="234" y="1719"/>
                  </a:cubicBezTo>
                  <a:cubicBezTo>
                    <a:pt x="201" y="1185"/>
                    <a:pt x="434" y="685"/>
                    <a:pt x="868" y="385"/>
                  </a:cubicBezTo>
                  <a:cubicBezTo>
                    <a:pt x="943" y="340"/>
                    <a:pt x="1016" y="318"/>
                    <a:pt x="1085" y="318"/>
                  </a:cubicBezTo>
                  <a:close/>
                  <a:moveTo>
                    <a:pt x="1162" y="1"/>
                  </a:moveTo>
                  <a:cubicBezTo>
                    <a:pt x="1033" y="1"/>
                    <a:pt x="887" y="59"/>
                    <a:pt x="734" y="185"/>
                  </a:cubicBezTo>
                  <a:cubicBezTo>
                    <a:pt x="334" y="552"/>
                    <a:pt x="101" y="1052"/>
                    <a:pt x="34" y="1619"/>
                  </a:cubicBezTo>
                  <a:cubicBezTo>
                    <a:pt x="0" y="1886"/>
                    <a:pt x="34" y="2153"/>
                    <a:pt x="134" y="2386"/>
                  </a:cubicBezTo>
                  <a:lnTo>
                    <a:pt x="0" y="3053"/>
                  </a:lnTo>
                  <a:cubicBezTo>
                    <a:pt x="0" y="3092"/>
                    <a:pt x="0" y="3109"/>
                    <a:pt x="14" y="3109"/>
                  </a:cubicBezTo>
                  <a:cubicBezTo>
                    <a:pt x="23" y="3109"/>
                    <a:pt x="40" y="3101"/>
                    <a:pt x="67" y="3087"/>
                  </a:cubicBezTo>
                  <a:lnTo>
                    <a:pt x="434" y="2686"/>
                  </a:lnTo>
                  <a:cubicBezTo>
                    <a:pt x="468" y="2692"/>
                    <a:pt x="503" y="2695"/>
                    <a:pt x="537" y="2695"/>
                  </a:cubicBezTo>
                  <a:cubicBezTo>
                    <a:pt x="702" y="2695"/>
                    <a:pt x="863" y="2630"/>
                    <a:pt x="1001" y="2520"/>
                  </a:cubicBezTo>
                  <a:cubicBezTo>
                    <a:pt x="1401" y="2153"/>
                    <a:pt x="1635" y="1619"/>
                    <a:pt x="1668" y="1085"/>
                  </a:cubicBezTo>
                  <a:cubicBezTo>
                    <a:pt x="1741" y="427"/>
                    <a:pt x="1512" y="1"/>
                    <a:pt x="1162"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39"/>
            <p:cNvSpPr/>
            <p:nvPr/>
          </p:nvSpPr>
          <p:spPr>
            <a:xfrm>
              <a:off x="2501125" y="2957975"/>
              <a:ext cx="43550" cy="78325"/>
            </a:xfrm>
            <a:custGeom>
              <a:rect b="b" l="l" r="r" t="t"/>
              <a:pathLst>
                <a:path extrusionOk="0" h="3133" w="1742">
                  <a:moveTo>
                    <a:pt x="1073" y="322"/>
                  </a:moveTo>
                  <a:cubicBezTo>
                    <a:pt x="1315" y="322"/>
                    <a:pt x="1502" y="597"/>
                    <a:pt x="1502" y="1018"/>
                  </a:cubicBezTo>
                  <a:cubicBezTo>
                    <a:pt x="1502" y="1518"/>
                    <a:pt x="1268" y="2019"/>
                    <a:pt x="868" y="2352"/>
                  </a:cubicBezTo>
                  <a:cubicBezTo>
                    <a:pt x="786" y="2397"/>
                    <a:pt x="709" y="2418"/>
                    <a:pt x="639" y="2418"/>
                  </a:cubicBezTo>
                  <a:cubicBezTo>
                    <a:pt x="395" y="2418"/>
                    <a:pt x="234" y="2159"/>
                    <a:pt x="234" y="1718"/>
                  </a:cubicBezTo>
                  <a:cubicBezTo>
                    <a:pt x="201" y="1218"/>
                    <a:pt x="434" y="718"/>
                    <a:pt x="868" y="384"/>
                  </a:cubicBezTo>
                  <a:cubicBezTo>
                    <a:pt x="938" y="342"/>
                    <a:pt x="1008" y="322"/>
                    <a:pt x="1073" y="322"/>
                  </a:cubicBezTo>
                  <a:close/>
                  <a:moveTo>
                    <a:pt x="1160" y="1"/>
                  </a:moveTo>
                  <a:cubicBezTo>
                    <a:pt x="1031" y="1"/>
                    <a:pt x="886" y="59"/>
                    <a:pt x="734" y="184"/>
                  </a:cubicBezTo>
                  <a:cubicBezTo>
                    <a:pt x="334" y="584"/>
                    <a:pt x="101" y="1085"/>
                    <a:pt x="34" y="1618"/>
                  </a:cubicBezTo>
                  <a:cubicBezTo>
                    <a:pt x="0" y="1885"/>
                    <a:pt x="34" y="2152"/>
                    <a:pt x="134" y="2419"/>
                  </a:cubicBezTo>
                  <a:lnTo>
                    <a:pt x="0" y="3053"/>
                  </a:lnTo>
                  <a:cubicBezTo>
                    <a:pt x="0" y="3102"/>
                    <a:pt x="0" y="3133"/>
                    <a:pt x="27" y="3133"/>
                  </a:cubicBezTo>
                  <a:cubicBezTo>
                    <a:pt x="36" y="3133"/>
                    <a:pt x="49" y="3128"/>
                    <a:pt x="67" y="3119"/>
                  </a:cubicBezTo>
                  <a:lnTo>
                    <a:pt x="434" y="2686"/>
                  </a:lnTo>
                  <a:cubicBezTo>
                    <a:pt x="488" y="2704"/>
                    <a:pt x="541" y="2712"/>
                    <a:pt x="594" y="2712"/>
                  </a:cubicBezTo>
                  <a:cubicBezTo>
                    <a:pt x="739" y="2712"/>
                    <a:pt x="879" y="2650"/>
                    <a:pt x="1001" y="2552"/>
                  </a:cubicBezTo>
                  <a:cubicBezTo>
                    <a:pt x="1401" y="2152"/>
                    <a:pt x="1635" y="1652"/>
                    <a:pt x="1668" y="1118"/>
                  </a:cubicBezTo>
                  <a:cubicBezTo>
                    <a:pt x="1742" y="434"/>
                    <a:pt x="1511" y="1"/>
                    <a:pt x="1160"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39"/>
            <p:cNvSpPr/>
            <p:nvPr/>
          </p:nvSpPr>
          <p:spPr>
            <a:xfrm>
              <a:off x="2516125" y="3069800"/>
              <a:ext cx="16725" cy="27400"/>
            </a:xfrm>
            <a:custGeom>
              <a:rect b="b" l="l" r="r" t="t"/>
              <a:pathLst>
                <a:path extrusionOk="0" h="1096" w="669">
                  <a:moveTo>
                    <a:pt x="453" y="0"/>
                  </a:moveTo>
                  <a:cubicBezTo>
                    <a:pt x="415" y="0"/>
                    <a:pt x="375" y="15"/>
                    <a:pt x="334" y="47"/>
                  </a:cubicBezTo>
                  <a:cubicBezTo>
                    <a:pt x="101" y="214"/>
                    <a:pt x="1" y="448"/>
                    <a:pt x="1" y="748"/>
                  </a:cubicBezTo>
                  <a:cubicBezTo>
                    <a:pt x="1" y="950"/>
                    <a:pt x="78" y="1095"/>
                    <a:pt x="202" y="1095"/>
                  </a:cubicBezTo>
                  <a:cubicBezTo>
                    <a:pt x="242" y="1095"/>
                    <a:pt x="286" y="1080"/>
                    <a:pt x="334" y="1048"/>
                  </a:cubicBezTo>
                  <a:cubicBezTo>
                    <a:pt x="535" y="881"/>
                    <a:pt x="668" y="615"/>
                    <a:pt x="668" y="348"/>
                  </a:cubicBezTo>
                  <a:cubicBezTo>
                    <a:pt x="668" y="145"/>
                    <a:pt x="572" y="0"/>
                    <a:pt x="453"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39"/>
            <p:cNvSpPr/>
            <p:nvPr/>
          </p:nvSpPr>
          <p:spPr>
            <a:xfrm>
              <a:off x="2535325" y="3075350"/>
              <a:ext cx="11700" cy="17950"/>
            </a:xfrm>
            <a:custGeom>
              <a:rect b="b" l="l" r="r" t="t"/>
              <a:pathLst>
                <a:path extrusionOk="0" h="718" w="468">
                  <a:moveTo>
                    <a:pt x="326" y="1"/>
                  </a:moveTo>
                  <a:cubicBezTo>
                    <a:pt x="298" y="1"/>
                    <a:pt x="267" y="9"/>
                    <a:pt x="234" y="26"/>
                  </a:cubicBezTo>
                  <a:cubicBezTo>
                    <a:pt x="100" y="126"/>
                    <a:pt x="0" y="292"/>
                    <a:pt x="0" y="493"/>
                  </a:cubicBezTo>
                  <a:cubicBezTo>
                    <a:pt x="0" y="643"/>
                    <a:pt x="56" y="718"/>
                    <a:pt x="141" y="718"/>
                  </a:cubicBezTo>
                  <a:cubicBezTo>
                    <a:pt x="169" y="718"/>
                    <a:pt x="200" y="709"/>
                    <a:pt x="234" y="693"/>
                  </a:cubicBezTo>
                  <a:cubicBezTo>
                    <a:pt x="367" y="593"/>
                    <a:pt x="467" y="426"/>
                    <a:pt x="467" y="226"/>
                  </a:cubicBezTo>
                  <a:cubicBezTo>
                    <a:pt x="467" y="76"/>
                    <a:pt x="411" y="1"/>
                    <a:pt x="326"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39"/>
            <p:cNvSpPr/>
            <p:nvPr/>
          </p:nvSpPr>
          <p:spPr>
            <a:xfrm>
              <a:off x="2514475" y="3097500"/>
              <a:ext cx="19200" cy="42725"/>
            </a:xfrm>
            <a:custGeom>
              <a:rect b="b" l="l" r="r" t="t"/>
              <a:pathLst>
                <a:path extrusionOk="0" h="1709" w="768">
                  <a:moveTo>
                    <a:pt x="605" y="1"/>
                  </a:moveTo>
                  <a:cubicBezTo>
                    <a:pt x="572" y="1"/>
                    <a:pt x="536" y="13"/>
                    <a:pt x="501" y="40"/>
                  </a:cubicBezTo>
                  <a:lnTo>
                    <a:pt x="267" y="174"/>
                  </a:lnTo>
                  <a:cubicBezTo>
                    <a:pt x="100" y="274"/>
                    <a:pt x="0" y="474"/>
                    <a:pt x="0" y="707"/>
                  </a:cubicBezTo>
                  <a:lnTo>
                    <a:pt x="0" y="1708"/>
                  </a:lnTo>
                  <a:lnTo>
                    <a:pt x="767" y="1274"/>
                  </a:lnTo>
                  <a:lnTo>
                    <a:pt x="767" y="240"/>
                  </a:lnTo>
                  <a:cubicBezTo>
                    <a:pt x="767" y="94"/>
                    <a:pt x="696" y="1"/>
                    <a:pt x="605"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39"/>
            <p:cNvSpPr/>
            <p:nvPr/>
          </p:nvSpPr>
          <p:spPr>
            <a:xfrm>
              <a:off x="2536975" y="3095325"/>
              <a:ext cx="10050" cy="32375"/>
            </a:xfrm>
            <a:custGeom>
              <a:rect b="b" l="l" r="r" t="t"/>
              <a:pathLst>
                <a:path extrusionOk="0" h="1295" w="402">
                  <a:moveTo>
                    <a:pt x="279" y="1"/>
                  </a:moveTo>
                  <a:cubicBezTo>
                    <a:pt x="255" y="1"/>
                    <a:pt x="228" y="9"/>
                    <a:pt x="201" y="27"/>
                  </a:cubicBezTo>
                  <a:lnTo>
                    <a:pt x="1" y="161"/>
                  </a:lnTo>
                  <a:lnTo>
                    <a:pt x="1" y="1295"/>
                  </a:lnTo>
                  <a:lnTo>
                    <a:pt x="401" y="1061"/>
                  </a:lnTo>
                  <a:lnTo>
                    <a:pt x="401" y="161"/>
                  </a:lnTo>
                  <a:cubicBezTo>
                    <a:pt x="401" y="63"/>
                    <a:pt x="347" y="1"/>
                    <a:pt x="279"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39"/>
            <p:cNvSpPr/>
            <p:nvPr/>
          </p:nvSpPr>
          <p:spPr>
            <a:xfrm>
              <a:off x="2501125" y="3094650"/>
              <a:ext cx="11700" cy="18575"/>
            </a:xfrm>
            <a:custGeom>
              <a:rect b="b" l="l" r="r" t="t"/>
              <a:pathLst>
                <a:path extrusionOk="0" h="743" w="468">
                  <a:moveTo>
                    <a:pt x="313" y="0"/>
                  </a:moveTo>
                  <a:cubicBezTo>
                    <a:pt x="288" y="0"/>
                    <a:pt x="262" y="7"/>
                    <a:pt x="234" y="21"/>
                  </a:cubicBezTo>
                  <a:cubicBezTo>
                    <a:pt x="101" y="154"/>
                    <a:pt x="0" y="321"/>
                    <a:pt x="34" y="521"/>
                  </a:cubicBezTo>
                  <a:cubicBezTo>
                    <a:pt x="34" y="652"/>
                    <a:pt x="96" y="742"/>
                    <a:pt x="171" y="742"/>
                  </a:cubicBezTo>
                  <a:cubicBezTo>
                    <a:pt x="191" y="742"/>
                    <a:pt x="213" y="736"/>
                    <a:pt x="234" y="721"/>
                  </a:cubicBezTo>
                  <a:cubicBezTo>
                    <a:pt x="367" y="588"/>
                    <a:pt x="467" y="421"/>
                    <a:pt x="467" y="254"/>
                  </a:cubicBezTo>
                  <a:cubicBezTo>
                    <a:pt x="467" y="96"/>
                    <a:pt x="405" y="0"/>
                    <a:pt x="313"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39"/>
            <p:cNvSpPr/>
            <p:nvPr/>
          </p:nvSpPr>
          <p:spPr>
            <a:xfrm>
              <a:off x="2501125" y="3113500"/>
              <a:ext cx="10875" cy="34225"/>
            </a:xfrm>
            <a:custGeom>
              <a:rect b="b" l="l" r="r" t="t"/>
              <a:pathLst>
                <a:path extrusionOk="0" h="1369" w="435">
                  <a:moveTo>
                    <a:pt x="434" y="1"/>
                  </a:moveTo>
                  <a:lnTo>
                    <a:pt x="201" y="134"/>
                  </a:lnTo>
                  <a:cubicBezTo>
                    <a:pt x="67" y="201"/>
                    <a:pt x="0" y="334"/>
                    <a:pt x="0" y="501"/>
                  </a:cubicBezTo>
                  <a:lnTo>
                    <a:pt x="0" y="1368"/>
                  </a:lnTo>
                  <a:lnTo>
                    <a:pt x="434" y="1135"/>
                  </a:lnTo>
                  <a:lnTo>
                    <a:pt x="434" y="1"/>
                  </a:ln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39"/>
            <p:cNvSpPr/>
            <p:nvPr/>
          </p:nvSpPr>
          <p:spPr>
            <a:xfrm>
              <a:off x="2586175" y="2488250"/>
              <a:ext cx="254375" cy="161425"/>
            </a:xfrm>
            <a:custGeom>
              <a:rect b="b" l="l" r="r" t="t"/>
              <a:pathLst>
                <a:path extrusionOk="0" h="6457" w="10175">
                  <a:moveTo>
                    <a:pt x="9925" y="1"/>
                  </a:moveTo>
                  <a:cubicBezTo>
                    <a:pt x="9861" y="1"/>
                    <a:pt x="9787" y="20"/>
                    <a:pt x="9708" y="59"/>
                  </a:cubicBezTo>
                  <a:lnTo>
                    <a:pt x="468" y="5430"/>
                  </a:lnTo>
                  <a:cubicBezTo>
                    <a:pt x="201" y="5597"/>
                    <a:pt x="34" y="5864"/>
                    <a:pt x="1" y="6164"/>
                  </a:cubicBezTo>
                  <a:cubicBezTo>
                    <a:pt x="1" y="6351"/>
                    <a:pt x="99" y="6456"/>
                    <a:pt x="250" y="6456"/>
                  </a:cubicBezTo>
                  <a:cubicBezTo>
                    <a:pt x="315" y="6456"/>
                    <a:pt x="388" y="6437"/>
                    <a:pt x="468" y="6397"/>
                  </a:cubicBezTo>
                  <a:lnTo>
                    <a:pt x="9708" y="1027"/>
                  </a:lnTo>
                  <a:cubicBezTo>
                    <a:pt x="9975" y="860"/>
                    <a:pt x="10141" y="593"/>
                    <a:pt x="10175" y="293"/>
                  </a:cubicBezTo>
                  <a:cubicBezTo>
                    <a:pt x="10175" y="106"/>
                    <a:pt x="10076" y="1"/>
                    <a:pt x="9925"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39"/>
            <p:cNvSpPr/>
            <p:nvPr/>
          </p:nvSpPr>
          <p:spPr>
            <a:xfrm>
              <a:off x="2586175" y="2597500"/>
              <a:ext cx="254375" cy="161400"/>
            </a:xfrm>
            <a:custGeom>
              <a:rect b="b" l="l" r="r" t="t"/>
              <a:pathLst>
                <a:path extrusionOk="0" h="6456" w="10175">
                  <a:moveTo>
                    <a:pt x="9925" y="0"/>
                  </a:moveTo>
                  <a:cubicBezTo>
                    <a:pt x="9861" y="0"/>
                    <a:pt x="9787" y="19"/>
                    <a:pt x="9708" y="59"/>
                  </a:cubicBezTo>
                  <a:lnTo>
                    <a:pt x="468" y="5396"/>
                  </a:lnTo>
                  <a:cubicBezTo>
                    <a:pt x="201" y="5563"/>
                    <a:pt x="34" y="5863"/>
                    <a:pt x="1" y="6164"/>
                  </a:cubicBezTo>
                  <a:cubicBezTo>
                    <a:pt x="1" y="6351"/>
                    <a:pt x="99" y="6456"/>
                    <a:pt x="250" y="6456"/>
                  </a:cubicBezTo>
                  <a:cubicBezTo>
                    <a:pt x="315" y="6456"/>
                    <a:pt x="388" y="6437"/>
                    <a:pt x="468" y="6397"/>
                  </a:cubicBezTo>
                  <a:lnTo>
                    <a:pt x="9708" y="1060"/>
                  </a:lnTo>
                  <a:cubicBezTo>
                    <a:pt x="9975" y="893"/>
                    <a:pt x="10141" y="593"/>
                    <a:pt x="10175" y="293"/>
                  </a:cubicBezTo>
                  <a:cubicBezTo>
                    <a:pt x="10175" y="106"/>
                    <a:pt x="10076" y="0"/>
                    <a:pt x="9925"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39"/>
            <p:cNvSpPr/>
            <p:nvPr/>
          </p:nvSpPr>
          <p:spPr>
            <a:xfrm>
              <a:off x="2586175" y="2707000"/>
              <a:ext cx="254375" cy="160900"/>
            </a:xfrm>
            <a:custGeom>
              <a:rect b="b" l="l" r="r" t="t"/>
              <a:pathLst>
                <a:path extrusionOk="0" h="6436" w="10175">
                  <a:moveTo>
                    <a:pt x="9947" y="1"/>
                  </a:moveTo>
                  <a:cubicBezTo>
                    <a:pt x="9878" y="1"/>
                    <a:pt x="9797" y="27"/>
                    <a:pt x="9708" y="82"/>
                  </a:cubicBezTo>
                  <a:lnTo>
                    <a:pt x="468" y="5386"/>
                  </a:lnTo>
                  <a:cubicBezTo>
                    <a:pt x="201" y="5553"/>
                    <a:pt x="34" y="5820"/>
                    <a:pt x="1" y="6153"/>
                  </a:cubicBezTo>
                  <a:cubicBezTo>
                    <a:pt x="1" y="6331"/>
                    <a:pt x="90" y="6435"/>
                    <a:pt x="228" y="6435"/>
                  </a:cubicBezTo>
                  <a:cubicBezTo>
                    <a:pt x="297" y="6435"/>
                    <a:pt x="379" y="6409"/>
                    <a:pt x="468" y="6354"/>
                  </a:cubicBezTo>
                  <a:lnTo>
                    <a:pt x="9708" y="1050"/>
                  </a:lnTo>
                  <a:cubicBezTo>
                    <a:pt x="9975" y="883"/>
                    <a:pt x="10141" y="583"/>
                    <a:pt x="10175" y="283"/>
                  </a:cubicBezTo>
                  <a:cubicBezTo>
                    <a:pt x="10175" y="105"/>
                    <a:pt x="10086" y="1"/>
                    <a:pt x="9947"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39"/>
            <p:cNvSpPr/>
            <p:nvPr/>
          </p:nvSpPr>
          <p:spPr>
            <a:xfrm>
              <a:off x="2586175" y="2815425"/>
              <a:ext cx="254375" cy="161150"/>
            </a:xfrm>
            <a:custGeom>
              <a:rect b="b" l="l" r="r" t="t"/>
              <a:pathLst>
                <a:path extrusionOk="0" h="6446" w="10175">
                  <a:moveTo>
                    <a:pt x="9947" y="0"/>
                  </a:moveTo>
                  <a:cubicBezTo>
                    <a:pt x="9878" y="0"/>
                    <a:pt x="9797" y="26"/>
                    <a:pt x="9708" y="82"/>
                  </a:cubicBezTo>
                  <a:lnTo>
                    <a:pt x="468" y="5419"/>
                  </a:lnTo>
                  <a:cubicBezTo>
                    <a:pt x="201" y="5586"/>
                    <a:pt x="34" y="5853"/>
                    <a:pt x="1" y="6153"/>
                  </a:cubicBezTo>
                  <a:cubicBezTo>
                    <a:pt x="1" y="6340"/>
                    <a:pt x="99" y="6445"/>
                    <a:pt x="250" y="6445"/>
                  </a:cubicBezTo>
                  <a:cubicBezTo>
                    <a:pt x="315" y="6445"/>
                    <a:pt x="388" y="6426"/>
                    <a:pt x="468" y="6386"/>
                  </a:cubicBezTo>
                  <a:lnTo>
                    <a:pt x="9708" y="1049"/>
                  </a:lnTo>
                  <a:cubicBezTo>
                    <a:pt x="9975" y="882"/>
                    <a:pt x="10141" y="616"/>
                    <a:pt x="10175" y="282"/>
                  </a:cubicBezTo>
                  <a:cubicBezTo>
                    <a:pt x="10175" y="104"/>
                    <a:pt x="10086" y="0"/>
                    <a:pt x="9947"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39"/>
            <p:cNvSpPr/>
            <p:nvPr/>
          </p:nvSpPr>
          <p:spPr>
            <a:xfrm>
              <a:off x="2586175" y="2924400"/>
              <a:ext cx="254375" cy="161425"/>
            </a:xfrm>
            <a:custGeom>
              <a:rect b="b" l="l" r="r" t="t"/>
              <a:pathLst>
                <a:path extrusionOk="0" h="6457" w="10175">
                  <a:moveTo>
                    <a:pt x="9925" y="0"/>
                  </a:moveTo>
                  <a:cubicBezTo>
                    <a:pt x="9861" y="0"/>
                    <a:pt x="9787" y="19"/>
                    <a:pt x="9708" y="59"/>
                  </a:cubicBezTo>
                  <a:lnTo>
                    <a:pt x="468" y="5396"/>
                  </a:lnTo>
                  <a:cubicBezTo>
                    <a:pt x="201" y="5563"/>
                    <a:pt x="34" y="5830"/>
                    <a:pt x="1" y="6164"/>
                  </a:cubicBezTo>
                  <a:cubicBezTo>
                    <a:pt x="1" y="6351"/>
                    <a:pt x="99" y="6456"/>
                    <a:pt x="250" y="6456"/>
                  </a:cubicBezTo>
                  <a:cubicBezTo>
                    <a:pt x="315" y="6456"/>
                    <a:pt x="388" y="6437"/>
                    <a:pt x="468" y="6397"/>
                  </a:cubicBezTo>
                  <a:lnTo>
                    <a:pt x="9708" y="1060"/>
                  </a:lnTo>
                  <a:cubicBezTo>
                    <a:pt x="9975" y="893"/>
                    <a:pt x="10141" y="593"/>
                    <a:pt x="10175" y="293"/>
                  </a:cubicBezTo>
                  <a:cubicBezTo>
                    <a:pt x="10175" y="106"/>
                    <a:pt x="10076" y="0"/>
                    <a:pt x="9925"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39"/>
            <p:cNvSpPr/>
            <p:nvPr/>
          </p:nvSpPr>
          <p:spPr>
            <a:xfrm>
              <a:off x="2628725" y="3013250"/>
              <a:ext cx="254375" cy="161525"/>
            </a:xfrm>
            <a:custGeom>
              <a:rect b="b" l="l" r="r" t="t"/>
              <a:pathLst>
                <a:path extrusionOk="0" h="6461" w="10175">
                  <a:moveTo>
                    <a:pt x="9928" y="1"/>
                  </a:moveTo>
                  <a:cubicBezTo>
                    <a:pt x="9863" y="1"/>
                    <a:pt x="9788" y="24"/>
                    <a:pt x="9707" y="75"/>
                  </a:cubicBezTo>
                  <a:lnTo>
                    <a:pt x="434" y="5412"/>
                  </a:lnTo>
                  <a:cubicBezTo>
                    <a:pt x="200" y="5578"/>
                    <a:pt x="33" y="5845"/>
                    <a:pt x="0" y="6179"/>
                  </a:cubicBezTo>
                  <a:cubicBezTo>
                    <a:pt x="0" y="6357"/>
                    <a:pt x="89" y="6461"/>
                    <a:pt x="218" y="6461"/>
                  </a:cubicBezTo>
                  <a:cubicBezTo>
                    <a:pt x="282" y="6461"/>
                    <a:pt x="356" y="6435"/>
                    <a:pt x="434" y="6379"/>
                  </a:cubicBezTo>
                  <a:lnTo>
                    <a:pt x="9707" y="1042"/>
                  </a:lnTo>
                  <a:cubicBezTo>
                    <a:pt x="9974" y="875"/>
                    <a:pt x="10141" y="608"/>
                    <a:pt x="10174" y="308"/>
                  </a:cubicBezTo>
                  <a:cubicBezTo>
                    <a:pt x="10174" y="122"/>
                    <a:pt x="10077" y="1"/>
                    <a:pt x="9928"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39"/>
            <p:cNvSpPr/>
            <p:nvPr/>
          </p:nvSpPr>
          <p:spPr>
            <a:xfrm>
              <a:off x="2628725" y="3087025"/>
              <a:ext cx="254375" cy="161400"/>
            </a:xfrm>
            <a:custGeom>
              <a:rect b="b" l="l" r="r" t="t"/>
              <a:pathLst>
                <a:path extrusionOk="0" h="6456" w="10175">
                  <a:moveTo>
                    <a:pt x="9925" y="0"/>
                  </a:moveTo>
                  <a:cubicBezTo>
                    <a:pt x="9860" y="0"/>
                    <a:pt x="9787" y="19"/>
                    <a:pt x="9707" y="59"/>
                  </a:cubicBezTo>
                  <a:lnTo>
                    <a:pt x="434" y="5396"/>
                  </a:lnTo>
                  <a:cubicBezTo>
                    <a:pt x="200" y="5563"/>
                    <a:pt x="33" y="5863"/>
                    <a:pt x="0" y="6163"/>
                  </a:cubicBezTo>
                  <a:cubicBezTo>
                    <a:pt x="0" y="6351"/>
                    <a:pt x="99" y="6456"/>
                    <a:pt x="238" y="6456"/>
                  </a:cubicBezTo>
                  <a:cubicBezTo>
                    <a:pt x="297" y="6456"/>
                    <a:pt x="364" y="6437"/>
                    <a:pt x="434" y="6397"/>
                  </a:cubicBezTo>
                  <a:lnTo>
                    <a:pt x="9707" y="1026"/>
                  </a:lnTo>
                  <a:cubicBezTo>
                    <a:pt x="9974" y="893"/>
                    <a:pt x="10141" y="593"/>
                    <a:pt x="10174" y="292"/>
                  </a:cubicBezTo>
                  <a:cubicBezTo>
                    <a:pt x="10174" y="105"/>
                    <a:pt x="10076" y="0"/>
                    <a:pt x="9925"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39"/>
            <p:cNvSpPr/>
            <p:nvPr/>
          </p:nvSpPr>
          <p:spPr>
            <a:xfrm>
              <a:off x="2628725" y="3160400"/>
              <a:ext cx="254375" cy="161425"/>
            </a:xfrm>
            <a:custGeom>
              <a:rect b="b" l="l" r="r" t="t"/>
              <a:pathLst>
                <a:path extrusionOk="0" h="6457" w="10175">
                  <a:moveTo>
                    <a:pt x="9925" y="1"/>
                  </a:moveTo>
                  <a:cubicBezTo>
                    <a:pt x="9860" y="1"/>
                    <a:pt x="9787" y="20"/>
                    <a:pt x="9707" y="59"/>
                  </a:cubicBezTo>
                  <a:lnTo>
                    <a:pt x="434" y="5430"/>
                  </a:lnTo>
                  <a:cubicBezTo>
                    <a:pt x="200" y="5597"/>
                    <a:pt x="33" y="5864"/>
                    <a:pt x="0" y="6164"/>
                  </a:cubicBezTo>
                  <a:cubicBezTo>
                    <a:pt x="0" y="6351"/>
                    <a:pt x="99" y="6456"/>
                    <a:pt x="238" y="6456"/>
                  </a:cubicBezTo>
                  <a:cubicBezTo>
                    <a:pt x="297" y="6456"/>
                    <a:pt x="364" y="6437"/>
                    <a:pt x="434" y="6397"/>
                  </a:cubicBezTo>
                  <a:lnTo>
                    <a:pt x="9707" y="1060"/>
                  </a:lnTo>
                  <a:cubicBezTo>
                    <a:pt x="9974" y="893"/>
                    <a:pt x="10141" y="593"/>
                    <a:pt x="10174" y="293"/>
                  </a:cubicBezTo>
                  <a:cubicBezTo>
                    <a:pt x="10174" y="106"/>
                    <a:pt x="10076" y="1"/>
                    <a:pt x="9925"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39"/>
            <p:cNvSpPr/>
            <p:nvPr/>
          </p:nvSpPr>
          <p:spPr>
            <a:xfrm>
              <a:off x="2673750" y="3207375"/>
              <a:ext cx="254375" cy="161150"/>
            </a:xfrm>
            <a:custGeom>
              <a:rect b="b" l="l" r="r" t="t"/>
              <a:pathLst>
                <a:path extrusionOk="0" h="6446" w="10175">
                  <a:moveTo>
                    <a:pt x="9947" y="0"/>
                  </a:moveTo>
                  <a:cubicBezTo>
                    <a:pt x="9878" y="0"/>
                    <a:pt x="9796" y="26"/>
                    <a:pt x="9707" y="82"/>
                  </a:cubicBezTo>
                  <a:lnTo>
                    <a:pt x="434" y="5419"/>
                  </a:lnTo>
                  <a:cubicBezTo>
                    <a:pt x="201" y="5586"/>
                    <a:pt x="34" y="5853"/>
                    <a:pt x="0" y="6153"/>
                  </a:cubicBezTo>
                  <a:cubicBezTo>
                    <a:pt x="0" y="6340"/>
                    <a:pt x="99" y="6445"/>
                    <a:pt x="238" y="6445"/>
                  </a:cubicBezTo>
                  <a:cubicBezTo>
                    <a:pt x="298" y="6445"/>
                    <a:pt x="364" y="6426"/>
                    <a:pt x="434" y="6386"/>
                  </a:cubicBezTo>
                  <a:lnTo>
                    <a:pt x="9707" y="1049"/>
                  </a:lnTo>
                  <a:cubicBezTo>
                    <a:pt x="9974" y="882"/>
                    <a:pt x="10141" y="582"/>
                    <a:pt x="10174" y="282"/>
                  </a:cubicBezTo>
                  <a:cubicBezTo>
                    <a:pt x="10174" y="104"/>
                    <a:pt x="10085" y="0"/>
                    <a:pt x="9947"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39"/>
            <p:cNvSpPr/>
            <p:nvPr/>
          </p:nvSpPr>
          <p:spPr>
            <a:xfrm>
              <a:off x="2628725" y="3357625"/>
              <a:ext cx="21700" cy="49525"/>
            </a:xfrm>
            <a:custGeom>
              <a:rect b="b" l="l" r="r" t="t"/>
              <a:pathLst>
                <a:path extrusionOk="0" h="1981" w="868">
                  <a:moveTo>
                    <a:pt x="49" y="1"/>
                  </a:moveTo>
                  <a:cubicBezTo>
                    <a:pt x="23" y="1"/>
                    <a:pt x="0" y="60"/>
                    <a:pt x="0" y="143"/>
                  </a:cubicBezTo>
                  <a:lnTo>
                    <a:pt x="0" y="1911"/>
                  </a:lnTo>
                  <a:cubicBezTo>
                    <a:pt x="0" y="1952"/>
                    <a:pt x="26" y="1980"/>
                    <a:pt x="45" y="1980"/>
                  </a:cubicBezTo>
                  <a:cubicBezTo>
                    <a:pt x="57" y="1980"/>
                    <a:pt x="67" y="1970"/>
                    <a:pt x="67" y="1944"/>
                  </a:cubicBezTo>
                  <a:lnTo>
                    <a:pt x="834" y="610"/>
                  </a:lnTo>
                  <a:cubicBezTo>
                    <a:pt x="867" y="543"/>
                    <a:pt x="867" y="476"/>
                    <a:pt x="834" y="476"/>
                  </a:cubicBezTo>
                  <a:lnTo>
                    <a:pt x="67" y="9"/>
                  </a:lnTo>
                  <a:cubicBezTo>
                    <a:pt x="61" y="3"/>
                    <a:pt x="55" y="1"/>
                    <a:pt x="49"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39"/>
            <p:cNvSpPr/>
            <p:nvPr/>
          </p:nvSpPr>
          <p:spPr>
            <a:xfrm>
              <a:off x="2673750" y="3280475"/>
              <a:ext cx="254375" cy="161425"/>
            </a:xfrm>
            <a:custGeom>
              <a:rect b="b" l="l" r="r" t="t"/>
              <a:pathLst>
                <a:path extrusionOk="0" h="6457" w="10175">
                  <a:moveTo>
                    <a:pt x="9925" y="1"/>
                  </a:moveTo>
                  <a:cubicBezTo>
                    <a:pt x="9861" y="1"/>
                    <a:pt x="9787" y="20"/>
                    <a:pt x="9707" y="60"/>
                  </a:cubicBezTo>
                  <a:lnTo>
                    <a:pt x="434" y="5430"/>
                  </a:lnTo>
                  <a:cubicBezTo>
                    <a:pt x="201" y="5597"/>
                    <a:pt x="34" y="5864"/>
                    <a:pt x="0" y="6164"/>
                  </a:cubicBezTo>
                  <a:cubicBezTo>
                    <a:pt x="0" y="6351"/>
                    <a:pt x="99" y="6457"/>
                    <a:pt x="238" y="6457"/>
                  </a:cubicBezTo>
                  <a:cubicBezTo>
                    <a:pt x="298" y="6457"/>
                    <a:pt x="364" y="6438"/>
                    <a:pt x="434" y="6398"/>
                  </a:cubicBezTo>
                  <a:lnTo>
                    <a:pt x="9707" y="1027"/>
                  </a:lnTo>
                  <a:cubicBezTo>
                    <a:pt x="9974" y="860"/>
                    <a:pt x="10141" y="594"/>
                    <a:pt x="10174" y="293"/>
                  </a:cubicBezTo>
                  <a:cubicBezTo>
                    <a:pt x="10174" y="106"/>
                    <a:pt x="10076" y="1"/>
                    <a:pt x="9925"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39"/>
            <p:cNvSpPr/>
            <p:nvPr/>
          </p:nvSpPr>
          <p:spPr>
            <a:xfrm>
              <a:off x="2628725" y="3431075"/>
              <a:ext cx="21700" cy="49450"/>
            </a:xfrm>
            <a:custGeom>
              <a:rect b="b" l="l" r="r" t="t"/>
              <a:pathLst>
                <a:path extrusionOk="0" h="1978" w="868">
                  <a:moveTo>
                    <a:pt x="53" y="0"/>
                  </a:moveTo>
                  <a:cubicBezTo>
                    <a:pt x="25" y="0"/>
                    <a:pt x="0" y="83"/>
                    <a:pt x="0" y="140"/>
                  </a:cubicBezTo>
                  <a:lnTo>
                    <a:pt x="0" y="1908"/>
                  </a:lnTo>
                  <a:cubicBezTo>
                    <a:pt x="0" y="1949"/>
                    <a:pt x="26" y="1978"/>
                    <a:pt x="45" y="1978"/>
                  </a:cubicBezTo>
                  <a:cubicBezTo>
                    <a:pt x="57" y="1978"/>
                    <a:pt x="67" y="1967"/>
                    <a:pt x="67" y="1941"/>
                  </a:cubicBezTo>
                  <a:lnTo>
                    <a:pt x="834" y="607"/>
                  </a:lnTo>
                  <a:cubicBezTo>
                    <a:pt x="867" y="540"/>
                    <a:pt x="867" y="474"/>
                    <a:pt x="834" y="474"/>
                  </a:cubicBezTo>
                  <a:lnTo>
                    <a:pt x="67" y="7"/>
                  </a:lnTo>
                  <a:cubicBezTo>
                    <a:pt x="62" y="2"/>
                    <a:pt x="58" y="0"/>
                    <a:pt x="53"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39"/>
            <p:cNvSpPr/>
            <p:nvPr/>
          </p:nvSpPr>
          <p:spPr>
            <a:xfrm>
              <a:off x="2673750" y="3353875"/>
              <a:ext cx="254375" cy="161400"/>
            </a:xfrm>
            <a:custGeom>
              <a:rect b="b" l="l" r="r" t="t"/>
              <a:pathLst>
                <a:path extrusionOk="0" h="6456" w="10175">
                  <a:moveTo>
                    <a:pt x="9925" y="0"/>
                  </a:moveTo>
                  <a:cubicBezTo>
                    <a:pt x="9861" y="0"/>
                    <a:pt x="9787" y="19"/>
                    <a:pt x="9707" y="59"/>
                  </a:cubicBezTo>
                  <a:lnTo>
                    <a:pt x="434" y="5430"/>
                  </a:lnTo>
                  <a:cubicBezTo>
                    <a:pt x="201" y="5597"/>
                    <a:pt x="34" y="5863"/>
                    <a:pt x="0" y="6164"/>
                  </a:cubicBezTo>
                  <a:cubicBezTo>
                    <a:pt x="0" y="6351"/>
                    <a:pt x="99" y="6456"/>
                    <a:pt x="238" y="6456"/>
                  </a:cubicBezTo>
                  <a:cubicBezTo>
                    <a:pt x="298" y="6456"/>
                    <a:pt x="364" y="6437"/>
                    <a:pt x="434" y="6397"/>
                  </a:cubicBezTo>
                  <a:lnTo>
                    <a:pt x="9707" y="1060"/>
                  </a:lnTo>
                  <a:cubicBezTo>
                    <a:pt x="9974" y="893"/>
                    <a:pt x="10141" y="593"/>
                    <a:pt x="10174" y="293"/>
                  </a:cubicBezTo>
                  <a:cubicBezTo>
                    <a:pt x="10174" y="106"/>
                    <a:pt x="10076" y="0"/>
                    <a:pt x="9925"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39"/>
            <p:cNvSpPr/>
            <p:nvPr/>
          </p:nvSpPr>
          <p:spPr>
            <a:xfrm>
              <a:off x="2628725" y="3504625"/>
              <a:ext cx="21700" cy="49300"/>
            </a:xfrm>
            <a:custGeom>
              <a:rect b="b" l="l" r="r" t="t"/>
              <a:pathLst>
                <a:path extrusionOk="0" h="1972" w="868">
                  <a:moveTo>
                    <a:pt x="67" y="0"/>
                  </a:moveTo>
                  <a:cubicBezTo>
                    <a:pt x="33" y="0"/>
                    <a:pt x="0" y="67"/>
                    <a:pt x="0" y="134"/>
                  </a:cubicBezTo>
                  <a:lnTo>
                    <a:pt x="0" y="1902"/>
                  </a:lnTo>
                  <a:cubicBezTo>
                    <a:pt x="0" y="1943"/>
                    <a:pt x="26" y="1971"/>
                    <a:pt x="45" y="1971"/>
                  </a:cubicBezTo>
                  <a:cubicBezTo>
                    <a:pt x="57" y="1971"/>
                    <a:pt x="67" y="1960"/>
                    <a:pt x="67" y="1935"/>
                  </a:cubicBezTo>
                  <a:lnTo>
                    <a:pt x="834" y="601"/>
                  </a:lnTo>
                  <a:cubicBezTo>
                    <a:pt x="867" y="567"/>
                    <a:pt x="867" y="501"/>
                    <a:pt x="834" y="467"/>
                  </a:cubicBezTo>
                  <a:lnTo>
                    <a:pt x="67" y="0"/>
                  </a:ln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39"/>
            <p:cNvSpPr/>
            <p:nvPr/>
          </p:nvSpPr>
          <p:spPr>
            <a:xfrm>
              <a:off x="2673750" y="3427250"/>
              <a:ext cx="254375" cy="161425"/>
            </a:xfrm>
            <a:custGeom>
              <a:rect b="b" l="l" r="r" t="t"/>
              <a:pathLst>
                <a:path extrusionOk="0" h="6457" w="10175">
                  <a:moveTo>
                    <a:pt x="9925" y="1"/>
                  </a:moveTo>
                  <a:cubicBezTo>
                    <a:pt x="9861" y="1"/>
                    <a:pt x="9787" y="20"/>
                    <a:pt x="9707" y="60"/>
                  </a:cubicBezTo>
                  <a:lnTo>
                    <a:pt x="434" y="5430"/>
                  </a:lnTo>
                  <a:cubicBezTo>
                    <a:pt x="201" y="5597"/>
                    <a:pt x="34" y="5864"/>
                    <a:pt x="0" y="6164"/>
                  </a:cubicBezTo>
                  <a:cubicBezTo>
                    <a:pt x="0" y="6351"/>
                    <a:pt x="99" y="6456"/>
                    <a:pt x="238" y="6456"/>
                  </a:cubicBezTo>
                  <a:cubicBezTo>
                    <a:pt x="298" y="6456"/>
                    <a:pt x="364" y="6437"/>
                    <a:pt x="434" y="6398"/>
                  </a:cubicBezTo>
                  <a:lnTo>
                    <a:pt x="9707" y="1060"/>
                  </a:lnTo>
                  <a:cubicBezTo>
                    <a:pt x="9974" y="894"/>
                    <a:pt x="10141" y="593"/>
                    <a:pt x="10174" y="293"/>
                  </a:cubicBezTo>
                  <a:cubicBezTo>
                    <a:pt x="10174" y="106"/>
                    <a:pt x="10076" y="1"/>
                    <a:pt x="9925"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39"/>
            <p:cNvSpPr/>
            <p:nvPr/>
          </p:nvSpPr>
          <p:spPr>
            <a:xfrm>
              <a:off x="2628725" y="3577775"/>
              <a:ext cx="21700" cy="49575"/>
            </a:xfrm>
            <a:custGeom>
              <a:rect b="b" l="l" r="r" t="t"/>
              <a:pathLst>
                <a:path extrusionOk="0" h="1983" w="868">
                  <a:moveTo>
                    <a:pt x="49" y="1"/>
                  </a:moveTo>
                  <a:cubicBezTo>
                    <a:pt x="22" y="1"/>
                    <a:pt x="0" y="55"/>
                    <a:pt x="0" y="110"/>
                  </a:cubicBezTo>
                  <a:lnTo>
                    <a:pt x="0" y="1944"/>
                  </a:lnTo>
                  <a:cubicBezTo>
                    <a:pt x="0" y="1964"/>
                    <a:pt x="22" y="1983"/>
                    <a:pt x="41" y="1983"/>
                  </a:cubicBezTo>
                  <a:cubicBezTo>
                    <a:pt x="55" y="1983"/>
                    <a:pt x="67" y="1973"/>
                    <a:pt x="67" y="1944"/>
                  </a:cubicBezTo>
                  <a:lnTo>
                    <a:pt x="834" y="610"/>
                  </a:lnTo>
                  <a:cubicBezTo>
                    <a:pt x="867" y="543"/>
                    <a:pt x="867" y="477"/>
                    <a:pt x="834" y="477"/>
                  </a:cubicBezTo>
                  <a:lnTo>
                    <a:pt x="67" y="10"/>
                  </a:lnTo>
                  <a:cubicBezTo>
                    <a:pt x="61" y="4"/>
                    <a:pt x="55" y="1"/>
                    <a:pt x="49"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39"/>
            <p:cNvSpPr/>
            <p:nvPr/>
          </p:nvSpPr>
          <p:spPr>
            <a:xfrm>
              <a:off x="2673750" y="3501475"/>
              <a:ext cx="254375" cy="161150"/>
            </a:xfrm>
            <a:custGeom>
              <a:rect b="b" l="l" r="r" t="t"/>
              <a:pathLst>
                <a:path extrusionOk="0" h="6446" w="10175">
                  <a:moveTo>
                    <a:pt x="9925" y="1"/>
                  </a:moveTo>
                  <a:cubicBezTo>
                    <a:pt x="9861" y="1"/>
                    <a:pt x="9787" y="20"/>
                    <a:pt x="9707" y="59"/>
                  </a:cubicBezTo>
                  <a:lnTo>
                    <a:pt x="434" y="5397"/>
                  </a:lnTo>
                  <a:cubicBezTo>
                    <a:pt x="201" y="5563"/>
                    <a:pt x="34" y="5830"/>
                    <a:pt x="0" y="6164"/>
                  </a:cubicBezTo>
                  <a:cubicBezTo>
                    <a:pt x="0" y="6342"/>
                    <a:pt x="89" y="6446"/>
                    <a:pt x="218" y="6446"/>
                  </a:cubicBezTo>
                  <a:cubicBezTo>
                    <a:pt x="282" y="6446"/>
                    <a:pt x="356" y="6420"/>
                    <a:pt x="434" y="6364"/>
                  </a:cubicBezTo>
                  <a:lnTo>
                    <a:pt x="9707" y="1027"/>
                  </a:lnTo>
                  <a:cubicBezTo>
                    <a:pt x="9974" y="860"/>
                    <a:pt x="10141" y="593"/>
                    <a:pt x="10174" y="293"/>
                  </a:cubicBezTo>
                  <a:cubicBezTo>
                    <a:pt x="10174" y="106"/>
                    <a:pt x="10076" y="1"/>
                    <a:pt x="9925"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39"/>
            <p:cNvSpPr/>
            <p:nvPr/>
          </p:nvSpPr>
          <p:spPr>
            <a:xfrm>
              <a:off x="2628725" y="3650550"/>
              <a:ext cx="21700" cy="49650"/>
            </a:xfrm>
            <a:custGeom>
              <a:rect b="b" l="l" r="r" t="t"/>
              <a:pathLst>
                <a:path extrusionOk="0" h="1986" w="868">
                  <a:moveTo>
                    <a:pt x="67" y="1"/>
                  </a:moveTo>
                  <a:cubicBezTo>
                    <a:pt x="33" y="1"/>
                    <a:pt x="0" y="67"/>
                    <a:pt x="0" y="134"/>
                  </a:cubicBezTo>
                  <a:lnTo>
                    <a:pt x="0" y="1935"/>
                  </a:lnTo>
                  <a:cubicBezTo>
                    <a:pt x="0" y="1969"/>
                    <a:pt x="17" y="1985"/>
                    <a:pt x="33" y="1985"/>
                  </a:cubicBezTo>
                  <a:cubicBezTo>
                    <a:pt x="50" y="1985"/>
                    <a:pt x="67" y="1969"/>
                    <a:pt x="67" y="1935"/>
                  </a:cubicBezTo>
                  <a:lnTo>
                    <a:pt x="834" y="601"/>
                  </a:lnTo>
                  <a:cubicBezTo>
                    <a:pt x="867" y="568"/>
                    <a:pt x="867" y="501"/>
                    <a:pt x="834" y="468"/>
                  </a:cubicBezTo>
                  <a:lnTo>
                    <a:pt x="67" y="1"/>
                  </a:ln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39"/>
            <p:cNvSpPr/>
            <p:nvPr/>
          </p:nvSpPr>
          <p:spPr>
            <a:xfrm>
              <a:off x="2673750" y="3574025"/>
              <a:ext cx="254375" cy="161425"/>
            </a:xfrm>
            <a:custGeom>
              <a:rect b="b" l="l" r="r" t="t"/>
              <a:pathLst>
                <a:path extrusionOk="0" h="6457" w="10175">
                  <a:moveTo>
                    <a:pt x="9925" y="1"/>
                  </a:moveTo>
                  <a:cubicBezTo>
                    <a:pt x="9861" y="1"/>
                    <a:pt x="9787" y="20"/>
                    <a:pt x="9707" y="60"/>
                  </a:cubicBezTo>
                  <a:lnTo>
                    <a:pt x="434" y="5430"/>
                  </a:lnTo>
                  <a:cubicBezTo>
                    <a:pt x="201" y="5564"/>
                    <a:pt x="34" y="5864"/>
                    <a:pt x="0" y="6164"/>
                  </a:cubicBezTo>
                  <a:cubicBezTo>
                    <a:pt x="0" y="6351"/>
                    <a:pt x="99" y="6456"/>
                    <a:pt x="238" y="6456"/>
                  </a:cubicBezTo>
                  <a:cubicBezTo>
                    <a:pt x="298" y="6456"/>
                    <a:pt x="364" y="6437"/>
                    <a:pt x="434" y="6397"/>
                  </a:cubicBezTo>
                  <a:lnTo>
                    <a:pt x="9707" y="1060"/>
                  </a:lnTo>
                  <a:cubicBezTo>
                    <a:pt x="9974" y="893"/>
                    <a:pt x="10141" y="593"/>
                    <a:pt x="10174" y="293"/>
                  </a:cubicBezTo>
                  <a:cubicBezTo>
                    <a:pt x="10174" y="106"/>
                    <a:pt x="10076" y="1"/>
                    <a:pt x="9925"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39"/>
            <p:cNvSpPr/>
            <p:nvPr/>
          </p:nvSpPr>
          <p:spPr>
            <a:xfrm>
              <a:off x="2628725" y="3724550"/>
              <a:ext cx="21700" cy="49175"/>
            </a:xfrm>
            <a:custGeom>
              <a:rect b="b" l="l" r="r" t="t"/>
              <a:pathLst>
                <a:path extrusionOk="0" h="1967" w="868">
                  <a:moveTo>
                    <a:pt x="49" y="1"/>
                  </a:moveTo>
                  <a:cubicBezTo>
                    <a:pt x="23" y="1"/>
                    <a:pt x="0" y="61"/>
                    <a:pt x="0" y="143"/>
                  </a:cubicBezTo>
                  <a:lnTo>
                    <a:pt x="0" y="1911"/>
                  </a:lnTo>
                  <a:cubicBezTo>
                    <a:pt x="0" y="1950"/>
                    <a:pt x="23" y="1966"/>
                    <a:pt x="42" y="1966"/>
                  </a:cubicBezTo>
                  <a:cubicBezTo>
                    <a:pt x="55" y="1966"/>
                    <a:pt x="67" y="1958"/>
                    <a:pt x="67" y="1944"/>
                  </a:cubicBezTo>
                  <a:lnTo>
                    <a:pt x="834" y="610"/>
                  </a:lnTo>
                  <a:cubicBezTo>
                    <a:pt x="867" y="543"/>
                    <a:pt x="867" y="477"/>
                    <a:pt x="834" y="477"/>
                  </a:cubicBezTo>
                  <a:lnTo>
                    <a:pt x="67" y="10"/>
                  </a:lnTo>
                  <a:cubicBezTo>
                    <a:pt x="61" y="4"/>
                    <a:pt x="55" y="1"/>
                    <a:pt x="49"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39"/>
            <p:cNvSpPr/>
            <p:nvPr/>
          </p:nvSpPr>
          <p:spPr>
            <a:xfrm>
              <a:off x="2673750" y="3647050"/>
              <a:ext cx="254375" cy="161475"/>
            </a:xfrm>
            <a:custGeom>
              <a:rect b="b" l="l" r="r" t="t"/>
              <a:pathLst>
                <a:path extrusionOk="0" h="6459" w="10175">
                  <a:moveTo>
                    <a:pt x="9928" y="0"/>
                  </a:moveTo>
                  <a:cubicBezTo>
                    <a:pt x="9863" y="0"/>
                    <a:pt x="9788" y="23"/>
                    <a:pt x="9707" y="74"/>
                  </a:cubicBezTo>
                  <a:lnTo>
                    <a:pt x="434" y="5411"/>
                  </a:lnTo>
                  <a:cubicBezTo>
                    <a:pt x="201" y="5578"/>
                    <a:pt x="34" y="5845"/>
                    <a:pt x="0" y="6145"/>
                  </a:cubicBezTo>
                  <a:cubicBezTo>
                    <a:pt x="0" y="6347"/>
                    <a:pt x="91" y="6459"/>
                    <a:pt x="222" y="6459"/>
                  </a:cubicBezTo>
                  <a:cubicBezTo>
                    <a:pt x="285" y="6459"/>
                    <a:pt x="358" y="6433"/>
                    <a:pt x="434" y="6379"/>
                  </a:cubicBezTo>
                  <a:lnTo>
                    <a:pt x="9707" y="1041"/>
                  </a:lnTo>
                  <a:cubicBezTo>
                    <a:pt x="9974" y="875"/>
                    <a:pt x="10141" y="608"/>
                    <a:pt x="10174" y="308"/>
                  </a:cubicBezTo>
                  <a:cubicBezTo>
                    <a:pt x="10174" y="122"/>
                    <a:pt x="10077" y="0"/>
                    <a:pt x="9928"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39"/>
            <p:cNvSpPr/>
            <p:nvPr/>
          </p:nvSpPr>
          <p:spPr>
            <a:xfrm>
              <a:off x="2628725" y="3797950"/>
              <a:ext cx="21700" cy="49025"/>
            </a:xfrm>
            <a:custGeom>
              <a:rect b="b" l="l" r="r" t="t"/>
              <a:pathLst>
                <a:path extrusionOk="0" h="1961" w="868">
                  <a:moveTo>
                    <a:pt x="49" y="0"/>
                  </a:moveTo>
                  <a:cubicBezTo>
                    <a:pt x="22" y="0"/>
                    <a:pt x="0" y="55"/>
                    <a:pt x="0" y="109"/>
                  </a:cubicBezTo>
                  <a:lnTo>
                    <a:pt x="0" y="1910"/>
                  </a:lnTo>
                  <a:cubicBezTo>
                    <a:pt x="0" y="1944"/>
                    <a:pt x="17" y="1960"/>
                    <a:pt x="33" y="1960"/>
                  </a:cubicBezTo>
                  <a:cubicBezTo>
                    <a:pt x="50" y="1960"/>
                    <a:pt x="67" y="1944"/>
                    <a:pt x="67" y="1910"/>
                  </a:cubicBezTo>
                  <a:lnTo>
                    <a:pt x="834" y="609"/>
                  </a:lnTo>
                  <a:cubicBezTo>
                    <a:pt x="867" y="543"/>
                    <a:pt x="867" y="476"/>
                    <a:pt x="834" y="476"/>
                  </a:cubicBezTo>
                  <a:lnTo>
                    <a:pt x="67" y="9"/>
                  </a:lnTo>
                  <a:cubicBezTo>
                    <a:pt x="61" y="3"/>
                    <a:pt x="55" y="0"/>
                    <a:pt x="49"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39"/>
            <p:cNvSpPr/>
            <p:nvPr/>
          </p:nvSpPr>
          <p:spPr>
            <a:xfrm>
              <a:off x="2673750" y="3720800"/>
              <a:ext cx="254375" cy="161425"/>
            </a:xfrm>
            <a:custGeom>
              <a:rect b="b" l="l" r="r" t="t"/>
              <a:pathLst>
                <a:path extrusionOk="0" h="6457" w="10175">
                  <a:moveTo>
                    <a:pt x="9925" y="1"/>
                  </a:moveTo>
                  <a:cubicBezTo>
                    <a:pt x="9861" y="1"/>
                    <a:pt x="9787" y="20"/>
                    <a:pt x="9707" y="59"/>
                  </a:cubicBezTo>
                  <a:lnTo>
                    <a:pt x="434" y="5397"/>
                  </a:lnTo>
                  <a:cubicBezTo>
                    <a:pt x="201" y="5563"/>
                    <a:pt x="34" y="5864"/>
                    <a:pt x="0" y="6164"/>
                  </a:cubicBezTo>
                  <a:cubicBezTo>
                    <a:pt x="0" y="6351"/>
                    <a:pt x="99" y="6456"/>
                    <a:pt x="238" y="6456"/>
                  </a:cubicBezTo>
                  <a:cubicBezTo>
                    <a:pt x="298" y="6456"/>
                    <a:pt x="364" y="6437"/>
                    <a:pt x="434" y="6397"/>
                  </a:cubicBezTo>
                  <a:lnTo>
                    <a:pt x="9707" y="1060"/>
                  </a:lnTo>
                  <a:cubicBezTo>
                    <a:pt x="9974" y="893"/>
                    <a:pt x="10141" y="593"/>
                    <a:pt x="10174" y="293"/>
                  </a:cubicBezTo>
                  <a:cubicBezTo>
                    <a:pt x="10174" y="106"/>
                    <a:pt x="10076" y="1"/>
                    <a:pt x="9925"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39"/>
            <p:cNvSpPr/>
            <p:nvPr/>
          </p:nvSpPr>
          <p:spPr>
            <a:xfrm>
              <a:off x="2628725" y="3871550"/>
              <a:ext cx="21700" cy="48800"/>
            </a:xfrm>
            <a:custGeom>
              <a:rect b="b" l="l" r="r" t="t"/>
              <a:pathLst>
                <a:path extrusionOk="0" h="1952" w="868">
                  <a:moveTo>
                    <a:pt x="67" y="0"/>
                  </a:moveTo>
                  <a:cubicBezTo>
                    <a:pt x="33" y="0"/>
                    <a:pt x="0" y="67"/>
                    <a:pt x="0" y="134"/>
                  </a:cubicBezTo>
                  <a:lnTo>
                    <a:pt x="0" y="1902"/>
                  </a:lnTo>
                  <a:cubicBezTo>
                    <a:pt x="0" y="1935"/>
                    <a:pt x="17" y="1952"/>
                    <a:pt x="33" y="1952"/>
                  </a:cubicBezTo>
                  <a:cubicBezTo>
                    <a:pt x="50" y="1952"/>
                    <a:pt x="67" y="1935"/>
                    <a:pt x="67" y="1902"/>
                  </a:cubicBezTo>
                  <a:lnTo>
                    <a:pt x="834" y="601"/>
                  </a:lnTo>
                  <a:cubicBezTo>
                    <a:pt x="867" y="567"/>
                    <a:pt x="867" y="501"/>
                    <a:pt x="834" y="467"/>
                  </a:cubicBezTo>
                  <a:lnTo>
                    <a:pt x="67" y="0"/>
                  </a:ln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39"/>
            <p:cNvSpPr/>
            <p:nvPr/>
          </p:nvSpPr>
          <p:spPr>
            <a:xfrm>
              <a:off x="3136575" y="1656475"/>
              <a:ext cx="783925" cy="662800"/>
            </a:xfrm>
            <a:custGeom>
              <a:rect b="b" l="l" r="r" t="t"/>
              <a:pathLst>
                <a:path extrusionOk="0" h="26512" w="31357">
                  <a:moveTo>
                    <a:pt x="31106" y="1"/>
                  </a:moveTo>
                  <a:cubicBezTo>
                    <a:pt x="31042" y="1"/>
                    <a:pt x="30969" y="24"/>
                    <a:pt x="30889" y="73"/>
                  </a:cubicBezTo>
                  <a:lnTo>
                    <a:pt x="468" y="17653"/>
                  </a:lnTo>
                  <a:cubicBezTo>
                    <a:pt x="201" y="17819"/>
                    <a:pt x="34" y="18086"/>
                    <a:pt x="1" y="18420"/>
                  </a:cubicBezTo>
                  <a:lnTo>
                    <a:pt x="1" y="26192"/>
                  </a:lnTo>
                  <a:cubicBezTo>
                    <a:pt x="1" y="26387"/>
                    <a:pt x="108" y="26511"/>
                    <a:pt x="270" y="26511"/>
                  </a:cubicBezTo>
                  <a:cubicBezTo>
                    <a:pt x="329" y="26511"/>
                    <a:pt x="396" y="26495"/>
                    <a:pt x="468" y="26459"/>
                  </a:cubicBezTo>
                  <a:lnTo>
                    <a:pt x="30889" y="8880"/>
                  </a:lnTo>
                  <a:cubicBezTo>
                    <a:pt x="31156" y="8713"/>
                    <a:pt x="31323" y="8413"/>
                    <a:pt x="31356" y="8079"/>
                  </a:cubicBezTo>
                  <a:lnTo>
                    <a:pt x="31356" y="340"/>
                  </a:lnTo>
                  <a:cubicBezTo>
                    <a:pt x="31356" y="129"/>
                    <a:pt x="31258" y="1"/>
                    <a:pt x="31106" y="1"/>
                  </a:cubicBezTo>
                  <a:close/>
                </a:path>
              </a:pathLst>
            </a:custGeom>
            <a:solidFill>
              <a:srgbClr val="F0F0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39"/>
            <p:cNvSpPr/>
            <p:nvPr/>
          </p:nvSpPr>
          <p:spPr>
            <a:xfrm>
              <a:off x="3212475" y="2151975"/>
              <a:ext cx="10850" cy="29575"/>
            </a:xfrm>
            <a:custGeom>
              <a:rect b="b" l="l" r="r" t="t"/>
              <a:pathLst>
                <a:path extrusionOk="0" h="1183" w="434">
                  <a:moveTo>
                    <a:pt x="434" y="1"/>
                  </a:moveTo>
                  <a:lnTo>
                    <a:pt x="0" y="234"/>
                  </a:lnTo>
                  <a:lnTo>
                    <a:pt x="0" y="268"/>
                  </a:lnTo>
                  <a:cubicBezTo>
                    <a:pt x="0" y="268"/>
                    <a:pt x="0" y="301"/>
                    <a:pt x="0" y="301"/>
                  </a:cubicBezTo>
                  <a:lnTo>
                    <a:pt x="0" y="434"/>
                  </a:lnTo>
                  <a:lnTo>
                    <a:pt x="0" y="468"/>
                  </a:lnTo>
                  <a:lnTo>
                    <a:pt x="267" y="301"/>
                  </a:lnTo>
                  <a:lnTo>
                    <a:pt x="67" y="1135"/>
                  </a:lnTo>
                  <a:cubicBezTo>
                    <a:pt x="67" y="1159"/>
                    <a:pt x="83" y="1182"/>
                    <a:pt x="93" y="1182"/>
                  </a:cubicBezTo>
                  <a:cubicBezTo>
                    <a:pt x="97" y="1182"/>
                    <a:pt x="100" y="1178"/>
                    <a:pt x="100" y="1168"/>
                  </a:cubicBezTo>
                  <a:lnTo>
                    <a:pt x="234" y="1102"/>
                  </a:lnTo>
                  <a:cubicBezTo>
                    <a:pt x="234" y="1068"/>
                    <a:pt x="234" y="1068"/>
                    <a:pt x="234" y="1068"/>
                  </a:cubicBezTo>
                  <a:lnTo>
                    <a:pt x="434" y="234"/>
                  </a:lnTo>
                  <a:cubicBezTo>
                    <a:pt x="434" y="201"/>
                    <a:pt x="434" y="168"/>
                    <a:pt x="434" y="134"/>
                  </a:cubicBezTo>
                  <a:lnTo>
                    <a:pt x="434" y="1"/>
                  </a:ln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39"/>
            <p:cNvSpPr/>
            <p:nvPr/>
          </p:nvSpPr>
          <p:spPr>
            <a:xfrm>
              <a:off x="3226650" y="2144475"/>
              <a:ext cx="13350" cy="27550"/>
            </a:xfrm>
            <a:custGeom>
              <a:rect b="b" l="l" r="r" t="t"/>
              <a:pathLst>
                <a:path extrusionOk="0" h="1102" w="534">
                  <a:moveTo>
                    <a:pt x="367" y="267"/>
                  </a:moveTo>
                  <a:cubicBezTo>
                    <a:pt x="367" y="301"/>
                    <a:pt x="367" y="301"/>
                    <a:pt x="367" y="334"/>
                  </a:cubicBezTo>
                  <a:cubicBezTo>
                    <a:pt x="367" y="334"/>
                    <a:pt x="367" y="368"/>
                    <a:pt x="367" y="401"/>
                  </a:cubicBezTo>
                  <a:lnTo>
                    <a:pt x="367" y="634"/>
                  </a:lnTo>
                  <a:lnTo>
                    <a:pt x="334" y="634"/>
                  </a:lnTo>
                  <a:cubicBezTo>
                    <a:pt x="367" y="634"/>
                    <a:pt x="367" y="668"/>
                    <a:pt x="367" y="701"/>
                  </a:cubicBezTo>
                  <a:cubicBezTo>
                    <a:pt x="367" y="701"/>
                    <a:pt x="367" y="734"/>
                    <a:pt x="367" y="768"/>
                  </a:cubicBezTo>
                  <a:cubicBezTo>
                    <a:pt x="367" y="768"/>
                    <a:pt x="367" y="801"/>
                    <a:pt x="334" y="801"/>
                  </a:cubicBezTo>
                  <a:cubicBezTo>
                    <a:pt x="334" y="835"/>
                    <a:pt x="300" y="835"/>
                    <a:pt x="300" y="835"/>
                  </a:cubicBezTo>
                  <a:cubicBezTo>
                    <a:pt x="284" y="851"/>
                    <a:pt x="275" y="860"/>
                    <a:pt x="267" y="860"/>
                  </a:cubicBezTo>
                  <a:cubicBezTo>
                    <a:pt x="259" y="860"/>
                    <a:pt x="250" y="851"/>
                    <a:pt x="234" y="835"/>
                  </a:cubicBezTo>
                  <a:cubicBezTo>
                    <a:pt x="200" y="835"/>
                    <a:pt x="200" y="835"/>
                    <a:pt x="234" y="801"/>
                  </a:cubicBezTo>
                  <a:lnTo>
                    <a:pt x="234" y="734"/>
                  </a:lnTo>
                  <a:lnTo>
                    <a:pt x="234" y="501"/>
                  </a:lnTo>
                  <a:lnTo>
                    <a:pt x="234" y="434"/>
                  </a:lnTo>
                  <a:cubicBezTo>
                    <a:pt x="200" y="401"/>
                    <a:pt x="200" y="401"/>
                    <a:pt x="234" y="368"/>
                  </a:cubicBezTo>
                  <a:cubicBezTo>
                    <a:pt x="234" y="368"/>
                    <a:pt x="234" y="334"/>
                    <a:pt x="234" y="334"/>
                  </a:cubicBezTo>
                  <a:cubicBezTo>
                    <a:pt x="267" y="301"/>
                    <a:pt x="267" y="301"/>
                    <a:pt x="300" y="267"/>
                  </a:cubicBezTo>
                  <a:close/>
                  <a:moveTo>
                    <a:pt x="400" y="1"/>
                  </a:moveTo>
                  <a:cubicBezTo>
                    <a:pt x="334" y="1"/>
                    <a:pt x="300" y="34"/>
                    <a:pt x="267" y="67"/>
                  </a:cubicBezTo>
                  <a:cubicBezTo>
                    <a:pt x="234" y="67"/>
                    <a:pt x="167" y="101"/>
                    <a:pt x="134" y="167"/>
                  </a:cubicBezTo>
                  <a:cubicBezTo>
                    <a:pt x="100" y="201"/>
                    <a:pt x="100" y="234"/>
                    <a:pt x="67" y="267"/>
                  </a:cubicBezTo>
                  <a:cubicBezTo>
                    <a:pt x="34" y="334"/>
                    <a:pt x="34" y="368"/>
                    <a:pt x="34" y="434"/>
                  </a:cubicBezTo>
                  <a:cubicBezTo>
                    <a:pt x="0" y="501"/>
                    <a:pt x="0" y="534"/>
                    <a:pt x="34" y="601"/>
                  </a:cubicBezTo>
                  <a:lnTo>
                    <a:pt x="34" y="835"/>
                  </a:lnTo>
                  <a:cubicBezTo>
                    <a:pt x="0" y="901"/>
                    <a:pt x="0" y="935"/>
                    <a:pt x="34" y="968"/>
                  </a:cubicBezTo>
                  <a:cubicBezTo>
                    <a:pt x="34" y="1001"/>
                    <a:pt x="34" y="1035"/>
                    <a:pt x="67" y="1068"/>
                  </a:cubicBezTo>
                  <a:cubicBezTo>
                    <a:pt x="100" y="1101"/>
                    <a:pt x="100" y="1101"/>
                    <a:pt x="134" y="1101"/>
                  </a:cubicBezTo>
                  <a:cubicBezTo>
                    <a:pt x="200" y="1101"/>
                    <a:pt x="234" y="1101"/>
                    <a:pt x="267" y="1068"/>
                  </a:cubicBezTo>
                  <a:cubicBezTo>
                    <a:pt x="300" y="1035"/>
                    <a:pt x="367" y="1001"/>
                    <a:pt x="400" y="968"/>
                  </a:cubicBezTo>
                  <a:cubicBezTo>
                    <a:pt x="434" y="935"/>
                    <a:pt x="434" y="901"/>
                    <a:pt x="467" y="835"/>
                  </a:cubicBezTo>
                  <a:cubicBezTo>
                    <a:pt x="501" y="801"/>
                    <a:pt x="501" y="734"/>
                    <a:pt x="534" y="701"/>
                  </a:cubicBezTo>
                  <a:cubicBezTo>
                    <a:pt x="534" y="634"/>
                    <a:pt x="534" y="601"/>
                    <a:pt x="534" y="534"/>
                  </a:cubicBezTo>
                  <a:lnTo>
                    <a:pt x="534" y="267"/>
                  </a:lnTo>
                  <a:cubicBezTo>
                    <a:pt x="534" y="234"/>
                    <a:pt x="534" y="201"/>
                    <a:pt x="534" y="134"/>
                  </a:cubicBezTo>
                  <a:cubicBezTo>
                    <a:pt x="501" y="101"/>
                    <a:pt x="501" y="67"/>
                    <a:pt x="467" y="34"/>
                  </a:cubicBezTo>
                  <a:cubicBezTo>
                    <a:pt x="434" y="34"/>
                    <a:pt x="434" y="1"/>
                    <a:pt x="400"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39"/>
            <p:cNvSpPr/>
            <p:nvPr/>
          </p:nvSpPr>
          <p:spPr>
            <a:xfrm>
              <a:off x="3241650" y="2131975"/>
              <a:ext cx="17550" cy="32550"/>
            </a:xfrm>
            <a:custGeom>
              <a:rect b="b" l="l" r="r" t="t"/>
              <a:pathLst>
                <a:path extrusionOk="0" h="1302" w="702">
                  <a:moveTo>
                    <a:pt x="167" y="401"/>
                  </a:moveTo>
                  <a:cubicBezTo>
                    <a:pt x="167" y="434"/>
                    <a:pt x="167" y="434"/>
                    <a:pt x="167" y="467"/>
                  </a:cubicBezTo>
                  <a:lnTo>
                    <a:pt x="167" y="534"/>
                  </a:lnTo>
                  <a:cubicBezTo>
                    <a:pt x="167" y="567"/>
                    <a:pt x="167" y="601"/>
                    <a:pt x="167" y="601"/>
                  </a:cubicBezTo>
                  <a:cubicBezTo>
                    <a:pt x="167" y="634"/>
                    <a:pt x="134" y="634"/>
                    <a:pt x="134" y="634"/>
                  </a:cubicBezTo>
                  <a:lnTo>
                    <a:pt x="101" y="634"/>
                  </a:lnTo>
                  <a:cubicBezTo>
                    <a:pt x="101" y="634"/>
                    <a:pt x="101" y="601"/>
                    <a:pt x="101" y="601"/>
                  </a:cubicBezTo>
                  <a:cubicBezTo>
                    <a:pt x="101" y="567"/>
                    <a:pt x="101" y="534"/>
                    <a:pt x="101" y="501"/>
                  </a:cubicBezTo>
                  <a:cubicBezTo>
                    <a:pt x="101" y="467"/>
                    <a:pt x="101" y="467"/>
                    <a:pt x="101" y="434"/>
                  </a:cubicBezTo>
                  <a:cubicBezTo>
                    <a:pt x="101" y="434"/>
                    <a:pt x="101" y="401"/>
                    <a:pt x="134" y="401"/>
                  </a:cubicBezTo>
                  <a:close/>
                  <a:moveTo>
                    <a:pt x="167" y="267"/>
                  </a:moveTo>
                  <a:cubicBezTo>
                    <a:pt x="134" y="267"/>
                    <a:pt x="101" y="300"/>
                    <a:pt x="101" y="334"/>
                  </a:cubicBezTo>
                  <a:cubicBezTo>
                    <a:pt x="67" y="334"/>
                    <a:pt x="67" y="367"/>
                    <a:pt x="34" y="401"/>
                  </a:cubicBezTo>
                  <a:cubicBezTo>
                    <a:pt x="34" y="401"/>
                    <a:pt x="34" y="434"/>
                    <a:pt x="34" y="467"/>
                  </a:cubicBezTo>
                  <a:cubicBezTo>
                    <a:pt x="34" y="501"/>
                    <a:pt x="34" y="534"/>
                    <a:pt x="34" y="567"/>
                  </a:cubicBezTo>
                  <a:lnTo>
                    <a:pt x="34" y="667"/>
                  </a:lnTo>
                  <a:cubicBezTo>
                    <a:pt x="1" y="667"/>
                    <a:pt x="1" y="701"/>
                    <a:pt x="34" y="734"/>
                  </a:cubicBezTo>
                  <a:cubicBezTo>
                    <a:pt x="34" y="767"/>
                    <a:pt x="34" y="767"/>
                    <a:pt x="34" y="767"/>
                  </a:cubicBezTo>
                  <a:cubicBezTo>
                    <a:pt x="51" y="784"/>
                    <a:pt x="59" y="792"/>
                    <a:pt x="67" y="792"/>
                  </a:cubicBezTo>
                  <a:cubicBezTo>
                    <a:pt x="76" y="792"/>
                    <a:pt x="84" y="784"/>
                    <a:pt x="101" y="767"/>
                  </a:cubicBezTo>
                  <a:cubicBezTo>
                    <a:pt x="101" y="784"/>
                    <a:pt x="109" y="792"/>
                    <a:pt x="122" y="792"/>
                  </a:cubicBezTo>
                  <a:cubicBezTo>
                    <a:pt x="134" y="792"/>
                    <a:pt x="151" y="784"/>
                    <a:pt x="167" y="767"/>
                  </a:cubicBezTo>
                  <a:cubicBezTo>
                    <a:pt x="167" y="767"/>
                    <a:pt x="201" y="734"/>
                    <a:pt x="234" y="734"/>
                  </a:cubicBezTo>
                  <a:cubicBezTo>
                    <a:pt x="234" y="701"/>
                    <a:pt x="234" y="667"/>
                    <a:pt x="267" y="667"/>
                  </a:cubicBezTo>
                  <a:cubicBezTo>
                    <a:pt x="267" y="634"/>
                    <a:pt x="267" y="601"/>
                    <a:pt x="301" y="567"/>
                  </a:cubicBezTo>
                  <a:cubicBezTo>
                    <a:pt x="301" y="567"/>
                    <a:pt x="301" y="534"/>
                    <a:pt x="301" y="501"/>
                  </a:cubicBezTo>
                  <a:lnTo>
                    <a:pt x="301" y="401"/>
                  </a:lnTo>
                  <a:cubicBezTo>
                    <a:pt x="301" y="367"/>
                    <a:pt x="301" y="334"/>
                    <a:pt x="301" y="334"/>
                  </a:cubicBezTo>
                  <a:lnTo>
                    <a:pt x="267" y="267"/>
                  </a:lnTo>
                  <a:close/>
                  <a:moveTo>
                    <a:pt x="601" y="667"/>
                  </a:moveTo>
                  <a:cubicBezTo>
                    <a:pt x="601" y="667"/>
                    <a:pt x="601" y="701"/>
                    <a:pt x="601" y="701"/>
                  </a:cubicBezTo>
                  <a:lnTo>
                    <a:pt x="601" y="801"/>
                  </a:lnTo>
                  <a:cubicBezTo>
                    <a:pt x="601" y="801"/>
                    <a:pt x="601" y="834"/>
                    <a:pt x="601" y="868"/>
                  </a:cubicBezTo>
                  <a:cubicBezTo>
                    <a:pt x="568" y="901"/>
                    <a:pt x="601" y="901"/>
                    <a:pt x="568" y="901"/>
                  </a:cubicBezTo>
                  <a:lnTo>
                    <a:pt x="534" y="901"/>
                  </a:lnTo>
                  <a:cubicBezTo>
                    <a:pt x="534" y="868"/>
                    <a:pt x="534" y="868"/>
                    <a:pt x="534" y="834"/>
                  </a:cubicBezTo>
                  <a:cubicBezTo>
                    <a:pt x="534" y="801"/>
                    <a:pt x="534" y="767"/>
                    <a:pt x="534" y="734"/>
                  </a:cubicBezTo>
                  <a:cubicBezTo>
                    <a:pt x="534" y="734"/>
                    <a:pt x="534" y="701"/>
                    <a:pt x="534" y="701"/>
                  </a:cubicBezTo>
                  <a:cubicBezTo>
                    <a:pt x="534" y="667"/>
                    <a:pt x="534" y="667"/>
                    <a:pt x="568" y="667"/>
                  </a:cubicBezTo>
                  <a:close/>
                  <a:moveTo>
                    <a:pt x="568" y="501"/>
                  </a:moveTo>
                  <a:cubicBezTo>
                    <a:pt x="534" y="501"/>
                    <a:pt x="534" y="534"/>
                    <a:pt x="501" y="567"/>
                  </a:cubicBezTo>
                  <a:cubicBezTo>
                    <a:pt x="501" y="567"/>
                    <a:pt x="468" y="601"/>
                    <a:pt x="468" y="634"/>
                  </a:cubicBezTo>
                  <a:cubicBezTo>
                    <a:pt x="468" y="667"/>
                    <a:pt x="434" y="701"/>
                    <a:pt x="434" y="701"/>
                  </a:cubicBezTo>
                  <a:cubicBezTo>
                    <a:pt x="434" y="734"/>
                    <a:pt x="434" y="767"/>
                    <a:pt x="434" y="801"/>
                  </a:cubicBezTo>
                  <a:lnTo>
                    <a:pt x="434" y="901"/>
                  </a:lnTo>
                  <a:cubicBezTo>
                    <a:pt x="434" y="934"/>
                    <a:pt x="434" y="968"/>
                    <a:pt x="434" y="968"/>
                  </a:cubicBezTo>
                  <a:cubicBezTo>
                    <a:pt x="434" y="1001"/>
                    <a:pt x="468" y="1001"/>
                    <a:pt x="468" y="1034"/>
                  </a:cubicBezTo>
                  <a:lnTo>
                    <a:pt x="568" y="1034"/>
                  </a:lnTo>
                  <a:cubicBezTo>
                    <a:pt x="601" y="1001"/>
                    <a:pt x="634" y="1001"/>
                    <a:pt x="634" y="968"/>
                  </a:cubicBezTo>
                  <a:cubicBezTo>
                    <a:pt x="668" y="968"/>
                    <a:pt x="668" y="934"/>
                    <a:pt x="701" y="901"/>
                  </a:cubicBezTo>
                  <a:cubicBezTo>
                    <a:pt x="701" y="868"/>
                    <a:pt x="701" y="868"/>
                    <a:pt x="701" y="834"/>
                  </a:cubicBezTo>
                  <a:cubicBezTo>
                    <a:pt x="701" y="801"/>
                    <a:pt x="701" y="767"/>
                    <a:pt x="701" y="734"/>
                  </a:cubicBezTo>
                  <a:lnTo>
                    <a:pt x="701" y="634"/>
                  </a:lnTo>
                  <a:lnTo>
                    <a:pt x="701" y="567"/>
                  </a:lnTo>
                  <a:cubicBezTo>
                    <a:pt x="701" y="534"/>
                    <a:pt x="668" y="501"/>
                    <a:pt x="668" y="501"/>
                  </a:cubicBezTo>
                  <a:close/>
                  <a:moveTo>
                    <a:pt x="601" y="0"/>
                  </a:moveTo>
                  <a:lnTo>
                    <a:pt x="534" y="67"/>
                  </a:lnTo>
                  <a:lnTo>
                    <a:pt x="534" y="100"/>
                  </a:lnTo>
                  <a:lnTo>
                    <a:pt x="67" y="1301"/>
                  </a:lnTo>
                  <a:lnTo>
                    <a:pt x="67" y="1301"/>
                  </a:lnTo>
                  <a:lnTo>
                    <a:pt x="134" y="1234"/>
                  </a:lnTo>
                  <a:lnTo>
                    <a:pt x="167" y="1234"/>
                  </a:lnTo>
                  <a:lnTo>
                    <a:pt x="167" y="1201"/>
                  </a:lnTo>
                  <a:lnTo>
                    <a:pt x="601" y="0"/>
                  </a:ln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39"/>
            <p:cNvSpPr/>
            <p:nvPr/>
          </p:nvSpPr>
          <p:spPr>
            <a:xfrm>
              <a:off x="3188275" y="2109450"/>
              <a:ext cx="25875" cy="48400"/>
            </a:xfrm>
            <a:custGeom>
              <a:rect b="b" l="l" r="r" t="t"/>
              <a:pathLst>
                <a:path extrusionOk="0" h="1936" w="1035">
                  <a:moveTo>
                    <a:pt x="735" y="1"/>
                  </a:moveTo>
                  <a:cubicBezTo>
                    <a:pt x="368" y="601"/>
                    <a:pt x="134" y="1235"/>
                    <a:pt x="1" y="1935"/>
                  </a:cubicBezTo>
                  <a:lnTo>
                    <a:pt x="501" y="1902"/>
                  </a:lnTo>
                  <a:cubicBezTo>
                    <a:pt x="601" y="1402"/>
                    <a:pt x="768" y="901"/>
                    <a:pt x="1035" y="468"/>
                  </a:cubicBezTo>
                  <a:lnTo>
                    <a:pt x="735" y="1"/>
                  </a:ln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39"/>
            <p:cNvSpPr/>
            <p:nvPr/>
          </p:nvSpPr>
          <p:spPr>
            <a:xfrm>
              <a:off x="3206625" y="2077775"/>
              <a:ext cx="29225" cy="43375"/>
            </a:xfrm>
            <a:custGeom>
              <a:rect b="b" l="l" r="r" t="t"/>
              <a:pathLst>
                <a:path extrusionOk="0" h="1735" w="1169">
                  <a:moveTo>
                    <a:pt x="1168" y="0"/>
                  </a:moveTo>
                  <a:cubicBezTo>
                    <a:pt x="668" y="300"/>
                    <a:pt x="267" y="734"/>
                    <a:pt x="1" y="1234"/>
                  </a:cubicBezTo>
                  <a:lnTo>
                    <a:pt x="301" y="1735"/>
                  </a:lnTo>
                  <a:cubicBezTo>
                    <a:pt x="501" y="1334"/>
                    <a:pt x="801" y="1034"/>
                    <a:pt x="1168" y="801"/>
                  </a:cubicBezTo>
                  <a:lnTo>
                    <a:pt x="1168" y="0"/>
                  </a:ln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39"/>
            <p:cNvSpPr/>
            <p:nvPr/>
          </p:nvSpPr>
          <p:spPr>
            <a:xfrm>
              <a:off x="3185775" y="2156975"/>
              <a:ext cx="15050" cy="48400"/>
            </a:xfrm>
            <a:custGeom>
              <a:rect b="b" l="l" r="r" t="t"/>
              <a:pathLst>
                <a:path extrusionOk="0" h="1936" w="602">
                  <a:moveTo>
                    <a:pt x="601" y="1"/>
                  </a:moveTo>
                  <a:lnTo>
                    <a:pt x="101" y="34"/>
                  </a:lnTo>
                  <a:cubicBezTo>
                    <a:pt x="34" y="368"/>
                    <a:pt x="1" y="701"/>
                    <a:pt x="1" y="1035"/>
                  </a:cubicBezTo>
                  <a:cubicBezTo>
                    <a:pt x="1" y="1335"/>
                    <a:pt x="34" y="1635"/>
                    <a:pt x="101" y="1936"/>
                  </a:cubicBezTo>
                  <a:lnTo>
                    <a:pt x="601" y="1402"/>
                  </a:lnTo>
                  <a:cubicBezTo>
                    <a:pt x="568" y="1168"/>
                    <a:pt x="534" y="968"/>
                    <a:pt x="534" y="735"/>
                  </a:cubicBezTo>
                  <a:cubicBezTo>
                    <a:pt x="534" y="501"/>
                    <a:pt x="568" y="234"/>
                    <a:pt x="601"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39"/>
            <p:cNvSpPr/>
            <p:nvPr/>
          </p:nvSpPr>
          <p:spPr>
            <a:xfrm>
              <a:off x="3188275" y="2072650"/>
              <a:ext cx="97600" cy="162850"/>
            </a:xfrm>
            <a:custGeom>
              <a:rect b="b" l="l" r="r" t="t"/>
              <a:pathLst>
                <a:path extrusionOk="0" h="6514" w="3904">
                  <a:moveTo>
                    <a:pt x="2576" y="1"/>
                  </a:moveTo>
                  <a:cubicBezTo>
                    <a:pt x="2337" y="1"/>
                    <a:pt x="2097" y="69"/>
                    <a:pt x="1902" y="205"/>
                  </a:cubicBezTo>
                  <a:lnTo>
                    <a:pt x="1902" y="1006"/>
                  </a:lnTo>
                  <a:cubicBezTo>
                    <a:pt x="2058" y="908"/>
                    <a:pt x="2236" y="857"/>
                    <a:pt x="2410" y="857"/>
                  </a:cubicBezTo>
                  <a:cubicBezTo>
                    <a:pt x="2535" y="857"/>
                    <a:pt x="2658" y="883"/>
                    <a:pt x="2769" y="939"/>
                  </a:cubicBezTo>
                  <a:cubicBezTo>
                    <a:pt x="3036" y="1139"/>
                    <a:pt x="3236" y="1439"/>
                    <a:pt x="3303" y="1773"/>
                  </a:cubicBezTo>
                  <a:cubicBezTo>
                    <a:pt x="3336" y="1973"/>
                    <a:pt x="3370" y="2206"/>
                    <a:pt x="3370" y="2440"/>
                  </a:cubicBezTo>
                  <a:cubicBezTo>
                    <a:pt x="3370" y="2673"/>
                    <a:pt x="3336" y="2907"/>
                    <a:pt x="3303" y="3174"/>
                  </a:cubicBezTo>
                  <a:cubicBezTo>
                    <a:pt x="3203" y="3674"/>
                    <a:pt x="3036" y="4141"/>
                    <a:pt x="2769" y="4608"/>
                  </a:cubicBezTo>
                  <a:cubicBezTo>
                    <a:pt x="2569" y="4975"/>
                    <a:pt x="2269" y="5309"/>
                    <a:pt x="1902" y="5542"/>
                  </a:cubicBezTo>
                  <a:cubicBezTo>
                    <a:pt x="1747" y="5639"/>
                    <a:pt x="1569" y="5691"/>
                    <a:pt x="1394" y="5691"/>
                  </a:cubicBezTo>
                  <a:cubicBezTo>
                    <a:pt x="1269" y="5691"/>
                    <a:pt x="1146" y="5665"/>
                    <a:pt x="1035" y="5609"/>
                  </a:cubicBezTo>
                  <a:cubicBezTo>
                    <a:pt x="735" y="5409"/>
                    <a:pt x="568" y="5109"/>
                    <a:pt x="501" y="4775"/>
                  </a:cubicBezTo>
                  <a:lnTo>
                    <a:pt x="1" y="5309"/>
                  </a:lnTo>
                  <a:cubicBezTo>
                    <a:pt x="101" y="5742"/>
                    <a:pt x="334" y="6143"/>
                    <a:pt x="735" y="6409"/>
                  </a:cubicBezTo>
                  <a:cubicBezTo>
                    <a:pt x="887" y="6479"/>
                    <a:pt x="1058" y="6514"/>
                    <a:pt x="1228" y="6514"/>
                  </a:cubicBezTo>
                  <a:cubicBezTo>
                    <a:pt x="1468" y="6514"/>
                    <a:pt x="1708" y="6446"/>
                    <a:pt x="1902" y="6309"/>
                  </a:cubicBezTo>
                  <a:cubicBezTo>
                    <a:pt x="2402" y="6009"/>
                    <a:pt x="2803" y="5576"/>
                    <a:pt x="3070" y="5075"/>
                  </a:cubicBezTo>
                  <a:cubicBezTo>
                    <a:pt x="3403" y="4475"/>
                    <a:pt x="3670" y="3808"/>
                    <a:pt x="3803" y="3140"/>
                  </a:cubicBezTo>
                  <a:cubicBezTo>
                    <a:pt x="3870" y="2807"/>
                    <a:pt x="3870" y="2440"/>
                    <a:pt x="3904" y="2106"/>
                  </a:cubicBezTo>
                  <a:cubicBezTo>
                    <a:pt x="3904" y="1806"/>
                    <a:pt x="3870" y="1506"/>
                    <a:pt x="3803" y="1239"/>
                  </a:cubicBezTo>
                  <a:cubicBezTo>
                    <a:pt x="3703" y="772"/>
                    <a:pt x="3470" y="372"/>
                    <a:pt x="3070" y="105"/>
                  </a:cubicBezTo>
                  <a:cubicBezTo>
                    <a:pt x="2917" y="35"/>
                    <a:pt x="2746" y="1"/>
                    <a:pt x="2576"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39"/>
            <p:cNvSpPr/>
            <p:nvPr/>
          </p:nvSpPr>
          <p:spPr>
            <a:xfrm>
              <a:off x="3348400" y="1913300"/>
              <a:ext cx="254375" cy="160950"/>
            </a:xfrm>
            <a:custGeom>
              <a:rect b="b" l="l" r="r" t="t"/>
              <a:pathLst>
                <a:path extrusionOk="0" h="6438" w="10175">
                  <a:moveTo>
                    <a:pt x="9928" y="1"/>
                  </a:moveTo>
                  <a:cubicBezTo>
                    <a:pt x="9863" y="1"/>
                    <a:pt x="9788" y="24"/>
                    <a:pt x="9707" y="74"/>
                  </a:cubicBezTo>
                  <a:lnTo>
                    <a:pt x="467" y="5412"/>
                  </a:lnTo>
                  <a:cubicBezTo>
                    <a:pt x="200" y="5578"/>
                    <a:pt x="34" y="5845"/>
                    <a:pt x="0" y="6145"/>
                  </a:cubicBezTo>
                  <a:cubicBezTo>
                    <a:pt x="0" y="6333"/>
                    <a:pt x="99" y="6438"/>
                    <a:pt x="250" y="6438"/>
                  </a:cubicBezTo>
                  <a:cubicBezTo>
                    <a:pt x="314" y="6438"/>
                    <a:pt x="388" y="6419"/>
                    <a:pt x="467" y="6379"/>
                  </a:cubicBezTo>
                  <a:lnTo>
                    <a:pt x="9707" y="1042"/>
                  </a:lnTo>
                  <a:cubicBezTo>
                    <a:pt x="9974" y="875"/>
                    <a:pt x="10141" y="608"/>
                    <a:pt x="10174" y="308"/>
                  </a:cubicBezTo>
                  <a:cubicBezTo>
                    <a:pt x="10174" y="122"/>
                    <a:pt x="10077" y="1"/>
                    <a:pt x="9928"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39"/>
            <p:cNvSpPr/>
            <p:nvPr/>
          </p:nvSpPr>
          <p:spPr>
            <a:xfrm>
              <a:off x="3348400" y="1864775"/>
              <a:ext cx="423650" cy="259250"/>
            </a:xfrm>
            <a:custGeom>
              <a:rect b="b" l="l" r="r" t="t"/>
              <a:pathLst>
                <a:path extrusionOk="0" h="10370" w="16946">
                  <a:moveTo>
                    <a:pt x="16714" y="0"/>
                  </a:moveTo>
                  <a:cubicBezTo>
                    <a:pt x="16646" y="0"/>
                    <a:pt x="16566" y="26"/>
                    <a:pt x="16479" y="81"/>
                  </a:cubicBezTo>
                  <a:lnTo>
                    <a:pt x="467" y="9321"/>
                  </a:lnTo>
                  <a:cubicBezTo>
                    <a:pt x="200" y="9487"/>
                    <a:pt x="34" y="9754"/>
                    <a:pt x="0" y="10088"/>
                  </a:cubicBezTo>
                  <a:cubicBezTo>
                    <a:pt x="0" y="10266"/>
                    <a:pt x="89" y="10369"/>
                    <a:pt x="228" y="10369"/>
                  </a:cubicBezTo>
                  <a:cubicBezTo>
                    <a:pt x="297" y="10369"/>
                    <a:pt x="378" y="10344"/>
                    <a:pt x="467" y="10288"/>
                  </a:cubicBezTo>
                  <a:lnTo>
                    <a:pt x="16479" y="1048"/>
                  </a:lnTo>
                  <a:cubicBezTo>
                    <a:pt x="16746" y="881"/>
                    <a:pt x="16912" y="614"/>
                    <a:pt x="16946" y="314"/>
                  </a:cubicBezTo>
                  <a:cubicBezTo>
                    <a:pt x="16946" y="112"/>
                    <a:pt x="16855" y="0"/>
                    <a:pt x="16714"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39"/>
            <p:cNvSpPr/>
            <p:nvPr/>
          </p:nvSpPr>
          <p:spPr>
            <a:xfrm>
              <a:off x="3962175" y="1179850"/>
              <a:ext cx="783900" cy="662550"/>
            </a:xfrm>
            <a:custGeom>
              <a:rect b="b" l="l" r="r" t="t"/>
              <a:pathLst>
                <a:path extrusionOk="0" h="26502" w="31356">
                  <a:moveTo>
                    <a:pt x="31102" y="0"/>
                  </a:moveTo>
                  <a:cubicBezTo>
                    <a:pt x="31039" y="0"/>
                    <a:pt x="30967" y="19"/>
                    <a:pt x="30889" y="58"/>
                  </a:cubicBezTo>
                  <a:lnTo>
                    <a:pt x="467" y="17637"/>
                  </a:lnTo>
                  <a:cubicBezTo>
                    <a:pt x="200" y="17804"/>
                    <a:pt x="34" y="18104"/>
                    <a:pt x="0" y="18404"/>
                  </a:cubicBezTo>
                  <a:lnTo>
                    <a:pt x="0" y="26177"/>
                  </a:lnTo>
                  <a:cubicBezTo>
                    <a:pt x="0" y="26389"/>
                    <a:pt x="101" y="26502"/>
                    <a:pt x="254" y="26502"/>
                  </a:cubicBezTo>
                  <a:cubicBezTo>
                    <a:pt x="317" y="26502"/>
                    <a:pt x="389" y="26482"/>
                    <a:pt x="467" y="26444"/>
                  </a:cubicBezTo>
                  <a:lnTo>
                    <a:pt x="30889" y="8864"/>
                  </a:lnTo>
                  <a:cubicBezTo>
                    <a:pt x="31156" y="8698"/>
                    <a:pt x="31323" y="8397"/>
                    <a:pt x="31356" y="8097"/>
                  </a:cubicBezTo>
                  <a:lnTo>
                    <a:pt x="31356" y="325"/>
                  </a:lnTo>
                  <a:cubicBezTo>
                    <a:pt x="31356" y="112"/>
                    <a:pt x="31256" y="0"/>
                    <a:pt x="31102" y="0"/>
                  </a:cubicBezTo>
                  <a:close/>
                </a:path>
              </a:pathLst>
            </a:custGeom>
            <a:solidFill>
              <a:srgbClr val="F0F0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39"/>
            <p:cNvSpPr/>
            <p:nvPr/>
          </p:nvSpPr>
          <p:spPr>
            <a:xfrm>
              <a:off x="4043900" y="1672475"/>
              <a:ext cx="13350" cy="28375"/>
            </a:xfrm>
            <a:custGeom>
              <a:rect b="b" l="l" r="r" t="t"/>
              <a:pathLst>
                <a:path extrusionOk="0" h="1135" w="534">
                  <a:moveTo>
                    <a:pt x="334" y="267"/>
                  </a:moveTo>
                  <a:cubicBezTo>
                    <a:pt x="367" y="267"/>
                    <a:pt x="367" y="267"/>
                    <a:pt x="367" y="301"/>
                  </a:cubicBezTo>
                  <a:cubicBezTo>
                    <a:pt x="367" y="301"/>
                    <a:pt x="367" y="334"/>
                    <a:pt x="367" y="334"/>
                  </a:cubicBezTo>
                  <a:cubicBezTo>
                    <a:pt x="367" y="367"/>
                    <a:pt x="367" y="367"/>
                    <a:pt x="367" y="401"/>
                  </a:cubicBezTo>
                  <a:cubicBezTo>
                    <a:pt x="367" y="401"/>
                    <a:pt x="367" y="434"/>
                    <a:pt x="334" y="434"/>
                  </a:cubicBezTo>
                  <a:cubicBezTo>
                    <a:pt x="334" y="467"/>
                    <a:pt x="334" y="467"/>
                    <a:pt x="300" y="501"/>
                  </a:cubicBezTo>
                  <a:cubicBezTo>
                    <a:pt x="300" y="501"/>
                    <a:pt x="300" y="501"/>
                    <a:pt x="267" y="534"/>
                  </a:cubicBezTo>
                  <a:lnTo>
                    <a:pt x="200" y="534"/>
                  </a:lnTo>
                  <a:cubicBezTo>
                    <a:pt x="167" y="501"/>
                    <a:pt x="167" y="501"/>
                    <a:pt x="167" y="501"/>
                  </a:cubicBezTo>
                  <a:cubicBezTo>
                    <a:pt x="167" y="467"/>
                    <a:pt x="167" y="467"/>
                    <a:pt x="167" y="434"/>
                  </a:cubicBezTo>
                  <a:cubicBezTo>
                    <a:pt x="167" y="434"/>
                    <a:pt x="167" y="401"/>
                    <a:pt x="167" y="401"/>
                  </a:cubicBezTo>
                  <a:cubicBezTo>
                    <a:pt x="200" y="367"/>
                    <a:pt x="200" y="367"/>
                    <a:pt x="200" y="334"/>
                  </a:cubicBezTo>
                  <a:lnTo>
                    <a:pt x="234" y="301"/>
                  </a:lnTo>
                  <a:lnTo>
                    <a:pt x="267" y="267"/>
                  </a:lnTo>
                  <a:close/>
                  <a:moveTo>
                    <a:pt x="367" y="0"/>
                  </a:moveTo>
                  <a:cubicBezTo>
                    <a:pt x="334" y="0"/>
                    <a:pt x="300" y="34"/>
                    <a:pt x="267" y="34"/>
                  </a:cubicBezTo>
                  <a:cubicBezTo>
                    <a:pt x="234" y="67"/>
                    <a:pt x="200" y="100"/>
                    <a:pt x="167" y="134"/>
                  </a:cubicBezTo>
                  <a:cubicBezTo>
                    <a:pt x="134" y="167"/>
                    <a:pt x="100" y="201"/>
                    <a:pt x="67" y="234"/>
                  </a:cubicBezTo>
                  <a:cubicBezTo>
                    <a:pt x="34" y="267"/>
                    <a:pt x="34" y="334"/>
                    <a:pt x="34" y="401"/>
                  </a:cubicBezTo>
                  <a:cubicBezTo>
                    <a:pt x="0" y="434"/>
                    <a:pt x="0" y="501"/>
                    <a:pt x="0" y="534"/>
                  </a:cubicBezTo>
                  <a:cubicBezTo>
                    <a:pt x="0" y="601"/>
                    <a:pt x="34" y="634"/>
                    <a:pt x="67" y="701"/>
                  </a:cubicBezTo>
                  <a:cubicBezTo>
                    <a:pt x="67" y="701"/>
                    <a:pt x="100" y="734"/>
                    <a:pt x="100" y="768"/>
                  </a:cubicBezTo>
                  <a:cubicBezTo>
                    <a:pt x="134" y="768"/>
                    <a:pt x="167" y="801"/>
                    <a:pt x="167" y="801"/>
                  </a:cubicBezTo>
                  <a:lnTo>
                    <a:pt x="267" y="801"/>
                  </a:lnTo>
                  <a:lnTo>
                    <a:pt x="134" y="1101"/>
                  </a:lnTo>
                  <a:cubicBezTo>
                    <a:pt x="134" y="1101"/>
                    <a:pt x="134" y="1135"/>
                    <a:pt x="134" y="1135"/>
                  </a:cubicBezTo>
                  <a:lnTo>
                    <a:pt x="300" y="1034"/>
                  </a:lnTo>
                  <a:cubicBezTo>
                    <a:pt x="300" y="1034"/>
                    <a:pt x="300" y="1001"/>
                    <a:pt x="300" y="1001"/>
                  </a:cubicBezTo>
                  <a:lnTo>
                    <a:pt x="501" y="534"/>
                  </a:lnTo>
                  <a:lnTo>
                    <a:pt x="501" y="467"/>
                  </a:lnTo>
                  <a:cubicBezTo>
                    <a:pt x="534" y="434"/>
                    <a:pt x="534" y="401"/>
                    <a:pt x="534" y="401"/>
                  </a:cubicBezTo>
                  <a:cubicBezTo>
                    <a:pt x="534" y="367"/>
                    <a:pt x="534" y="334"/>
                    <a:pt x="534" y="301"/>
                  </a:cubicBezTo>
                  <a:cubicBezTo>
                    <a:pt x="534" y="301"/>
                    <a:pt x="534" y="267"/>
                    <a:pt x="534" y="234"/>
                  </a:cubicBezTo>
                  <a:cubicBezTo>
                    <a:pt x="534" y="201"/>
                    <a:pt x="534" y="134"/>
                    <a:pt x="501" y="100"/>
                  </a:cubicBezTo>
                  <a:cubicBezTo>
                    <a:pt x="501" y="67"/>
                    <a:pt x="467" y="34"/>
                    <a:pt x="434" y="34"/>
                  </a:cubicBezTo>
                  <a:cubicBezTo>
                    <a:pt x="434" y="0"/>
                    <a:pt x="400" y="0"/>
                    <a:pt x="367"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39"/>
            <p:cNvSpPr/>
            <p:nvPr/>
          </p:nvSpPr>
          <p:spPr>
            <a:xfrm>
              <a:off x="4059725" y="1663300"/>
              <a:ext cx="12550" cy="27550"/>
            </a:xfrm>
            <a:custGeom>
              <a:rect b="b" l="l" r="r" t="t"/>
              <a:pathLst>
                <a:path extrusionOk="0" h="1102" w="502">
                  <a:moveTo>
                    <a:pt x="335" y="267"/>
                  </a:moveTo>
                  <a:cubicBezTo>
                    <a:pt x="335" y="301"/>
                    <a:pt x="335" y="301"/>
                    <a:pt x="335" y="334"/>
                  </a:cubicBezTo>
                  <a:cubicBezTo>
                    <a:pt x="335" y="334"/>
                    <a:pt x="335" y="367"/>
                    <a:pt x="335" y="367"/>
                  </a:cubicBezTo>
                  <a:cubicBezTo>
                    <a:pt x="368" y="467"/>
                    <a:pt x="368" y="534"/>
                    <a:pt x="335" y="634"/>
                  </a:cubicBezTo>
                  <a:cubicBezTo>
                    <a:pt x="335" y="634"/>
                    <a:pt x="335" y="668"/>
                    <a:pt x="335" y="701"/>
                  </a:cubicBezTo>
                  <a:cubicBezTo>
                    <a:pt x="335" y="701"/>
                    <a:pt x="335" y="734"/>
                    <a:pt x="335" y="734"/>
                  </a:cubicBezTo>
                  <a:cubicBezTo>
                    <a:pt x="335" y="768"/>
                    <a:pt x="335" y="801"/>
                    <a:pt x="335" y="801"/>
                  </a:cubicBezTo>
                  <a:lnTo>
                    <a:pt x="268" y="834"/>
                  </a:lnTo>
                  <a:lnTo>
                    <a:pt x="201" y="834"/>
                  </a:lnTo>
                  <a:cubicBezTo>
                    <a:pt x="201" y="834"/>
                    <a:pt x="201" y="801"/>
                    <a:pt x="201" y="801"/>
                  </a:cubicBezTo>
                  <a:lnTo>
                    <a:pt x="201" y="734"/>
                  </a:lnTo>
                  <a:cubicBezTo>
                    <a:pt x="201" y="668"/>
                    <a:pt x="201" y="568"/>
                    <a:pt x="201" y="501"/>
                  </a:cubicBezTo>
                  <a:lnTo>
                    <a:pt x="201" y="434"/>
                  </a:lnTo>
                  <a:lnTo>
                    <a:pt x="201" y="367"/>
                  </a:lnTo>
                  <a:cubicBezTo>
                    <a:pt x="201" y="334"/>
                    <a:pt x="201" y="334"/>
                    <a:pt x="234" y="301"/>
                  </a:cubicBezTo>
                  <a:cubicBezTo>
                    <a:pt x="234" y="301"/>
                    <a:pt x="268" y="301"/>
                    <a:pt x="268" y="267"/>
                  </a:cubicBezTo>
                  <a:close/>
                  <a:moveTo>
                    <a:pt x="368" y="0"/>
                  </a:moveTo>
                  <a:cubicBezTo>
                    <a:pt x="335" y="0"/>
                    <a:pt x="301" y="34"/>
                    <a:pt x="268" y="34"/>
                  </a:cubicBezTo>
                  <a:cubicBezTo>
                    <a:pt x="201" y="67"/>
                    <a:pt x="168" y="101"/>
                    <a:pt x="134" y="134"/>
                  </a:cubicBezTo>
                  <a:cubicBezTo>
                    <a:pt x="101" y="201"/>
                    <a:pt x="68" y="234"/>
                    <a:pt x="34" y="267"/>
                  </a:cubicBezTo>
                  <a:cubicBezTo>
                    <a:pt x="34" y="334"/>
                    <a:pt x="1" y="367"/>
                    <a:pt x="1" y="434"/>
                  </a:cubicBezTo>
                  <a:cubicBezTo>
                    <a:pt x="1" y="467"/>
                    <a:pt x="1" y="534"/>
                    <a:pt x="1" y="601"/>
                  </a:cubicBezTo>
                  <a:lnTo>
                    <a:pt x="1" y="734"/>
                  </a:lnTo>
                  <a:lnTo>
                    <a:pt x="1" y="834"/>
                  </a:lnTo>
                  <a:cubicBezTo>
                    <a:pt x="1" y="901"/>
                    <a:pt x="1" y="934"/>
                    <a:pt x="1" y="968"/>
                  </a:cubicBezTo>
                  <a:cubicBezTo>
                    <a:pt x="1" y="1001"/>
                    <a:pt x="34" y="1035"/>
                    <a:pt x="34" y="1068"/>
                  </a:cubicBezTo>
                  <a:cubicBezTo>
                    <a:pt x="68" y="1101"/>
                    <a:pt x="101" y="1101"/>
                    <a:pt x="134" y="1101"/>
                  </a:cubicBezTo>
                  <a:cubicBezTo>
                    <a:pt x="168" y="1101"/>
                    <a:pt x="201" y="1101"/>
                    <a:pt x="268" y="1068"/>
                  </a:cubicBezTo>
                  <a:cubicBezTo>
                    <a:pt x="301" y="1035"/>
                    <a:pt x="335" y="1001"/>
                    <a:pt x="368" y="968"/>
                  </a:cubicBezTo>
                  <a:cubicBezTo>
                    <a:pt x="401" y="934"/>
                    <a:pt x="435" y="901"/>
                    <a:pt x="435" y="834"/>
                  </a:cubicBezTo>
                  <a:cubicBezTo>
                    <a:pt x="468" y="801"/>
                    <a:pt x="501" y="734"/>
                    <a:pt x="501" y="701"/>
                  </a:cubicBezTo>
                  <a:cubicBezTo>
                    <a:pt x="501" y="634"/>
                    <a:pt x="501" y="568"/>
                    <a:pt x="501" y="534"/>
                  </a:cubicBezTo>
                  <a:lnTo>
                    <a:pt x="501" y="401"/>
                  </a:lnTo>
                  <a:lnTo>
                    <a:pt x="501" y="267"/>
                  </a:lnTo>
                  <a:cubicBezTo>
                    <a:pt x="501" y="234"/>
                    <a:pt x="501" y="167"/>
                    <a:pt x="501" y="134"/>
                  </a:cubicBezTo>
                  <a:cubicBezTo>
                    <a:pt x="501" y="101"/>
                    <a:pt x="468" y="67"/>
                    <a:pt x="435" y="34"/>
                  </a:cubicBezTo>
                  <a:cubicBezTo>
                    <a:pt x="435" y="34"/>
                    <a:pt x="401" y="0"/>
                    <a:pt x="368"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39"/>
            <p:cNvSpPr/>
            <p:nvPr/>
          </p:nvSpPr>
          <p:spPr>
            <a:xfrm>
              <a:off x="4074750" y="1650800"/>
              <a:ext cx="18375" cy="32550"/>
            </a:xfrm>
            <a:custGeom>
              <a:rect b="b" l="l" r="r" t="t"/>
              <a:pathLst>
                <a:path extrusionOk="0" h="1302" w="735">
                  <a:moveTo>
                    <a:pt x="167" y="400"/>
                  </a:moveTo>
                  <a:cubicBezTo>
                    <a:pt x="167" y="434"/>
                    <a:pt x="167" y="434"/>
                    <a:pt x="167" y="467"/>
                  </a:cubicBezTo>
                  <a:lnTo>
                    <a:pt x="167" y="534"/>
                  </a:lnTo>
                  <a:lnTo>
                    <a:pt x="167" y="601"/>
                  </a:lnTo>
                  <a:cubicBezTo>
                    <a:pt x="167" y="634"/>
                    <a:pt x="134" y="634"/>
                    <a:pt x="134" y="634"/>
                  </a:cubicBezTo>
                  <a:cubicBezTo>
                    <a:pt x="112" y="634"/>
                    <a:pt x="104" y="649"/>
                    <a:pt x="102" y="649"/>
                  </a:cubicBezTo>
                  <a:cubicBezTo>
                    <a:pt x="100" y="649"/>
                    <a:pt x="100" y="645"/>
                    <a:pt x="100" y="634"/>
                  </a:cubicBezTo>
                  <a:lnTo>
                    <a:pt x="100" y="601"/>
                  </a:lnTo>
                  <a:lnTo>
                    <a:pt x="100" y="500"/>
                  </a:lnTo>
                  <a:cubicBezTo>
                    <a:pt x="100" y="467"/>
                    <a:pt x="100" y="467"/>
                    <a:pt x="100" y="434"/>
                  </a:cubicBezTo>
                  <a:cubicBezTo>
                    <a:pt x="100" y="434"/>
                    <a:pt x="100" y="400"/>
                    <a:pt x="134" y="400"/>
                  </a:cubicBezTo>
                  <a:close/>
                  <a:moveTo>
                    <a:pt x="188" y="275"/>
                  </a:moveTo>
                  <a:cubicBezTo>
                    <a:pt x="176" y="275"/>
                    <a:pt x="167" y="284"/>
                    <a:pt x="167" y="300"/>
                  </a:cubicBezTo>
                  <a:cubicBezTo>
                    <a:pt x="134" y="300"/>
                    <a:pt x="100" y="300"/>
                    <a:pt x="100" y="334"/>
                  </a:cubicBezTo>
                  <a:cubicBezTo>
                    <a:pt x="67" y="367"/>
                    <a:pt x="67" y="367"/>
                    <a:pt x="34" y="400"/>
                  </a:cubicBezTo>
                  <a:cubicBezTo>
                    <a:pt x="34" y="434"/>
                    <a:pt x="34" y="467"/>
                    <a:pt x="34" y="500"/>
                  </a:cubicBezTo>
                  <a:cubicBezTo>
                    <a:pt x="0" y="500"/>
                    <a:pt x="0" y="534"/>
                    <a:pt x="34" y="567"/>
                  </a:cubicBezTo>
                  <a:cubicBezTo>
                    <a:pt x="0" y="601"/>
                    <a:pt x="0" y="601"/>
                    <a:pt x="34" y="634"/>
                  </a:cubicBezTo>
                  <a:cubicBezTo>
                    <a:pt x="0" y="634"/>
                    <a:pt x="0" y="667"/>
                    <a:pt x="34" y="667"/>
                  </a:cubicBezTo>
                  <a:cubicBezTo>
                    <a:pt x="0" y="701"/>
                    <a:pt x="0" y="734"/>
                    <a:pt x="34" y="767"/>
                  </a:cubicBezTo>
                  <a:cubicBezTo>
                    <a:pt x="34" y="767"/>
                    <a:pt x="34" y="801"/>
                    <a:pt x="34" y="801"/>
                  </a:cubicBezTo>
                  <a:lnTo>
                    <a:pt x="100" y="801"/>
                  </a:lnTo>
                  <a:cubicBezTo>
                    <a:pt x="100" y="801"/>
                    <a:pt x="134" y="801"/>
                    <a:pt x="167" y="767"/>
                  </a:cubicBezTo>
                  <a:cubicBezTo>
                    <a:pt x="167" y="767"/>
                    <a:pt x="201" y="734"/>
                    <a:pt x="234" y="734"/>
                  </a:cubicBezTo>
                  <a:cubicBezTo>
                    <a:pt x="234" y="701"/>
                    <a:pt x="234" y="667"/>
                    <a:pt x="267" y="667"/>
                  </a:cubicBezTo>
                  <a:cubicBezTo>
                    <a:pt x="267" y="634"/>
                    <a:pt x="267" y="601"/>
                    <a:pt x="301" y="567"/>
                  </a:cubicBezTo>
                  <a:cubicBezTo>
                    <a:pt x="301" y="567"/>
                    <a:pt x="301" y="534"/>
                    <a:pt x="301" y="500"/>
                  </a:cubicBezTo>
                  <a:cubicBezTo>
                    <a:pt x="301" y="467"/>
                    <a:pt x="301" y="434"/>
                    <a:pt x="301" y="400"/>
                  </a:cubicBezTo>
                  <a:cubicBezTo>
                    <a:pt x="301" y="367"/>
                    <a:pt x="301" y="334"/>
                    <a:pt x="301" y="334"/>
                  </a:cubicBezTo>
                  <a:cubicBezTo>
                    <a:pt x="267" y="300"/>
                    <a:pt x="267" y="300"/>
                    <a:pt x="267" y="300"/>
                  </a:cubicBezTo>
                  <a:cubicBezTo>
                    <a:pt x="251" y="284"/>
                    <a:pt x="242" y="275"/>
                    <a:pt x="238" y="275"/>
                  </a:cubicBezTo>
                  <a:cubicBezTo>
                    <a:pt x="234" y="275"/>
                    <a:pt x="234" y="284"/>
                    <a:pt x="234" y="300"/>
                  </a:cubicBezTo>
                  <a:cubicBezTo>
                    <a:pt x="217" y="284"/>
                    <a:pt x="201" y="275"/>
                    <a:pt x="188" y="275"/>
                  </a:cubicBezTo>
                  <a:close/>
                  <a:moveTo>
                    <a:pt x="601" y="667"/>
                  </a:moveTo>
                  <a:cubicBezTo>
                    <a:pt x="601" y="667"/>
                    <a:pt x="601" y="701"/>
                    <a:pt x="601" y="701"/>
                  </a:cubicBezTo>
                  <a:cubicBezTo>
                    <a:pt x="601" y="734"/>
                    <a:pt x="601" y="767"/>
                    <a:pt x="601" y="801"/>
                  </a:cubicBezTo>
                  <a:cubicBezTo>
                    <a:pt x="601" y="801"/>
                    <a:pt x="601" y="834"/>
                    <a:pt x="601" y="867"/>
                  </a:cubicBezTo>
                  <a:cubicBezTo>
                    <a:pt x="601" y="867"/>
                    <a:pt x="567" y="901"/>
                    <a:pt x="567" y="901"/>
                  </a:cubicBezTo>
                  <a:lnTo>
                    <a:pt x="534" y="901"/>
                  </a:lnTo>
                  <a:lnTo>
                    <a:pt x="534" y="834"/>
                  </a:lnTo>
                  <a:lnTo>
                    <a:pt x="534" y="734"/>
                  </a:lnTo>
                  <a:cubicBezTo>
                    <a:pt x="534" y="734"/>
                    <a:pt x="534" y="701"/>
                    <a:pt x="534" y="701"/>
                  </a:cubicBezTo>
                  <a:cubicBezTo>
                    <a:pt x="534" y="667"/>
                    <a:pt x="534" y="667"/>
                    <a:pt x="567" y="667"/>
                  </a:cubicBezTo>
                  <a:close/>
                  <a:moveTo>
                    <a:pt x="567" y="500"/>
                  </a:moveTo>
                  <a:cubicBezTo>
                    <a:pt x="567" y="534"/>
                    <a:pt x="534" y="534"/>
                    <a:pt x="534" y="567"/>
                  </a:cubicBezTo>
                  <a:cubicBezTo>
                    <a:pt x="501" y="601"/>
                    <a:pt x="501" y="601"/>
                    <a:pt x="467" y="634"/>
                  </a:cubicBezTo>
                  <a:cubicBezTo>
                    <a:pt x="467" y="667"/>
                    <a:pt x="467" y="701"/>
                    <a:pt x="434" y="701"/>
                  </a:cubicBezTo>
                  <a:cubicBezTo>
                    <a:pt x="434" y="734"/>
                    <a:pt x="434" y="767"/>
                    <a:pt x="434" y="801"/>
                  </a:cubicBezTo>
                  <a:cubicBezTo>
                    <a:pt x="434" y="834"/>
                    <a:pt x="434" y="867"/>
                    <a:pt x="434" y="901"/>
                  </a:cubicBezTo>
                  <a:cubicBezTo>
                    <a:pt x="434" y="934"/>
                    <a:pt x="434" y="967"/>
                    <a:pt x="434" y="967"/>
                  </a:cubicBezTo>
                  <a:cubicBezTo>
                    <a:pt x="467" y="1001"/>
                    <a:pt x="467" y="1001"/>
                    <a:pt x="467" y="1034"/>
                  </a:cubicBezTo>
                  <a:lnTo>
                    <a:pt x="567" y="1034"/>
                  </a:lnTo>
                  <a:cubicBezTo>
                    <a:pt x="601" y="1034"/>
                    <a:pt x="634" y="1001"/>
                    <a:pt x="634" y="967"/>
                  </a:cubicBezTo>
                  <a:cubicBezTo>
                    <a:pt x="668" y="967"/>
                    <a:pt x="668" y="934"/>
                    <a:pt x="701" y="901"/>
                  </a:cubicBezTo>
                  <a:cubicBezTo>
                    <a:pt x="701" y="867"/>
                    <a:pt x="701" y="867"/>
                    <a:pt x="734" y="834"/>
                  </a:cubicBezTo>
                  <a:cubicBezTo>
                    <a:pt x="734" y="801"/>
                    <a:pt x="734" y="767"/>
                    <a:pt x="734" y="734"/>
                  </a:cubicBezTo>
                  <a:cubicBezTo>
                    <a:pt x="734" y="701"/>
                    <a:pt x="734" y="667"/>
                    <a:pt x="734" y="634"/>
                  </a:cubicBezTo>
                  <a:cubicBezTo>
                    <a:pt x="734" y="601"/>
                    <a:pt x="734" y="567"/>
                    <a:pt x="734" y="567"/>
                  </a:cubicBezTo>
                  <a:cubicBezTo>
                    <a:pt x="701" y="534"/>
                    <a:pt x="701" y="534"/>
                    <a:pt x="701" y="500"/>
                  </a:cubicBezTo>
                  <a:close/>
                  <a:moveTo>
                    <a:pt x="634" y="0"/>
                  </a:moveTo>
                  <a:lnTo>
                    <a:pt x="534" y="67"/>
                  </a:lnTo>
                  <a:lnTo>
                    <a:pt x="534" y="100"/>
                  </a:lnTo>
                  <a:lnTo>
                    <a:pt x="100" y="1301"/>
                  </a:lnTo>
                  <a:lnTo>
                    <a:pt x="100" y="1301"/>
                  </a:lnTo>
                  <a:lnTo>
                    <a:pt x="167" y="1234"/>
                  </a:lnTo>
                  <a:cubicBezTo>
                    <a:pt x="167" y="1234"/>
                    <a:pt x="167" y="1201"/>
                    <a:pt x="167" y="1201"/>
                  </a:cubicBezTo>
                  <a:lnTo>
                    <a:pt x="634" y="0"/>
                  </a:ln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39"/>
            <p:cNvSpPr/>
            <p:nvPr/>
          </p:nvSpPr>
          <p:spPr>
            <a:xfrm>
              <a:off x="4038900" y="1596575"/>
              <a:ext cx="29200" cy="43400"/>
            </a:xfrm>
            <a:custGeom>
              <a:rect b="b" l="l" r="r" t="t"/>
              <a:pathLst>
                <a:path extrusionOk="0" h="1736" w="1168">
                  <a:moveTo>
                    <a:pt x="1168" y="1"/>
                  </a:moveTo>
                  <a:cubicBezTo>
                    <a:pt x="701" y="334"/>
                    <a:pt x="300" y="768"/>
                    <a:pt x="0" y="1268"/>
                  </a:cubicBezTo>
                  <a:lnTo>
                    <a:pt x="300" y="1735"/>
                  </a:lnTo>
                  <a:cubicBezTo>
                    <a:pt x="534" y="1369"/>
                    <a:pt x="801" y="1035"/>
                    <a:pt x="1168" y="801"/>
                  </a:cubicBezTo>
                  <a:lnTo>
                    <a:pt x="1168" y="1"/>
                  </a:ln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39"/>
            <p:cNvSpPr/>
            <p:nvPr/>
          </p:nvSpPr>
          <p:spPr>
            <a:xfrm>
              <a:off x="4018050" y="1591625"/>
              <a:ext cx="100075" cy="163375"/>
            </a:xfrm>
            <a:custGeom>
              <a:rect b="b" l="l" r="r" t="t"/>
              <a:pathLst>
                <a:path extrusionOk="0" h="6535" w="4003">
                  <a:moveTo>
                    <a:pt x="2654" y="1"/>
                  </a:moveTo>
                  <a:cubicBezTo>
                    <a:pt x="2431" y="1"/>
                    <a:pt x="2206" y="69"/>
                    <a:pt x="2002" y="199"/>
                  </a:cubicBezTo>
                  <a:lnTo>
                    <a:pt x="2002" y="999"/>
                  </a:lnTo>
                  <a:cubicBezTo>
                    <a:pt x="2157" y="902"/>
                    <a:pt x="2335" y="850"/>
                    <a:pt x="2509" y="850"/>
                  </a:cubicBezTo>
                  <a:cubicBezTo>
                    <a:pt x="2634" y="850"/>
                    <a:pt x="2757" y="877"/>
                    <a:pt x="2869" y="933"/>
                  </a:cubicBezTo>
                  <a:cubicBezTo>
                    <a:pt x="3169" y="1133"/>
                    <a:pt x="3369" y="1433"/>
                    <a:pt x="3403" y="1767"/>
                  </a:cubicBezTo>
                  <a:cubicBezTo>
                    <a:pt x="3469" y="2000"/>
                    <a:pt x="3469" y="2200"/>
                    <a:pt x="3469" y="2434"/>
                  </a:cubicBezTo>
                  <a:cubicBezTo>
                    <a:pt x="3469" y="2667"/>
                    <a:pt x="3469" y="2934"/>
                    <a:pt x="3403" y="3168"/>
                  </a:cubicBezTo>
                  <a:cubicBezTo>
                    <a:pt x="3302" y="3668"/>
                    <a:pt x="3136" y="4168"/>
                    <a:pt x="2869" y="4602"/>
                  </a:cubicBezTo>
                  <a:cubicBezTo>
                    <a:pt x="2669" y="5002"/>
                    <a:pt x="2368" y="5303"/>
                    <a:pt x="2002" y="5536"/>
                  </a:cubicBezTo>
                  <a:cubicBezTo>
                    <a:pt x="1866" y="5633"/>
                    <a:pt x="1696" y="5685"/>
                    <a:pt x="1518" y="5685"/>
                  </a:cubicBezTo>
                  <a:cubicBezTo>
                    <a:pt x="1391" y="5685"/>
                    <a:pt x="1260" y="5658"/>
                    <a:pt x="1134" y="5603"/>
                  </a:cubicBezTo>
                  <a:cubicBezTo>
                    <a:pt x="867" y="5403"/>
                    <a:pt x="667" y="5102"/>
                    <a:pt x="601" y="4769"/>
                  </a:cubicBezTo>
                  <a:cubicBezTo>
                    <a:pt x="567" y="4569"/>
                    <a:pt x="534" y="4335"/>
                    <a:pt x="534" y="4135"/>
                  </a:cubicBezTo>
                  <a:cubicBezTo>
                    <a:pt x="534" y="3868"/>
                    <a:pt x="567" y="3635"/>
                    <a:pt x="601" y="3368"/>
                  </a:cubicBezTo>
                  <a:cubicBezTo>
                    <a:pt x="701" y="2867"/>
                    <a:pt x="867" y="2400"/>
                    <a:pt x="1134" y="1933"/>
                  </a:cubicBezTo>
                  <a:lnTo>
                    <a:pt x="834" y="1466"/>
                  </a:lnTo>
                  <a:cubicBezTo>
                    <a:pt x="467" y="2067"/>
                    <a:pt x="234" y="2734"/>
                    <a:pt x="100" y="3401"/>
                  </a:cubicBezTo>
                  <a:cubicBezTo>
                    <a:pt x="33" y="3735"/>
                    <a:pt x="0" y="4068"/>
                    <a:pt x="0" y="4435"/>
                  </a:cubicBezTo>
                  <a:cubicBezTo>
                    <a:pt x="0" y="4702"/>
                    <a:pt x="33" y="5002"/>
                    <a:pt x="100" y="5303"/>
                  </a:cubicBezTo>
                  <a:cubicBezTo>
                    <a:pt x="167" y="5770"/>
                    <a:pt x="434" y="6170"/>
                    <a:pt x="834" y="6403"/>
                  </a:cubicBezTo>
                  <a:cubicBezTo>
                    <a:pt x="996" y="6492"/>
                    <a:pt x="1178" y="6535"/>
                    <a:pt x="1360" y="6535"/>
                  </a:cubicBezTo>
                  <a:cubicBezTo>
                    <a:pt x="1588" y="6535"/>
                    <a:pt x="1816" y="6467"/>
                    <a:pt x="2002" y="6337"/>
                  </a:cubicBezTo>
                  <a:cubicBezTo>
                    <a:pt x="2502" y="6003"/>
                    <a:pt x="2902" y="5603"/>
                    <a:pt x="3169" y="5069"/>
                  </a:cubicBezTo>
                  <a:cubicBezTo>
                    <a:pt x="3503" y="4469"/>
                    <a:pt x="3769" y="3835"/>
                    <a:pt x="3903" y="3134"/>
                  </a:cubicBezTo>
                  <a:cubicBezTo>
                    <a:pt x="3936" y="2801"/>
                    <a:pt x="3970" y="2467"/>
                    <a:pt x="3970" y="2134"/>
                  </a:cubicBezTo>
                  <a:cubicBezTo>
                    <a:pt x="4003" y="1833"/>
                    <a:pt x="3970" y="1533"/>
                    <a:pt x="3903" y="1233"/>
                  </a:cubicBezTo>
                  <a:cubicBezTo>
                    <a:pt x="3836" y="766"/>
                    <a:pt x="3569" y="366"/>
                    <a:pt x="3169" y="132"/>
                  </a:cubicBezTo>
                  <a:cubicBezTo>
                    <a:pt x="3007" y="44"/>
                    <a:pt x="2831" y="1"/>
                    <a:pt x="2654"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39"/>
            <p:cNvSpPr/>
            <p:nvPr/>
          </p:nvSpPr>
          <p:spPr>
            <a:xfrm>
              <a:off x="4181500" y="1432500"/>
              <a:ext cx="253525" cy="161400"/>
            </a:xfrm>
            <a:custGeom>
              <a:rect b="b" l="l" r="r" t="t"/>
              <a:pathLst>
                <a:path extrusionOk="0" h="6456" w="10141">
                  <a:moveTo>
                    <a:pt x="9903" y="0"/>
                  </a:moveTo>
                  <a:cubicBezTo>
                    <a:pt x="9843" y="0"/>
                    <a:pt x="9777" y="19"/>
                    <a:pt x="9707" y="59"/>
                  </a:cubicBezTo>
                  <a:lnTo>
                    <a:pt x="434" y="5430"/>
                  </a:lnTo>
                  <a:cubicBezTo>
                    <a:pt x="167" y="5563"/>
                    <a:pt x="0" y="5863"/>
                    <a:pt x="0" y="6164"/>
                  </a:cubicBezTo>
                  <a:cubicBezTo>
                    <a:pt x="0" y="6351"/>
                    <a:pt x="82" y="6456"/>
                    <a:pt x="223" y="6456"/>
                  </a:cubicBezTo>
                  <a:cubicBezTo>
                    <a:pt x="283" y="6456"/>
                    <a:pt x="354" y="6437"/>
                    <a:pt x="434" y="6397"/>
                  </a:cubicBezTo>
                  <a:lnTo>
                    <a:pt x="9707" y="1060"/>
                  </a:lnTo>
                  <a:cubicBezTo>
                    <a:pt x="9941" y="893"/>
                    <a:pt x="10107" y="593"/>
                    <a:pt x="10141" y="293"/>
                  </a:cubicBezTo>
                  <a:cubicBezTo>
                    <a:pt x="10141" y="106"/>
                    <a:pt x="10042" y="0"/>
                    <a:pt x="9903"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39"/>
            <p:cNvSpPr/>
            <p:nvPr/>
          </p:nvSpPr>
          <p:spPr>
            <a:xfrm>
              <a:off x="4181500" y="1384125"/>
              <a:ext cx="422825" cy="259000"/>
            </a:xfrm>
            <a:custGeom>
              <a:rect b="b" l="l" r="r" t="t"/>
              <a:pathLst>
                <a:path extrusionOk="0" h="10360" w="16913">
                  <a:moveTo>
                    <a:pt x="16674" y="1"/>
                  </a:moveTo>
                  <a:cubicBezTo>
                    <a:pt x="16615" y="1"/>
                    <a:pt x="16548" y="20"/>
                    <a:pt x="16479" y="60"/>
                  </a:cubicBezTo>
                  <a:lnTo>
                    <a:pt x="434" y="9333"/>
                  </a:lnTo>
                  <a:cubicBezTo>
                    <a:pt x="167" y="9466"/>
                    <a:pt x="0" y="9766"/>
                    <a:pt x="0" y="10067"/>
                  </a:cubicBezTo>
                  <a:cubicBezTo>
                    <a:pt x="0" y="10254"/>
                    <a:pt x="82" y="10359"/>
                    <a:pt x="223" y="10359"/>
                  </a:cubicBezTo>
                  <a:cubicBezTo>
                    <a:pt x="283" y="10359"/>
                    <a:pt x="354" y="10340"/>
                    <a:pt x="434" y="10300"/>
                  </a:cubicBezTo>
                  <a:lnTo>
                    <a:pt x="16479" y="1027"/>
                  </a:lnTo>
                  <a:cubicBezTo>
                    <a:pt x="16712" y="893"/>
                    <a:pt x="16912" y="593"/>
                    <a:pt x="16912" y="293"/>
                  </a:cubicBezTo>
                  <a:cubicBezTo>
                    <a:pt x="16912" y="106"/>
                    <a:pt x="16814" y="1"/>
                    <a:pt x="16674"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39"/>
            <p:cNvSpPr/>
            <p:nvPr/>
          </p:nvSpPr>
          <p:spPr>
            <a:xfrm>
              <a:off x="3214125" y="2275600"/>
              <a:ext cx="185175" cy="121375"/>
            </a:xfrm>
            <a:custGeom>
              <a:rect b="b" l="l" r="r" t="t"/>
              <a:pathLst>
                <a:path extrusionOk="0" h="4855" w="7407">
                  <a:moveTo>
                    <a:pt x="7157" y="1"/>
                  </a:moveTo>
                  <a:cubicBezTo>
                    <a:pt x="7092" y="1"/>
                    <a:pt x="7019" y="20"/>
                    <a:pt x="6939" y="59"/>
                  </a:cubicBezTo>
                  <a:lnTo>
                    <a:pt x="468" y="3795"/>
                  </a:lnTo>
                  <a:cubicBezTo>
                    <a:pt x="201" y="3962"/>
                    <a:pt x="34" y="4262"/>
                    <a:pt x="1" y="4563"/>
                  </a:cubicBezTo>
                  <a:cubicBezTo>
                    <a:pt x="1" y="4750"/>
                    <a:pt x="99" y="4855"/>
                    <a:pt x="250" y="4855"/>
                  </a:cubicBezTo>
                  <a:cubicBezTo>
                    <a:pt x="314" y="4855"/>
                    <a:pt x="388" y="4836"/>
                    <a:pt x="468" y="4796"/>
                  </a:cubicBezTo>
                  <a:lnTo>
                    <a:pt x="6939" y="1027"/>
                  </a:lnTo>
                  <a:cubicBezTo>
                    <a:pt x="7206" y="860"/>
                    <a:pt x="7373" y="593"/>
                    <a:pt x="7406" y="293"/>
                  </a:cubicBezTo>
                  <a:cubicBezTo>
                    <a:pt x="7406" y="106"/>
                    <a:pt x="7308" y="1"/>
                    <a:pt x="7157"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39"/>
            <p:cNvSpPr/>
            <p:nvPr/>
          </p:nvSpPr>
          <p:spPr>
            <a:xfrm>
              <a:off x="3136575" y="1546550"/>
              <a:ext cx="1609500" cy="2190750"/>
            </a:xfrm>
            <a:custGeom>
              <a:rect b="b" l="l" r="r" t="t"/>
              <a:pathLst>
                <a:path extrusionOk="0" h="87630" w="64380">
                  <a:moveTo>
                    <a:pt x="63946" y="534"/>
                  </a:moveTo>
                  <a:lnTo>
                    <a:pt x="63946" y="50136"/>
                  </a:lnTo>
                  <a:cubicBezTo>
                    <a:pt x="63946" y="50303"/>
                    <a:pt x="63846" y="50470"/>
                    <a:pt x="63713" y="50570"/>
                  </a:cubicBezTo>
                  <a:lnTo>
                    <a:pt x="434" y="87096"/>
                  </a:lnTo>
                  <a:lnTo>
                    <a:pt x="434" y="37461"/>
                  </a:lnTo>
                  <a:cubicBezTo>
                    <a:pt x="434" y="37294"/>
                    <a:pt x="534" y="37160"/>
                    <a:pt x="668" y="37060"/>
                  </a:cubicBezTo>
                  <a:lnTo>
                    <a:pt x="1468" y="36593"/>
                  </a:lnTo>
                  <a:cubicBezTo>
                    <a:pt x="1869" y="36360"/>
                    <a:pt x="2102" y="35926"/>
                    <a:pt x="2135" y="35459"/>
                  </a:cubicBezTo>
                  <a:lnTo>
                    <a:pt x="2135" y="32590"/>
                  </a:lnTo>
                  <a:cubicBezTo>
                    <a:pt x="2135" y="32424"/>
                    <a:pt x="2236" y="32290"/>
                    <a:pt x="2369" y="32190"/>
                  </a:cubicBezTo>
                  <a:lnTo>
                    <a:pt x="11442" y="26920"/>
                  </a:lnTo>
                  <a:lnTo>
                    <a:pt x="11442" y="29622"/>
                  </a:lnTo>
                  <a:cubicBezTo>
                    <a:pt x="11409" y="29989"/>
                    <a:pt x="11709" y="30322"/>
                    <a:pt x="12109" y="30356"/>
                  </a:cubicBezTo>
                  <a:cubicBezTo>
                    <a:pt x="12276" y="30356"/>
                    <a:pt x="12409" y="30289"/>
                    <a:pt x="12543" y="30222"/>
                  </a:cubicBezTo>
                  <a:lnTo>
                    <a:pt x="63946" y="534"/>
                  </a:lnTo>
                  <a:close/>
                  <a:moveTo>
                    <a:pt x="64113" y="0"/>
                  </a:moveTo>
                  <a:cubicBezTo>
                    <a:pt x="64046" y="0"/>
                    <a:pt x="63980" y="34"/>
                    <a:pt x="63913" y="67"/>
                  </a:cubicBezTo>
                  <a:lnTo>
                    <a:pt x="12309" y="29855"/>
                  </a:lnTo>
                  <a:cubicBezTo>
                    <a:pt x="12243" y="29889"/>
                    <a:pt x="12176" y="29922"/>
                    <a:pt x="12109" y="29922"/>
                  </a:cubicBezTo>
                  <a:cubicBezTo>
                    <a:pt x="11976" y="29922"/>
                    <a:pt x="11876" y="29788"/>
                    <a:pt x="11876" y="29588"/>
                  </a:cubicBezTo>
                  <a:lnTo>
                    <a:pt x="11876" y="26720"/>
                  </a:lnTo>
                  <a:cubicBezTo>
                    <a:pt x="11876" y="26519"/>
                    <a:pt x="11776" y="26419"/>
                    <a:pt x="11609" y="26419"/>
                  </a:cubicBezTo>
                  <a:cubicBezTo>
                    <a:pt x="11542" y="26419"/>
                    <a:pt x="11475" y="26419"/>
                    <a:pt x="11409" y="26486"/>
                  </a:cubicBezTo>
                  <a:lnTo>
                    <a:pt x="2169" y="31823"/>
                  </a:lnTo>
                  <a:cubicBezTo>
                    <a:pt x="1902" y="31990"/>
                    <a:pt x="1735" y="32290"/>
                    <a:pt x="1702" y="32590"/>
                  </a:cubicBezTo>
                  <a:lnTo>
                    <a:pt x="1702" y="35459"/>
                  </a:lnTo>
                  <a:cubicBezTo>
                    <a:pt x="1668" y="35793"/>
                    <a:pt x="1502" y="36060"/>
                    <a:pt x="1235" y="36260"/>
                  </a:cubicBezTo>
                  <a:lnTo>
                    <a:pt x="468" y="36693"/>
                  </a:lnTo>
                  <a:cubicBezTo>
                    <a:pt x="201" y="36894"/>
                    <a:pt x="34" y="37160"/>
                    <a:pt x="1" y="37494"/>
                  </a:cubicBezTo>
                  <a:lnTo>
                    <a:pt x="1" y="87296"/>
                  </a:lnTo>
                  <a:cubicBezTo>
                    <a:pt x="1" y="87496"/>
                    <a:pt x="101" y="87630"/>
                    <a:pt x="267" y="87630"/>
                  </a:cubicBezTo>
                  <a:cubicBezTo>
                    <a:pt x="334" y="87630"/>
                    <a:pt x="401" y="87597"/>
                    <a:pt x="468" y="87563"/>
                  </a:cubicBezTo>
                  <a:lnTo>
                    <a:pt x="63913" y="50904"/>
                  </a:lnTo>
                  <a:cubicBezTo>
                    <a:pt x="64180" y="50737"/>
                    <a:pt x="64347" y="50470"/>
                    <a:pt x="64380" y="50136"/>
                  </a:cubicBezTo>
                  <a:lnTo>
                    <a:pt x="64380" y="334"/>
                  </a:lnTo>
                  <a:cubicBezTo>
                    <a:pt x="64380" y="134"/>
                    <a:pt x="64280" y="0"/>
                    <a:pt x="64113"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39"/>
            <p:cNvSpPr/>
            <p:nvPr/>
          </p:nvSpPr>
          <p:spPr>
            <a:xfrm>
              <a:off x="3226650" y="2378125"/>
              <a:ext cx="160125" cy="160000"/>
            </a:xfrm>
            <a:custGeom>
              <a:rect b="b" l="l" r="r" t="t"/>
              <a:pathLst>
                <a:path extrusionOk="0" h="6400" w="6405">
                  <a:moveTo>
                    <a:pt x="5938" y="428"/>
                  </a:moveTo>
                  <a:cubicBezTo>
                    <a:pt x="5971" y="462"/>
                    <a:pt x="5971" y="495"/>
                    <a:pt x="5971" y="562"/>
                  </a:cubicBezTo>
                  <a:lnTo>
                    <a:pt x="5971" y="2430"/>
                  </a:lnTo>
                  <a:cubicBezTo>
                    <a:pt x="5938" y="2663"/>
                    <a:pt x="5804" y="2897"/>
                    <a:pt x="5604" y="3030"/>
                  </a:cubicBezTo>
                  <a:lnTo>
                    <a:pt x="601" y="5932"/>
                  </a:lnTo>
                  <a:cubicBezTo>
                    <a:pt x="567" y="5966"/>
                    <a:pt x="501" y="5966"/>
                    <a:pt x="467" y="5966"/>
                  </a:cubicBezTo>
                  <a:cubicBezTo>
                    <a:pt x="434" y="5932"/>
                    <a:pt x="434" y="5899"/>
                    <a:pt x="434" y="5865"/>
                  </a:cubicBezTo>
                  <a:lnTo>
                    <a:pt x="434" y="3964"/>
                  </a:lnTo>
                  <a:cubicBezTo>
                    <a:pt x="467" y="3731"/>
                    <a:pt x="601" y="3497"/>
                    <a:pt x="801" y="3364"/>
                  </a:cubicBezTo>
                  <a:lnTo>
                    <a:pt x="5838" y="462"/>
                  </a:lnTo>
                  <a:cubicBezTo>
                    <a:pt x="5838" y="428"/>
                    <a:pt x="5904" y="428"/>
                    <a:pt x="5938" y="428"/>
                  </a:cubicBezTo>
                  <a:close/>
                  <a:moveTo>
                    <a:pt x="5916" y="1"/>
                  </a:moveTo>
                  <a:cubicBezTo>
                    <a:pt x="5809" y="1"/>
                    <a:pt x="5701" y="37"/>
                    <a:pt x="5604" y="95"/>
                  </a:cubicBezTo>
                  <a:lnTo>
                    <a:pt x="601" y="2997"/>
                  </a:lnTo>
                  <a:cubicBezTo>
                    <a:pt x="267" y="3230"/>
                    <a:pt x="34" y="3564"/>
                    <a:pt x="34" y="3964"/>
                  </a:cubicBezTo>
                  <a:lnTo>
                    <a:pt x="34" y="5865"/>
                  </a:lnTo>
                  <a:cubicBezTo>
                    <a:pt x="0" y="6032"/>
                    <a:pt x="100" y="6232"/>
                    <a:pt x="267" y="6332"/>
                  </a:cubicBezTo>
                  <a:cubicBezTo>
                    <a:pt x="334" y="6366"/>
                    <a:pt x="400" y="6399"/>
                    <a:pt x="501" y="6399"/>
                  </a:cubicBezTo>
                  <a:cubicBezTo>
                    <a:pt x="601" y="6399"/>
                    <a:pt x="701" y="6366"/>
                    <a:pt x="801" y="6299"/>
                  </a:cubicBezTo>
                  <a:lnTo>
                    <a:pt x="5838" y="3397"/>
                  </a:lnTo>
                  <a:cubicBezTo>
                    <a:pt x="6138" y="3164"/>
                    <a:pt x="6371" y="2797"/>
                    <a:pt x="6371" y="2430"/>
                  </a:cubicBezTo>
                  <a:lnTo>
                    <a:pt x="6371" y="528"/>
                  </a:lnTo>
                  <a:cubicBezTo>
                    <a:pt x="6405" y="328"/>
                    <a:pt x="6305" y="161"/>
                    <a:pt x="6138" y="61"/>
                  </a:cubicBezTo>
                  <a:cubicBezTo>
                    <a:pt x="6068" y="19"/>
                    <a:pt x="5992" y="1"/>
                    <a:pt x="5916"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39"/>
            <p:cNvSpPr/>
            <p:nvPr/>
          </p:nvSpPr>
          <p:spPr>
            <a:xfrm>
              <a:off x="3246650" y="2433200"/>
              <a:ext cx="96775" cy="66050"/>
            </a:xfrm>
            <a:custGeom>
              <a:rect b="b" l="l" r="r" t="t"/>
              <a:pathLst>
                <a:path extrusionOk="0" h="2642" w="3871">
                  <a:moveTo>
                    <a:pt x="3691" y="1"/>
                  </a:moveTo>
                  <a:cubicBezTo>
                    <a:pt x="3654" y="1"/>
                    <a:pt x="3613" y="9"/>
                    <a:pt x="3570" y="27"/>
                  </a:cubicBezTo>
                  <a:lnTo>
                    <a:pt x="301" y="1928"/>
                  </a:lnTo>
                  <a:cubicBezTo>
                    <a:pt x="134" y="2061"/>
                    <a:pt x="1" y="2228"/>
                    <a:pt x="1" y="2428"/>
                  </a:cubicBezTo>
                  <a:cubicBezTo>
                    <a:pt x="1" y="2566"/>
                    <a:pt x="64" y="2641"/>
                    <a:pt x="159" y="2641"/>
                  </a:cubicBezTo>
                  <a:cubicBezTo>
                    <a:pt x="201" y="2641"/>
                    <a:pt x="249" y="2626"/>
                    <a:pt x="301" y="2595"/>
                  </a:cubicBezTo>
                  <a:lnTo>
                    <a:pt x="3570" y="694"/>
                  </a:lnTo>
                  <a:cubicBezTo>
                    <a:pt x="3770" y="594"/>
                    <a:pt x="3870" y="393"/>
                    <a:pt x="3870" y="193"/>
                  </a:cubicBezTo>
                  <a:cubicBezTo>
                    <a:pt x="3870" y="70"/>
                    <a:pt x="3797" y="1"/>
                    <a:pt x="3691"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39"/>
            <p:cNvSpPr/>
            <p:nvPr/>
          </p:nvSpPr>
          <p:spPr>
            <a:xfrm>
              <a:off x="3355075" y="2416350"/>
              <a:ext cx="14200" cy="20025"/>
            </a:xfrm>
            <a:custGeom>
              <a:rect b="b" l="l" r="r" t="t"/>
              <a:pathLst>
                <a:path extrusionOk="0" h="801" w="568">
                  <a:moveTo>
                    <a:pt x="567" y="0"/>
                  </a:moveTo>
                  <a:lnTo>
                    <a:pt x="34" y="334"/>
                  </a:lnTo>
                  <a:cubicBezTo>
                    <a:pt x="0" y="334"/>
                    <a:pt x="0" y="367"/>
                    <a:pt x="0" y="400"/>
                  </a:cubicBezTo>
                  <a:lnTo>
                    <a:pt x="267" y="801"/>
                  </a:lnTo>
                  <a:cubicBezTo>
                    <a:pt x="267" y="801"/>
                    <a:pt x="300" y="801"/>
                    <a:pt x="300" y="767"/>
                  </a:cubicBezTo>
                  <a:lnTo>
                    <a:pt x="567" y="67"/>
                  </a:lnTo>
                  <a:lnTo>
                    <a:pt x="567" y="0"/>
                  </a:ln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39"/>
            <p:cNvSpPr/>
            <p:nvPr/>
          </p:nvSpPr>
          <p:spPr>
            <a:xfrm>
              <a:off x="3210800" y="2994475"/>
              <a:ext cx="20875" cy="27950"/>
            </a:xfrm>
            <a:custGeom>
              <a:rect b="b" l="l" r="r" t="t"/>
              <a:pathLst>
                <a:path extrusionOk="0" h="1118" w="835">
                  <a:moveTo>
                    <a:pt x="619" y="0"/>
                  </a:moveTo>
                  <a:cubicBezTo>
                    <a:pt x="565" y="0"/>
                    <a:pt x="502" y="19"/>
                    <a:pt x="434" y="58"/>
                  </a:cubicBezTo>
                  <a:cubicBezTo>
                    <a:pt x="167" y="225"/>
                    <a:pt x="34" y="525"/>
                    <a:pt x="0" y="826"/>
                  </a:cubicBezTo>
                  <a:cubicBezTo>
                    <a:pt x="0" y="1013"/>
                    <a:pt x="99" y="1118"/>
                    <a:pt x="238" y="1118"/>
                  </a:cubicBezTo>
                  <a:cubicBezTo>
                    <a:pt x="298" y="1118"/>
                    <a:pt x="364" y="1099"/>
                    <a:pt x="434" y="1059"/>
                  </a:cubicBezTo>
                  <a:cubicBezTo>
                    <a:pt x="668" y="892"/>
                    <a:pt x="834" y="625"/>
                    <a:pt x="834" y="325"/>
                  </a:cubicBezTo>
                  <a:cubicBezTo>
                    <a:pt x="834" y="113"/>
                    <a:pt x="751" y="0"/>
                    <a:pt x="619"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39"/>
            <p:cNvSpPr/>
            <p:nvPr/>
          </p:nvSpPr>
          <p:spPr>
            <a:xfrm>
              <a:off x="3295850" y="2896875"/>
              <a:ext cx="21725" cy="27975"/>
            </a:xfrm>
            <a:custGeom>
              <a:rect b="b" l="l" r="r" t="t"/>
              <a:pathLst>
                <a:path extrusionOk="0" h="1119" w="869">
                  <a:moveTo>
                    <a:pt x="630" y="1"/>
                  </a:moveTo>
                  <a:cubicBezTo>
                    <a:pt x="571" y="1"/>
                    <a:pt x="504" y="20"/>
                    <a:pt x="434" y="60"/>
                  </a:cubicBezTo>
                  <a:cubicBezTo>
                    <a:pt x="168" y="226"/>
                    <a:pt x="1" y="493"/>
                    <a:pt x="1" y="793"/>
                  </a:cubicBezTo>
                  <a:cubicBezTo>
                    <a:pt x="1" y="1006"/>
                    <a:pt x="84" y="1118"/>
                    <a:pt x="228" y="1118"/>
                  </a:cubicBezTo>
                  <a:cubicBezTo>
                    <a:pt x="287" y="1118"/>
                    <a:pt x="357" y="1099"/>
                    <a:pt x="434" y="1060"/>
                  </a:cubicBezTo>
                  <a:cubicBezTo>
                    <a:pt x="668" y="893"/>
                    <a:pt x="835" y="593"/>
                    <a:pt x="868" y="293"/>
                  </a:cubicBezTo>
                  <a:cubicBezTo>
                    <a:pt x="868" y="106"/>
                    <a:pt x="770" y="1"/>
                    <a:pt x="630"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39"/>
            <p:cNvSpPr/>
            <p:nvPr/>
          </p:nvSpPr>
          <p:spPr>
            <a:xfrm>
              <a:off x="3380075" y="2847700"/>
              <a:ext cx="20875" cy="27950"/>
            </a:xfrm>
            <a:custGeom>
              <a:rect b="b" l="l" r="r" t="t"/>
              <a:pathLst>
                <a:path extrusionOk="0" h="1118" w="835">
                  <a:moveTo>
                    <a:pt x="619" y="0"/>
                  </a:moveTo>
                  <a:cubicBezTo>
                    <a:pt x="565" y="0"/>
                    <a:pt x="503" y="19"/>
                    <a:pt x="435" y="58"/>
                  </a:cubicBezTo>
                  <a:cubicBezTo>
                    <a:pt x="168" y="225"/>
                    <a:pt x="1" y="525"/>
                    <a:pt x="1" y="826"/>
                  </a:cubicBezTo>
                  <a:cubicBezTo>
                    <a:pt x="1" y="1013"/>
                    <a:pt x="99" y="1118"/>
                    <a:pt x="239" y="1118"/>
                  </a:cubicBezTo>
                  <a:cubicBezTo>
                    <a:pt x="298" y="1118"/>
                    <a:pt x="365" y="1099"/>
                    <a:pt x="435" y="1059"/>
                  </a:cubicBezTo>
                  <a:cubicBezTo>
                    <a:pt x="668" y="892"/>
                    <a:pt x="835" y="626"/>
                    <a:pt x="835" y="325"/>
                  </a:cubicBezTo>
                  <a:cubicBezTo>
                    <a:pt x="835" y="113"/>
                    <a:pt x="751" y="0"/>
                    <a:pt x="619"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39"/>
            <p:cNvSpPr/>
            <p:nvPr/>
          </p:nvSpPr>
          <p:spPr>
            <a:xfrm>
              <a:off x="3465150" y="2820325"/>
              <a:ext cx="20875" cy="28175"/>
            </a:xfrm>
            <a:custGeom>
              <a:rect b="b" l="l" r="r" t="t"/>
              <a:pathLst>
                <a:path extrusionOk="0" h="1127" w="835">
                  <a:moveTo>
                    <a:pt x="592" y="0"/>
                  </a:moveTo>
                  <a:cubicBezTo>
                    <a:pt x="536" y="0"/>
                    <a:pt x="472" y="17"/>
                    <a:pt x="401" y="53"/>
                  </a:cubicBezTo>
                  <a:cubicBezTo>
                    <a:pt x="167" y="219"/>
                    <a:pt x="0" y="520"/>
                    <a:pt x="0" y="820"/>
                  </a:cubicBezTo>
                  <a:cubicBezTo>
                    <a:pt x="0" y="1006"/>
                    <a:pt x="81" y="1127"/>
                    <a:pt x="209" y="1127"/>
                  </a:cubicBezTo>
                  <a:cubicBezTo>
                    <a:pt x="265" y="1127"/>
                    <a:pt x="330" y="1104"/>
                    <a:pt x="401" y="1053"/>
                  </a:cubicBezTo>
                  <a:cubicBezTo>
                    <a:pt x="667" y="887"/>
                    <a:pt x="834" y="620"/>
                    <a:pt x="834" y="320"/>
                  </a:cubicBezTo>
                  <a:cubicBezTo>
                    <a:pt x="834" y="124"/>
                    <a:pt x="745" y="0"/>
                    <a:pt x="592"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39"/>
            <p:cNvSpPr/>
            <p:nvPr/>
          </p:nvSpPr>
          <p:spPr>
            <a:xfrm>
              <a:off x="3550200" y="2732600"/>
              <a:ext cx="20875" cy="27950"/>
            </a:xfrm>
            <a:custGeom>
              <a:rect b="b" l="l" r="r" t="t"/>
              <a:pathLst>
                <a:path extrusionOk="0" h="1118" w="835">
                  <a:moveTo>
                    <a:pt x="597" y="0"/>
                  </a:moveTo>
                  <a:cubicBezTo>
                    <a:pt x="537" y="0"/>
                    <a:pt x="471" y="19"/>
                    <a:pt x="401" y="59"/>
                  </a:cubicBezTo>
                  <a:cubicBezTo>
                    <a:pt x="168" y="226"/>
                    <a:pt x="1" y="493"/>
                    <a:pt x="1" y="793"/>
                  </a:cubicBezTo>
                  <a:cubicBezTo>
                    <a:pt x="1" y="1006"/>
                    <a:pt x="84" y="1118"/>
                    <a:pt x="216" y="1118"/>
                  </a:cubicBezTo>
                  <a:cubicBezTo>
                    <a:pt x="270" y="1118"/>
                    <a:pt x="333" y="1099"/>
                    <a:pt x="401" y="1060"/>
                  </a:cubicBezTo>
                  <a:cubicBezTo>
                    <a:pt x="635" y="893"/>
                    <a:pt x="801" y="593"/>
                    <a:pt x="835" y="293"/>
                  </a:cubicBezTo>
                  <a:cubicBezTo>
                    <a:pt x="835" y="105"/>
                    <a:pt x="736" y="0"/>
                    <a:pt x="597"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39"/>
            <p:cNvSpPr/>
            <p:nvPr/>
          </p:nvSpPr>
          <p:spPr>
            <a:xfrm>
              <a:off x="3634425" y="2701075"/>
              <a:ext cx="20875" cy="28175"/>
            </a:xfrm>
            <a:custGeom>
              <a:rect b="b" l="l" r="r" t="t"/>
              <a:pathLst>
                <a:path extrusionOk="0" h="1127" w="835">
                  <a:moveTo>
                    <a:pt x="606" y="0"/>
                  </a:moveTo>
                  <a:cubicBezTo>
                    <a:pt x="555" y="0"/>
                    <a:pt x="497" y="17"/>
                    <a:pt x="434" y="53"/>
                  </a:cubicBezTo>
                  <a:cubicBezTo>
                    <a:pt x="168" y="219"/>
                    <a:pt x="1" y="520"/>
                    <a:pt x="1" y="820"/>
                  </a:cubicBezTo>
                  <a:cubicBezTo>
                    <a:pt x="1" y="1006"/>
                    <a:pt x="82" y="1127"/>
                    <a:pt x="221" y="1127"/>
                  </a:cubicBezTo>
                  <a:cubicBezTo>
                    <a:pt x="282" y="1127"/>
                    <a:pt x="354" y="1104"/>
                    <a:pt x="434" y="1053"/>
                  </a:cubicBezTo>
                  <a:cubicBezTo>
                    <a:pt x="668" y="886"/>
                    <a:pt x="835" y="620"/>
                    <a:pt x="835" y="319"/>
                  </a:cubicBezTo>
                  <a:cubicBezTo>
                    <a:pt x="835" y="124"/>
                    <a:pt x="745" y="0"/>
                    <a:pt x="606"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39"/>
            <p:cNvSpPr/>
            <p:nvPr/>
          </p:nvSpPr>
          <p:spPr>
            <a:xfrm>
              <a:off x="3719500" y="2602975"/>
              <a:ext cx="20875" cy="28175"/>
            </a:xfrm>
            <a:custGeom>
              <a:rect b="b" l="l" r="r" t="t"/>
              <a:pathLst>
                <a:path extrusionOk="0" h="1127" w="835">
                  <a:moveTo>
                    <a:pt x="599" y="0"/>
                  </a:moveTo>
                  <a:cubicBezTo>
                    <a:pt x="539" y="0"/>
                    <a:pt x="471" y="23"/>
                    <a:pt x="401" y="74"/>
                  </a:cubicBezTo>
                  <a:cubicBezTo>
                    <a:pt x="167" y="241"/>
                    <a:pt x="0" y="507"/>
                    <a:pt x="0" y="808"/>
                  </a:cubicBezTo>
                  <a:cubicBezTo>
                    <a:pt x="0" y="1003"/>
                    <a:pt x="90" y="1127"/>
                    <a:pt x="229" y="1127"/>
                  </a:cubicBezTo>
                  <a:cubicBezTo>
                    <a:pt x="280" y="1127"/>
                    <a:pt x="338" y="1110"/>
                    <a:pt x="401" y="1074"/>
                  </a:cubicBezTo>
                  <a:cubicBezTo>
                    <a:pt x="667" y="908"/>
                    <a:pt x="834" y="607"/>
                    <a:pt x="834" y="307"/>
                  </a:cubicBezTo>
                  <a:cubicBezTo>
                    <a:pt x="834" y="121"/>
                    <a:pt x="737" y="0"/>
                    <a:pt x="599"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39"/>
            <p:cNvSpPr/>
            <p:nvPr/>
          </p:nvSpPr>
          <p:spPr>
            <a:xfrm>
              <a:off x="3803725" y="2579150"/>
              <a:ext cx="20875" cy="27975"/>
            </a:xfrm>
            <a:custGeom>
              <a:rect b="b" l="l" r="r" t="t"/>
              <a:pathLst>
                <a:path extrusionOk="0" h="1119" w="835">
                  <a:moveTo>
                    <a:pt x="623" y="1"/>
                  </a:moveTo>
                  <a:cubicBezTo>
                    <a:pt x="567" y="1"/>
                    <a:pt x="504" y="20"/>
                    <a:pt x="434" y="59"/>
                  </a:cubicBezTo>
                  <a:cubicBezTo>
                    <a:pt x="167" y="226"/>
                    <a:pt x="0" y="493"/>
                    <a:pt x="0" y="793"/>
                  </a:cubicBezTo>
                  <a:cubicBezTo>
                    <a:pt x="0" y="1006"/>
                    <a:pt x="84" y="1118"/>
                    <a:pt x="228" y="1118"/>
                  </a:cubicBezTo>
                  <a:cubicBezTo>
                    <a:pt x="287" y="1118"/>
                    <a:pt x="356" y="1099"/>
                    <a:pt x="434" y="1060"/>
                  </a:cubicBezTo>
                  <a:cubicBezTo>
                    <a:pt x="667" y="893"/>
                    <a:pt x="834" y="593"/>
                    <a:pt x="834" y="293"/>
                  </a:cubicBezTo>
                  <a:cubicBezTo>
                    <a:pt x="834" y="106"/>
                    <a:pt x="752" y="1"/>
                    <a:pt x="623"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39"/>
            <p:cNvSpPr/>
            <p:nvPr/>
          </p:nvSpPr>
          <p:spPr>
            <a:xfrm>
              <a:off x="3888775" y="2309825"/>
              <a:ext cx="20875" cy="28325"/>
            </a:xfrm>
            <a:custGeom>
              <a:rect b="b" l="l" r="r" t="t"/>
              <a:pathLst>
                <a:path extrusionOk="0" h="1133" w="835">
                  <a:moveTo>
                    <a:pt x="593" y="0"/>
                  </a:moveTo>
                  <a:cubicBezTo>
                    <a:pt x="534" y="0"/>
                    <a:pt x="469" y="19"/>
                    <a:pt x="401" y="58"/>
                  </a:cubicBezTo>
                  <a:cubicBezTo>
                    <a:pt x="168" y="225"/>
                    <a:pt x="1" y="525"/>
                    <a:pt x="1" y="825"/>
                  </a:cubicBezTo>
                  <a:cubicBezTo>
                    <a:pt x="1" y="1011"/>
                    <a:pt x="82" y="1132"/>
                    <a:pt x="210" y="1132"/>
                  </a:cubicBezTo>
                  <a:cubicBezTo>
                    <a:pt x="266" y="1132"/>
                    <a:pt x="330" y="1109"/>
                    <a:pt x="401" y="1059"/>
                  </a:cubicBezTo>
                  <a:cubicBezTo>
                    <a:pt x="668" y="892"/>
                    <a:pt x="801" y="625"/>
                    <a:pt x="835" y="325"/>
                  </a:cubicBezTo>
                  <a:cubicBezTo>
                    <a:pt x="835" y="112"/>
                    <a:pt x="734" y="0"/>
                    <a:pt x="593"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39"/>
            <p:cNvSpPr/>
            <p:nvPr/>
          </p:nvSpPr>
          <p:spPr>
            <a:xfrm>
              <a:off x="3973000" y="2457025"/>
              <a:ext cx="21725" cy="28200"/>
            </a:xfrm>
            <a:custGeom>
              <a:rect b="b" l="l" r="r" t="t"/>
              <a:pathLst>
                <a:path extrusionOk="0" h="1128" w="869">
                  <a:moveTo>
                    <a:pt x="633" y="1"/>
                  </a:moveTo>
                  <a:cubicBezTo>
                    <a:pt x="573" y="1"/>
                    <a:pt x="505" y="24"/>
                    <a:pt x="434" y="74"/>
                  </a:cubicBezTo>
                  <a:cubicBezTo>
                    <a:pt x="168" y="208"/>
                    <a:pt x="1" y="508"/>
                    <a:pt x="1" y="808"/>
                  </a:cubicBezTo>
                  <a:cubicBezTo>
                    <a:pt x="1" y="1003"/>
                    <a:pt x="108" y="1127"/>
                    <a:pt x="257" y="1127"/>
                  </a:cubicBezTo>
                  <a:cubicBezTo>
                    <a:pt x="312" y="1127"/>
                    <a:pt x="372" y="1111"/>
                    <a:pt x="434" y="1075"/>
                  </a:cubicBezTo>
                  <a:cubicBezTo>
                    <a:pt x="668" y="875"/>
                    <a:pt x="835" y="608"/>
                    <a:pt x="868" y="308"/>
                  </a:cubicBezTo>
                  <a:cubicBezTo>
                    <a:pt x="868" y="122"/>
                    <a:pt x="771" y="1"/>
                    <a:pt x="633"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39"/>
            <p:cNvSpPr/>
            <p:nvPr/>
          </p:nvSpPr>
          <p:spPr>
            <a:xfrm>
              <a:off x="4058075" y="2457025"/>
              <a:ext cx="20875" cy="28200"/>
            </a:xfrm>
            <a:custGeom>
              <a:rect b="b" l="l" r="r" t="t"/>
              <a:pathLst>
                <a:path extrusionOk="0" h="1128" w="835">
                  <a:moveTo>
                    <a:pt x="614" y="1"/>
                  </a:moveTo>
                  <a:cubicBezTo>
                    <a:pt x="553" y="1"/>
                    <a:pt x="481" y="24"/>
                    <a:pt x="401" y="74"/>
                  </a:cubicBezTo>
                  <a:cubicBezTo>
                    <a:pt x="167" y="241"/>
                    <a:pt x="0" y="508"/>
                    <a:pt x="0" y="808"/>
                  </a:cubicBezTo>
                  <a:cubicBezTo>
                    <a:pt x="0" y="1003"/>
                    <a:pt x="90" y="1127"/>
                    <a:pt x="229" y="1127"/>
                  </a:cubicBezTo>
                  <a:cubicBezTo>
                    <a:pt x="280" y="1127"/>
                    <a:pt x="338" y="1111"/>
                    <a:pt x="401" y="1075"/>
                  </a:cubicBezTo>
                  <a:cubicBezTo>
                    <a:pt x="667" y="875"/>
                    <a:pt x="801" y="608"/>
                    <a:pt x="834" y="308"/>
                  </a:cubicBezTo>
                  <a:cubicBezTo>
                    <a:pt x="834" y="122"/>
                    <a:pt x="753" y="1"/>
                    <a:pt x="614"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39"/>
            <p:cNvSpPr/>
            <p:nvPr/>
          </p:nvSpPr>
          <p:spPr>
            <a:xfrm>
              <a:off x="4142300" y="2457025"/>
              <a:ext cx="20875" cy="28200"/>
            </a:xfrm>
            <a:custGeom>
              <a:rect b="b" l="l" r="r" t="t"/>
              <a:pathLst>
                <a:path extrusionOk="0" h="1128" w="835">
                  <a:moveTo>
                    <a:pt x="625" y="1"/>
                  </a:moveTo>
                  <a:cubicBezTo>
                    <a:pt x="569" y="1"/>
                    <a:pt x="505" y="24"/>
                    <a:pt x="434" y="74"/>
                  </a:cubicBezTo>
                  <a:cubicBezTo>
                    <a:pt x="167" y="241"/>
                    <a:pt x="34" y="508"/>
                    <a:pt x="0" y="808"/>
                  </a:cubicBezTo>
                  <a:cubicBezTo>
                    <a:pt x="0" y="1003"/>
                    <a:pt x="108" y="1127"/>
                    <a:pt x="257" y="1127"/>
                  </a:cubicBezTo>
                  <a:cubicBezTo>
                    <a:pt x="311" y="1127"/>
                    <a:pt x="371" y="1111"/>
                    <a:pt x="434" y="1075"/>
                  </a:cubicBezTo>
                  <a:cubicBezTo>
                    <a:pt x="667" y="875"/>
                    <a:pt x="834" y="608"/>
                    <a:pt x="834" y="308"/>
                  </a:cubicBezTo>
                  <a:cubicBezTo>
                    <a:pt x="834" y="122"/>
                    <a:pt x="753" y="1"/>
                    <a:pt x="625"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39"/>
            <p:cNvSpPr/>
            <p:nvPr/>
          </p:nvSpPr>
          <p:spPr>
            <a:xfrm>
              <a:off x="4226525" y="2309825"/>
              <a:ext cx="21700" cy="28325"/>
            </a:xfrm>
            <a:custGeom>
              <a:rect b="b" l="l" r="r" t="t"/>
              <a:pathLst>
                <a:path extrusionOk="0" h="1133" w="868">
                  <a:moveTo>
                    <a:pt x="640" y="0"/>
                  </a:moveTo>
                  <a:cubicBezTo>
                    <a:pt x="581" y="0"/>
                    <a:pt x="512" y="19"/>
                    <a:pt x="434" y="58"/>
                  </a:cubicBezTo>
                  <a:cubicBezTo>
                    <a:pt x="201" y="225"/>
                    <a:pt x="34" y="525"/>
                    <a:pt x="0" y="825"/>
                  </a:cubicBezTo>
                  <a:cubicBezTo>
                    <a:pt x="0" y="1011"/>
                    <a:pt x="98" y="1132"/>
                    <a:pt x="235" y="1132"/>
                  </a:cubicBezTo>
                  <a:cubicBezTo>
                    <a:pt x="295" y="1132"/>
                    <a:pt x="363" y="1109"/>
                    <a:pt x="434" y="1059"/>
                  </a:cubicBezTo>
                  <a:cubicBezTo>
                    <a:pt x="701" y="892"/>
                    <a:pt x="834" y="625"/>
                    <a:pt x="868" y="325"/>
                  </a:cubicBezTo>
                  <a:cubicBezTo>
                    <a:pt x="868" y="112"/>
                    <a:pt x="784" y="0"/>
                    <a:pt x="640"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39"/>
            <p:cNvSpPr/>
            <p:nvPr/>
          </p:nvSpPr>
          <p:spPr>
            <a:xfrm>
              <a:off x="4311575" y="2281900"/>
              <a:ext cx="20875" cy="28200"/>
            </a:xfrm>
            <a:custGeom>
              <a:rect b="b" l="l" r="r" t="t"/>
              <a:pathLst>
                <a:path extrusionOk="0" h="1128" w="835">
                  <a:moveTo>
                    <a:pt x="626" y="1"/>
                  </a:moveTo>
                  <a:cubicBezTo>
                    <a:pt x="570" y="1"/>
                    <a:pt x="505" y="24"/>
                    <a:pt x="434" y="74"/>
                  </a:cubicBezTo>
                  <a:cubicBezTo>
                    <a:pt x="168" y="241"/>
                    <a:pt x="34" y="508"/>
                    <a:pt x="1" y="808"/>
                  </a:cubicBezTo>
                  <a:cubicBezTo>
                    <a:pt x="1" y="1003"/>
                    <a:pt x="108" y="1127"/>
                    <a:pt x="257" y="1127"/>
                  </a:cubicBezTo>
                  <a:cubicBezTo>
                    <a:pt x="312" y="1127"/>
                    <a:pt x="372" y="1111"/>
                    <a:pt x="434" y="1075"/>
                  </a:cubicBezTo>
                  <a:cubicBezTo>
                    <a:pt x="668" y="908"/>
                    <a:pt x="835" y="608"/>
                    <a:pt x="835" y="308"/>
                  </a:cubicBezTo>
                  <a:cubicBezTo>
                    <a:pt x="835" y="122"/>
                    <a:pt x="754" y="1"/>
                    <a:pt x="626"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39"/>
            <p:cNvSpPr/>
            <p:nvPr/>
          </p:nvSpPr>
          <p:spPr>
            <a:xfrm>
              <a:off x="4396650" y="2163175"/>
              <a:ext cx="21700" cy="28200"/>
            </a:xfrm>
            <a:custGeom>
              <a:rect b="b" l="l" r="r" t="t"/>
              <a:pathLst>
                <a:path extrusionOk="0" h="1128" w="868">
                  <a:moveTo>
                    <a:pt x="611" y="1"/>
                  </a:moveTo>
                  <a:cubicBezTo>
                    <a:pt x="557" y="1"/>
                    <a:pt x="496" y="17"/>
                    <a:pt x="434" y="53"/>
                  </a:cubicBezTo>
                  <a:cubicBezTo>
                    <a:pt x="167" y="220"/>
                    <a:pt x="34" y="520"/>
                    <a:pt x="0" y="820"/>
                  </a:cubicBezTo>
                  <a:cubicBezTo>
                    <a:pt x="0" y="1006"/>
                    <a:pt x="97" y="1127"/>
                    <a:pt x="235" y="1127"/>
                  </a:cubicBezTo>
                  <a:cubicBezTo>
                    <a:pt x="295" y="1127"/>
                    <a:pt x="363" y="1104"/>
                    <a:pt x="434" y="1054"/>
                  </a:cubicBezTo>
                  <a:cubicBezTo>
                    <a:pt x="667" y="887"/>
                    <a:pt x="834" y="620"/>
                    <a:pt x="868" y="320"/>
                  </a:cubicBezTo>
                  <a:cubicBezTo>
                    <a:pt x="868" y="125"/>
                    <a:pt x="760" y="1"/>
                    <a:pt x="611"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39"/>
            <p:cNvSpPr/>
            <p:nvPr/>
          </p:nvSpPr>
          <p:spPr>
            <a:xfrm>
              <a:off x="4480025" y="2163675"/>
              <a:ext cx="23375" cy="28250"/>
            </a:xfrm>
            <a:custGeom>
              <a:rect b="b" l="l" r="r" t="t"/>
              <a:pathLst>
                <a:path extrusionOk="0" h="1130" w="935">
                  <a:moveTo>
                    <a:pt x="645" y="0"/>
                  </a:moveTo>
                  <a:cubicBezTo>
                    <a:pt x="488" y="0"/>
                    <a:pt x="298" y="133"/>
                    <a:pt x="168" y="367"/>
                  </a:cubicBezTo>
                  <a:cubicBezTo>
                    <a:pt x="1" y="667"/>
                    <a:pt x="1" y="1001"/>
                    <a:pt x="168" y="1101"/>
                  </a:cubicBezTo>
                  <a:cubicBezTo>
                    <a:pt x="201" y="1120"/>
                    <a:pt x="237" y="1130"/>
                    <a:pt x="277" y="1130"/>
                  </a:cubicBezTo>
                  <a:cubicBezTo>
                    <a:pt x="436" y="1130"/>
                    <a:pt x="634" y="975"/>
                    <a:pt x="768" y="734"/>
                  </a:cubicBezTo>
                  <a:cubicBezTo>
                    <a:pt x="935" y="433"/>
                    <a:pt x="935" y="133"/>
                    <a:pt x="768" y="33"/>
                  </a:cubicBezTo>
                  <a:cubicBezTo>
                    <a:pt x="731" y="11"/>
                    <a:pt x="689" y="0"/>
                    <a:pt x="645"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39"/>
            <p:cNvSpPr/>
            <p:nvPr/>
          </p:nvSpPr>
          <p:spPr>
            <a:xfrm>
              <a:off x="4564275" y="2163675"/>
              <a:ext cx="24200" cy="28250"/>
            </a:xfrm>
            <a:custGeom>
              <a:rect b="b" l="l" r="r" t="t"/>
              <a:pathLst>
                <a:path extrusionOk="0" h="1130" w="968">
                  <a:moveTo>
                    <a:pt x="677" y="0"/>
                  </a:moveTo>
                  <a:cubicBezTo>
                    <a:pt x="521" y="0"/>
                    <a:pt x="330" y="133"/>
                    <a:pt x="200" y="367"/>
                  </a:cubicBezTo>
                  <a:cubicBezTo>
                    <a:pt x="0" y="667"/>
                    <a:pt x="0" y="1001"/>
                    <a:pt x="167" y="1101"/>
                  </a:cubicBezTo>
                  <a:cubicBezTo>
                    <a:pt x="206" y="1120"/>
                    <a:pt x="248" y="1130"/>
                    <a:pt x="292" y="1130"/>
                  </a:cubicBezTo>
                  <a:cubicBezTo>
                    <a:pt x="468" y="1130"/>
                    <a:pt x="667" y="975"/>
                    <a:pt x="801" y="734"/>
                  </a:cubicBezTo>
                  <a:cubicBezTo>
                    <a:pt x="967" y="433"/>
                    <a:pt x="967" y="100"/>
                    <a:pt x="801" y="33"/>
                  </a:cubicBezTo>
                  <a:cubicBezTo>
                    <a:pt x="764" y="11"/>
                    <a:pt x="722" y="0"/>
                    <a:pt x="677"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39"/>
            <p:cNvSpPr/>
            <p:nvPr/>
          </p:nvSpPr>
          <p:spPr>
            <a:xfrm>
              <a:off x="4650150" y="2114650"/>
              <a:ext cx="21725" cy="27975"/>
            </a:xfrm>
            <a:custGeom>
              <a:rect b="b" l="l" r="r" t="t"/>
              <a:pathLst>
                <a:path extrusionOk="0" h="1119" w="869">
                  <a:moveTo>
                    <a:pt x="656" y="1"/>
                  </a:moveTo>
                  <a:cubicBezTo>
                    <a:pt x="601" y="1"/>
                    <a:pt x="538" y="20"/>
                    <a:pt x="468" y="59"/>
                  </a:cubicBezTo>
                  <a:cubicBezTo>
                    <a:pt x="201" y="226"/>
                    <a:pt x="34" y="493"/>
                    <a:pt x="1" y="793"/>
                  </a:cubicBezTo>
                  <a:cubicBezTo>
                    <a:pt x="1" y="1006"/>
                    <a:pt x="101" y="1118"/>
                    <a:pt x="255" y="1118"/>
                  </a:cubicBezTo>
                  <a:cubicBezTo>
                    <a:pt x="318" y="1118"/>
                    <a:pt x="390" y="1099"/>
                    <a:pt x="468" y="1060"/>
                  </a:cubicBezTo>
                  <a:cubicBezTo>
                    <a:pt x="701" y="893"/>
                    <a:pt x="868" y="593"/>
                    <a:pt x="868" y="293"/>
                  </a:cubicBezTo>
                  <a:cubicBezTo>
                    <a:pt x="868" y="106"/>
                    <a:pt x="786" y="1"/>
                    <a:pt x="656"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39"/>
            <p:cNvSpPr/>
            <p:nvPr/>
          </p:nvSpPr>
          <p:spPr>
            <a:xfrm>
              <a:off x="3218300" y="2125775"/>
              <a:ext cx="1446050" cy="885175"/>
            </a:xfrm>
            <a:custGeom>
              <a:rect b="b" l="l" r="r" t="t"/>
              <a:pathLst>
                <a:path extrusionOk="0" h="35407" w="57842">
                  <a:moveTo>
                    <a:pt x="57711" y="1"/>
                  </a:moveTo>
                  <a:cubicBezTo>
                    <a:pt x="57698" y="1"/>
                    <a:pt x="57685" y="5"/>
                    <a:pt x="57675" y="15"/>
                  </a:cubicBezTo>
                  <a:lnTo>
                    <a:pt x="54306" y="1983"/>
                  </a:lnTo>
                  <a:lnTo>
                    <a:pt x="47535" y="1983"/>
                  </a:lnTo>
                  <a:cubicBezTo>
                    <a:pt x="47525" y="1973"/>
                    <a:pt x="47518" y="1969"/>
                    <a:pt x="47512" y="1969"/>
                  </a:cubicBezTo>
                  <a:cubicBezTo>
                    <a:pt x="47498" y="1969"/>
                    <a:pt x="47491" y="1993"/>
                    <a:pt x="47468" y="2016"/>
                  </a:cubicBezTo>
                  <a:lnTo>
                    <a:pt x="44099" y="6720"/>
                  </a:lnTo>
                  <a:lnTo>
                    <a:pt x="40730" y="7854"/>
                  </a:lnTo>
                  <a:cubicBezTo>
                    <a:pt x="40730" y="7854"/>
                    <a:pt x="40696" y="7854"/>
                    <a:pt x="40696" y="7887"/>
                  </a:cubicBezTo>
                  <a:lnTo>
                    <a:pt x="37361" y="13691"/>
                  </a:lnTo>
                  <a:lnTo>
                    <a:pt x="30689" y="13691"/>
                  </a:lnTo>
                  <a:lnTo>
                    <a:pt x="27320" y="7854"/>
                  </a:lnTo>
                  <a:cubicBezTo>
                    <a:pt x="27287" y="7820"/>
                    <a:pt x="27253" y="7820"/>
                    <a:pt x="27220" y="7820"/>
                  </a:cubicBezTo>
                  <a:cubicBezTo>
                    <a:pt x="27187" y="7820"/>
                    <a:pt x="27120" y="7854"/>
                    <a:pt x="27120" y="7887"/>
                  </a:cubicBezTo>
                  <a:lnTo>
                    <a:pt x="23751" y="18561"/>
                  </a:lnTo>
                  <a:lnTo>
                    <a:pt x="20415" y="19529"/>
                  </a:lnTo>
                  <a:cubicBezTo>
                    <a:pt x="20415" y="19529"/>
                    <a:pt x="20382" y="19562"/>
                    <a:pt x="20382" y="19562"/>
                  </a:cubicBezTo>
                  <a:lnTo>
                    <a:pt x="17013" y="23465"/>
                  </a:lnTo>
                  <a:lnTo>
                    <a:pt x="13644" y="24699"/>
                  </a:lnTo>
                  <a:lnTo>
                    <a:pt x="13610" y="24732"/>
                  </a:lnTo>
                  <a:lnTo>
                    <a:pt x="10241" y="28235"/>
                  </a:lnTo>
                  <a:lnTo>
                    <a:pt x="6872" y="29336"/>
                  </a:lnTo>
                  <a:lnTo>
                    <a:pt x="3503" y="31270"/>
                  </a:lnTo>
                  <a:lnTo>
                    <a:pt x="3470" y="31304"/>
                  </a:lnTo>
                  <a:lnTo>
                    <a:pt x="34" y="35240"/>
                  </a:lnTo>
                  <a:cubicBezTo>
                    <a:pt x="1" y="35273"/>
                    <a:pt x="1" y="35340"/>
                    <a:pt x="34" y="35373"/>
                  </a:cubicBezTo>
                  <a:cubicBezTo>
                    <a:pt x="67" y="35407"/>
                    <a:pt x="101" y="35407"/>
                    <a:pt x="134" y="35407"/>
                  </a:cubicBezTo>
                  <a:cubicBezTo>
                    <a:pt x="134" y="35407"/>
                    <a:pt x="167" y="35407"/>
                    <a:pt x="201" y="35373"/>
                  </a:cubicBezTo>
                  <a:lnTo>
                    <a:pt x="3603" y="31504"/>
                  </a:lnTo>
                  <a:lnTo>
                    <a:pt x="6939" y="29569"/>
                  </a:lnTo>
                  <a:lnTo>
                    <a:pt x="10341" y="28468"/>
                  </a:lnTo>
                  <a:cubicBezTo>
                    <a:pt x="10341" y="28468"/>
                    <a:pt x="10375" y="28468"/>
                    <a:pt x="10375" y="28435"/>
                  </a:cubicBezTo>
                  <a:lnTo>
                    <a:pt x="13744" y="24933"/>
                  </a:lnTo>
                  <a:lnTo>
                    <a:pt x="17113" y="23698"/>
                  </a:lnTo>
                  <a:lnTo>
                    <a:pt x="17146" y="23665"/>
                  </a:lnTo>
                  <a:lnTo>
                    <a:pt x="20515" y="19762"/>
                  </a:lnTo>
                  <a:lnTo>
                    <a:pt x="23884" y="18795"/>
                  </a:lnTo>
                  <a:cubicBezTo>
                    <a:pt x="23918" y="18795"/>
                    <a:pt x="23951" y="18761"/>
                    <a:pt x="23951" y="18728"/>
                  </a:cubicBezTo>
                  <a:lnTo>
                    <a:pt x="27253" y="8187"/>
                  </a:lnTo>
                  <a:lnTo>
                    <a:pt x="30522" y="13858"/>
                  </a:lnTo>
                  <a:cubicBezTo>
                    <a:pt x="30556" y="13891"/>
                    <a:pt x="30589" y="13891"/>
                    <a:pt x="30622" y="13891"/>
                  </a:cubicBezTo>
                  <a:lnTo>
                    <a:pt x="37394" y="13891"/>
                  </a:lnTo>
                  <a:cubicBezTo>
                    <a:pt x="37427" y="13891"/>
                    <a:pt x="37461" y="13891"/>
                    <a:pt x="37494" y="13858"/>
                  </a:cubicBezTo>
                  <a:lnTo>
                    <a:pt x="40863" y="8020"/>
                  </a:lnTo>
                  <a:lnTo>
                    <a:pt x="44199" y="6886"/>
                  </a:lnTo>
                  <a:cubicBezTo>
                    <a:pt x="44199" y="6886"/>
                    <a:pt x="44232" y="6886"/>
                    <a:pt x="44232" y="6853"/>
                  </a:cubicBezTo>
                  <a:lnTo>
                    <a:pt x="47601" y="2150"/>
                  </a:lnTo>
                  <a:lnTo>
                    <a:pt x="54306" y="2150"/>
                  </a:lnTo>
                  <a:cubicBezTo>
                    <a:pt x="54323" y="2166"/>
                    <a:pt x="54339" y="2175"/>
                    <a:pt x="54352" y="2175"/>
                  </a:cubicBezTo>
                  <a:cubicBezTo>
                    <a:pt x="54364" y="2175"/>
                    <a:pt x="54373" y="2166"/>
                    <a:pt x="54373" y="2150"/>
                  </a:cubicBezTo>
                  <a:lnTo>
                    <a:pt x="57775" y="215"/>
                  </a:lnTo>
                  <a:cubicBezTo>
                    <a:pt x="57809" y="182"/>
                    <a:pt x="57842" y="115"/>
                    <a:pt x="57809" y="48"/>
                  </a:cubicBezTo>
                  <a:cubicBezTo>
                    <a:pt x="57785" y="24"/>
                    <a:pt x="57745" y="1"/>
                    <a:pt x="57711"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39"/>
            <p:cNvSpPr/>
            <p:nvPr/>
          </p:nvSpPr>
          <p:spPr>
            <a:xfrm>
              <a:off x="3215800" y="2221525"/>
              <a:ext cx="1452050" cy="841975"/>
            </a:xfrm>
            <a:custGeom>
              <a:rect b="b" l="l" r="r" t="t"/>
              <a:pathLst>
                <a:path extrusionOk="0" h="33679" w="58082">
                  <a:moveTo>
                    <a:pt x="57800" y="1"/>
                  </a:moveTo>
                  <a:cubicBezTo>
                    <a:pt x="57771" y="1"/>
                    <a:pt x="57741" y="7"/>
                    <a:pt x="57708" y="21"/>
                  </a:cubicBezTo>
                  <a:lnTo>
                    <a:pt x="134" y="33278"/>
                  </a:lnTo>
                  <a:cubicBezTo>
                    <a:pt x="34" y="33345"/>
                    <a:pt x="1" y="33445"/>
                    <a:pt x="34" y="33545"/>
                  </a:cubicBezTo>
                  <a:cubicBezTo>
                    <a:pt x="67" y="33612"/>
                    <a:pt x="167" y="33645"/>
                    <a:pt x="234" y="33678"/>
                  </a:cubicBezTo>
                  <a:cubicBezTo>
                    <a:pt x="267" y="33645"/>
                    <a:pt x="301" y="33645"/>
                    <a:pt x="334" y="33612"/>
                  </a:cubicBezTo>
                  <a:lnTo>
                    <a:pt x="57909" y="388"/>
                  </a:lnTo>
                  <a:cubicBezTo>
                    <a:pt x="58081" y="244"/>
                    <a:pt x="57981" y="1"/>
                    <a:pt x="57800"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39"/>
            <p:cNvSpPr/>
            <p:nvPr/>
          </p:nvSpPr>
          <p:spPr>
            <a:xfrm>
              <a:off x="3210800" y="2945400"/>
              <a:ext cx="20875" cy="28500"/>
            </a:xfrm>
            <a:custGeom>
              <a:rect b="b" l="l" r="r" t="t"/>
              <a:pathLst>
                <a:path extrusionOk="0" h="1140" w="835">
                  <a:moveTo>
                    <a:pt x="605" y="1"/>
                  </a:moveTo>
                  <a:cubicBezTo>
                    <a:pt x="554" y="1"/>
                    <a:pt x="497" y="17"/>
                    <a:pt x="434" y="53"/>
                  </a:cubicBezTo>
                  <a:cubicBezTo>
                    <a:pt x="167" y="220"/>
                    <a:pt x="34" y="520"/>
                    <a:pt x="0" y="820"/>
                  </a:cubicBezTo>
                  <a:cubicBezTo>
                    <a:pt x="0" y="1016"/>
                    <a:pt x="108" y="1140"/>
                    <a:pt x="257" y="1140"/>
                  </a:cubicBezTo>
                  <a:cubicBezTo>
                    <a:pt x="311" y="1140"/>
                    <a:pt x="371" y="1123"/>
                    <a:pt x="434" y="1087"/>
                  </a:cubicBezTo>
                  <a:cubicBezTo>
                    <a:pt x="668" y="887"/>
                    <a:pt x="834" y="620"/>
                    <a:pt x="834" y="320"/>
                  </a:cubicBezTo>
                  <a:cubicBezTo>
                    <a:pt x="834" y="125"/>
                    <a:pt x="745" y="1"/>
                    <a:pt x="605"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39"/>
            <p:cNvSpPr/>
            <p:nvPr/>
          </p:nvSpPr>
          <p:spPr>
            <a:xfrm>
              <a:off x="3295850" y="2798950"/>
              <a:ext cx="21725" cy="28175"/>
            </a:xfrm>
            <a:custGeom>
              <a:rect b="b" l="l" r="r" t="t"/>
              <a:pathLst>
                <a:path extrusionOk="0" h="1127" w="869">
                  <a:moveTo>
                    <a:pt x="633" y="0"/>
                  </a:moveTo>
                  <a:cubicBezTo>
                    <a:pt x="573" y="0"/>
                    <a:pt x="505" y="23"/>
                    <a:pt x="434" y="74"/>
                  </a:cubicBezTo>
                  <a:cubicBezTo>
                    <a:pt x="168" y="240"/>
                    <a:pt x="1" y="507"/>
                    <a:pt x="1" y="808"/>
                  </a:cubicBezTo>
                  <a:cubicBezTo>
                    <a:pt x="1" y="1003"/>
                    <a:pt x="90" y="1127"/>
                    <a:pt x="243" y="1127"/>
                  </a:cubicBezTo>
                  <a:cubicBezTo>
                    <a:pt x="299" y="1127"/>
                    <a:pt x="363" y="1110"/>
                    <a:pt x="434" y="1074"/>
                  </a:cubicBezTo>
                  <a:cubicBezTo>
                    <a:pt x="668" y="908"/>
                    <a:pt x="835" y="607"/>
                    <a:pt x="868" y="307"/>
                  </a:cubicBezTo>
                  <a:cubicBezTo>
                    <a:pt x="868" y="121"/>
                    <a:pt x="771" y="0"/>
                    <a:pt x="633"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39"/>
            <p:cNvSpPr/>
            <p:nvPr/>
          </p:nvSpPr>
          <p:spPr>
            <a:xfrm>
              <a:off x="3379250" y="2780875"/>
              <a:ext cx="23375" cy="28175"/>
            </a:xfrm>
            <a:custGeom>
              <a:rect b="b" l="l" r="r" t="t"/>
              <a:pathLst>
                <a:path extrusionOk="0" h="1127" w="935">
                  <a:moveTo>
                    <a:pt x="657" y="0"/>
                  </a:moveTo>
                  <a:cubicBezTo>
                    <a:pt x="498" y="0"/>
                    <a:pt x="301" y="150"/>
                    <a:pt x="167" y="363"/>
                  </a:cubicBezTo>
                  <a:cubicBezTo>
                    <a:pt x="1" y="663"/>
                    <a:pt x="1" y="997"/>
                    <a:pt x="167" y="1097"/>
                  </a:cubicBezTo>
                  <a:cubicBezTo>
                    <a:pt x="200" y="1117"/>
                    <a:pt x="237" y="1126"/>
                    <a:pt x="276" y="1126"/>
                  </a:cubicBezTo>
                  <a:cubicBezTo>
                    <a:pt x="435" y="1126"/>
                    <a:pt x="634" y="971"/>
                    <a:pt x="768" y="730"/>
                  </a:cubicBezTo>
                  <a:cubicBezTo>
                    <a:pt x="935" y="430"/>
                    <a:pt x="935" y="130"/>
                    <a:pt x="768" y="29"/>
                  </a:cubicBezTo>
                  <a:cubicBezTo>
                    <a:pt x="734" y="9"/>
                    <a:pt x="697" y="0"/>
                    <a:pt x="657"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39"/>
            <p:cNvSpPr/>
            <p:nvPr/>
          </p:nvSpPr>
          <p:spPr>
            <a:xfrm>
              <a:off x="3465150" y="2602975"/>
              <a:ext cx="20875" cy="28175"/>
            </a:xfrm>
            <a:custGeom>
              <a:rect b="b" l="l" r="r" t="t"/>
              <a:pathLst>
                <a:path extrusionOk="0" h="1127" w="835">
                  <a:moveTo>
                    <a:pt x="614" y="0"/>
                  </a:moveTo>
                  <a:cubicBezTo>
                    <a:pt x="553" y="0"/>
                    <a:pt x="482" y="23"/>
                    <a:pt x="401" y="74"/>
                  </a:cubicBezTo>
                  <a:cubicBezTo>
                    <a:pt x="167" y="241"/>
                    <a:pt x="0" y="507"/>
                    <a:pt x="0" y="808"/>
                  </a:cubicBezTo>
                  <a:cubicBezTo>
                    <a:pt x="0" y="1003"/>
                    <a:pt x="90" y="1127"/>
                    <a:pt x="229" y="1127"/>
                  </a:cubicBezTo>
                  <a:cubicBezTo>
                    <a:pt x="280" y="1127"/>
                    <a:pt x="338" y="1110"/>
                    <a:pt x="401" y="1074"/>
                  </a:cubicBezTo>
                  <a:cubicBezTo>
                    <a:pt x="667" y="874"/>
                    <a:pt x="834" y="607"/>
                    <a:pt x="834" y="307"/>
                  </a:cubicBezTo>
                  <a:cubicBezTo>
                    <a:pt x="834" y="121"/>
                    <a:pt x="753" y="0"/>
                    <a:pt x="614"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39"/>
            <p:cNvSpPr/>
            <p:nvPr/>
          </p:nvSpPr>
          <p:spPr>
            <a:xfrm>
              <a:off x="3550200" y="2652175"/>
              <a:ext cx="20875" cy="28325"/>
            </a:xfrm>
            <a:custGeom>
              <a:rect b="b" l="l" r="r" t="t"/>
              <a:pathLst>
                <a:path extrusionOk="0" h="1133" w="835">
                  <a:moveTo>
                    <a:pt x="600" y="0"/>
                  </a:moveTo>
                  <a:cubicBezTo>
                    <a:pt x="540" y="0"/>
                    <a:pt x="472" y="23"/>
                    <a:pt x="401" y="74"/>
                  </a:cubicBezTo>
                  <a:cubicBezTo>
                    <a:pt x="168" y="241"/>
                    <a:pt x="1" y="507"/>
                    <a:pt x="1" y="808"/>
                  </a:cubicBezTo>
                  <a:cubicBezTo>
                    <a:pt x="1" y="1020"/>
                    <a:pt x="84" y="1133"/>
                    <a:pt x="216" y="1133"/>
                  </a:cubicBezTo>
                  <a:cubicBezTo>
                    <a:pt x="270" y="1133"/>
                    <a:pt x="333" y="1113"/>
                    <a:pt x="401" y="1075"/>
                  </a:cubicBezTo>
                  <a:cubicBezTo>
                    <a:pt x="668" y="908"/>
                    <a:pt x="801" y="608"/>
                    <a:pt x="835" y="307"/>
                  </a:cubicBezTo>
                  <a:cubicBezTo>
                    <a:pt x="835" y="121"/>
                    <a:pt x="738" y="0"/>
                    <a:pt x="600"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39"/>
            <p:cNvSpPr/>
            <p:nvPr/>
          </p:nvSpPr>
          <p:spPr>
            <a:xfrm>
              <a:off x="3634425" y="2627675"/>
              <a:ext cx="20875" cy="28200"/>
            </a:xfrm>
            <a:custGeom>
              <a:rect b="b" l="l" r="r" t="t"/>
              <a:pathLst>
                <a:path extrusionOk="0" h="1128" w="835">
                  <a:moveTo>
                    <a:pt x="606" y="1"/>
                  </a:moveTo>
                  <a:cubicBezTo>
                    <a:pt x="555" y="1"/>
                    <a:pt x="497" y="17"/>
                    <a:pt x="434" y="53"/>
                  </a:cubicBezTo>
                  <a:cubicBezTo>
                    <a:pt x="168" y="220"/>
                    <a:pt x="1" y="520"/>
                    <a:pt x="1" y="820"/>
                  </a:cubicBezTo>
                  <a:cubicBezTo>
                    <a:pt x="1" y="1006"/>
                    <a:pt x="82" y="1127"/>
                    <a:pt x="221" y="1127"/>
                  </a:cubicBezTo>
                  <a:cubicBezTo>
                    <a:pt x="282" y="1127"/>
                    <a:pt x="354" y="1104"/>
                    <a:pt x="434" y="1054"/>
                  </a:cubicBezTo>
                  <a:cubicBezTo>
                    <a:pt x="668" y="887"/>
                    <a:pt x="835" y="620"/>
                    <a:pt x="835" y="320"/>
                  </a:cubicBezTo>
                  <a:cubicBezTo>
                    <a:pt x="835" y="125"/>
                    <a:pt x="745" y="1"/>
                    <a:pt x="606"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39"/>
            <p:cNvSpPr/>
            <p:nvPr/>
          </p:nvSpPr>
          <p:spPr>
            <a:xfrm>
              <a:off x="3719500" y="2554300"/>
              <a:ext cx="20875" cy="28500"/>
            </a:xfrm>
            <a:custGeom>
              <a:rect b="b" l="l" r="r" t="t"/>
              <a:pathLst>
                <a:path extrusionOk="0" h="1140" w="835">
                  <a:moveTo>
                    <a:pt x="578" y="0"/>
                  </a:moveTo>
                  <a:cubicBezTo>
                    <a:pt x="523" y="0"/>
                    <a:pt x="463" y="17"/>
                    <a:pt x="401" y="53"/>
                  </a:cubicBezTo>
                  <a:cubicBezTo>
                    <a:pt x="167" y="253"/>
                    <a:pt x="0" y="520"/>
                    <a:pt x="0" y="820"/>
                  </a:cubicBezTo>
                  <a:cubicBezTo>
                    <a:pt x="0" y="1015"/>
                    <a:pt x="90" y="1139"/>
                    <a:pt x="229" y="1139"/>
                  </a:cubicBezTo>
                  <a:cubicBezTo>
                    <a:pt x="280" y="1139"/>
                    <a:pt x="338" y="1123"/>
                    <a:pt x="401" y="1087"/>
                  </a:cubicBezTo>
                  <a:cubicBezTo>
                    <a:pt x="667" y="887"/>
                    <a:pt x="834" y="620"/>
                    <a:pt x="834" y="320"/>
                  </a:cubicBezTo>
                  <a:cubicBezTo>
                    <a:pt x="834" y="124"/>
                    <a:pt x="727" y="0"/>
                    <a:pt x="578"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39"/>
            <p:cNvSpPr/>
            <p:nvPr/>
          </p:nvSpPr>
          <p:spPr>
            <a:xfrm>
              <a:off x="3803725" y="2457025"/>
              <a:ext cx="20875" cy="28200"/>
            </a:xfrm>
            <a:custGeom>
              <a:rect b="b" l="l" r="r" t="t"/>
              <a:pathLst>
                <a:path extrusionOk="0" h="1128" w="835">
                  <a:moveTo>
                    <a:pt x="625" y="1"/>
                  </a:moveTo>
                  <a:cubicBezTo>
                    <a:pt x="569" y="1"/>
                    <a:pt x="505" y="24"/>
                    <a:pt x="434" y="74"/>
                  </a:cubicBezTo>
                  <a:cubicBezTo>
                    <a:pt x="167" y="241"/>
                    <a:pt x="0" y="508"/>
                    <a:pt x="0" y="808"/>
                  </a:cubicBezTo>
                  <a:cubicBezTo>
                    <a:pt x="0" y="1003"/>
                    <a:pt x="90" y="1127"/>
                    <a:pt x="242" y="1127"/>
                  </a:cubicBezTo>
                  <a:cubicBezTo>
                    <a:pt x="298" y="1127"/>
                    <a:pt x="362" y="1111"/>
                    <a:pt x="434" y="1075"/>
                  </a:cubicBezTo>
                  <a:cubicBezTo>
                    <a:pt x="667" y="875"/>
                    <a:pt x="834" y="608"/>
                    <a:pt x="834" y="308"/>
                  </a:cubicBezTo>
                  <a:cubicBezTo>
                    <a:pt x="834" y="122"/>
                    <a:pt x="753" y="1"/>
                    <a:pt x="625"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39"/>
            <p:cNvSpPr/>
            <p:nvPr/>
          </p:nvSpPr>
          <p:spPr>
            <a:xfrm>
              <a:off x="3888775" y="2432375"/>
              <a:ext cx="20875" cy="27975"/>
            </a:xfrm>
            <a:custGeom>
              <a:rect b="b" l="l" r="r" t="t"/>
              <a:pathLst>
                <a:path extrusionOk="0" h="1119" w="835">
                  <a:moveTo>
                    <a:pt x="597" y="1"/>
                  </a:moveTo>
                  <a:cubicBezTo>
                    <a:pt x="537" y="1"/>
                    <a:pt x="471" y="20"/>
                    <a:pt x="401" y="60"/>
                  </a:cubicBezTo>
                  <a:cubicBezTo>
                    <a:pt x="168" y="226"/>
                    <a:pt x="1" y="493"/>
                    <a:pt x="1" y="793"/>
                  </a:cubicBezTo>
                  <a:cubicBezTo>
                    <a:pt x="1" y="1006"/>
                    <a:pt x="84" y="1118"/>
                    <a:pt x="216" y="1118"/>
                  </a:cubicBezTo>
                  <a:cubicBezTo>
                    <a:pt x="270" y="1118"/>
                    <a:pt x="333" y="1099"/>
                    <a:pt x="401" y="1060"/>
                  </a:cubicBezTo>
                  <a:cubicBezTo>
                    <a:pt x="668" y="893"/>
                    <a:pt x="801" y="593"/>
                    <a:pt x="835" y="293"/>
                  </a:cubicBezTo>
                  <a:cubicBezTo>
                    <a:pt x="835" y="106"/>
                    <a:pt x="736" y="1"/>
                    <a:pt x="597"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39"/>
            <p:cNvSpPr/>
            <p:nvPr/>
          </p:nvSpPr>
          <p:spPr>
            <a:xfrm>
              <a:off x="3973850" y="2359000"/>
              <a:ext cx="20875" cy="27950"/>
            </a:xfrm>
            <a:custGeom>
              <a:rect b="b" l="l" r="r" t="t"/>
              <a:pathLst>
                <a:path extrusionOk="0" h="1118" w="835">
                  <a:moveTo>
                    <a:pt x="596" y="0"/>
                  </a:moveTo>
                  <a:cubicBezTo>
                    <a:pt x="537" y="0"/>
                    <a:pt x="470" y="19"/>
                    <a:pt x="400" y="59"/>
                  </a:cubicBezTo>
                  <a:cubicBezTo>
                    <a:pt x="167" y="226"/>
                    <a:pt x="0" y="493"/>
                    <a:pt x="0" y="793"/>
                  </a:cubicBezTo>
                  <a:cubicBezTo>
                    <a:pt x="0" y="1006"/>
                    <a:pt x="84" y="1118"/>
                    <a:pt x="216" y="1118"/>
                  </a:cubicBezTo>
                  <a:cubicBezTo>
                    <a:pt x="270" y="1118"/>
                    <a:pt x="332" y="1099"/>
                    <a:pt x="400" y="1060"/>
                  </a:cubicBezTo>
                  <a:cubicBezTo>
                    <a:pt x="634" y="893"/>
                    <a:pt x="801" y="593"/>
                    <a:pt x="834" y="293"/>
                  </a:cubicBezTo>
                  <a:cubicBezTo>
                    <a:pt x="834" y="105"/>
                    <a:pt x="736" y="0"/>
                    <a:pt x="596"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39"/>
            <p:cNvSpPr/>
            <p:nvPr/>
          </p:nvSpPr>
          <p:spPr>
            <a:xfrm>
              <a:off x="4058075" y="2359000"/>
              <a:ext cx="20875" cy="27950"/>
            </a:xfrm>
            <a:custGeom>
              <a:rect b="b" l="l" r="r" t="t"/>
              <a:pathLst>
                <a:path extrusionOk="0" h="1118" w="835">
                  <a:moveTo>
                    <a:pt x="611" y="0"/>
                  </a:moveTo>
                  <a:cubicBezTo>
                    <a:pt x="551" y="0"/>
                    <a:pt x="480" y="19"/>
                    <a:pt x="401" y="59"/>
                  </a:cubicBezTo>
                  <a:cubicBezTo>
                    <a:pt x="167" y="226"/>
                    <a:pt x="0" y="493"/>
                    <a:pt x="0" y="793"/>
                  </a:cubicBezTo>
                  <a:cubicBezTo>
                    <a:pt x="0" y="1006"/>
                    <a:pt x="84" y="1118"/>
                    <a:pt x="216" y="1118"/>
                  </a:cubicBezTo>
                  <a:cubicBezTo>
                    <a:pt x="270" y="1118"/>
                    <a:pt x="332" y="1099"/>
                    <a:pt x="401" y="1060"/>
                  </a:cubicBezTo>
                  <a:cubicBezTo>
                    <a:pt x="667" y="893"/>
                    <a:pt x="801" y="593"/>
                    <a:pt x="834" y="293"/>
                  </a:cubicBezTo>
                  <a:cubicBezTo>
                    <a:pt x="834" y="105"/>
                    <a:pt x="752" y="0"/>
                    <a:pt x="611"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39"/>
            <p:cNvSpPr/>
            <p:nvPr/>
          </p:nvSpPr>
          <p:spPr>
            <a:xfrm>
              <a:off x="4142300" y="2163175"/>
              <a:ext cx="20875" cy="28200"/>
            </a:xfrm>
            <a:custGeom>
              <a:rect b="b" l="l" r="r" t="t"/>
              <a:pathLst>
                <a:path extrusionOk="0" h="1128" w="835">
                  <a:moveTo>
                    <a:pt x="605" y="1"/>
                  </a:moveTo>
                  <a:cubicBezTo>
                    <a:pt x="554" y="1"/>
                    <a:pt x="497" y="17"/>
                    <a:pt x="434" y="53"/>
                  </a:cubicBezTo>
                  <a:cubicBezTo>
                    <a:pt x="167" y="220"/>
                    <a:pt x="34" y="520"/>
                    <a:pt x="0" y="820"/>
                  </a:cubicBezTo>
                  <a:cubicBezTo>
                    <a:pt x="0" y="1006"/>
                    <a:pt x="97" y="1127"/>
                    <a:pt x="235" y="1127"/>
                  </a:cubicBezTo>
                  <a:cubicBezTo>
                    <a:pt x="295" y="1127"/>
                    <a:pt x="363" y="1104"/>
                    <a:pt x="434" y="1054"/>
                  </a:cubicBezTo>
                  <a:cubicBezTo>
                    <a:pt x="667" y="887"/>
                    <a:pt x="834" y="620"/>
                    <a:pt x="834" y="320"/>
                  </a:cubicBezTo>
                  <a:cubicBezTo>
                    <a:pt x="834" y="125"/>
                    <a:pt x="745" y="1"/>
                    <a:pt x="605"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39"/>
            <p:cNvSpPr/>
            <p:nvPr/>
          </p:nvSpPr>
          <p:spPr>
            <a:xfrm>
              <a:off x="4226525" y="2260600"/>
              <a:ext cx="21700" cy="27950"/>
            </a:xfrm>
            <a:custGeom>
              <a:rect b="b" l="l" r="r" t="t"/>
              <a:pathLst>
                <a:path extrusionOk="0" h="1118" w="868">
                  <a:moveTo>
                    <a:pt x="644" y="0"/>
                  </a:moveTo>
                  <a:cubicBezTo>
                    <a:pt x="584" y="0"/>
                    <a:pt x="514" y="19"/>
                    <a:pt x="434" y="59"/>
                  </a:cubicBezTo>
                  <a:cubicBezTo>
                    <a:pt x="201" y="226"/>
                    <a:pt x="34" y="493"/>
                    <a:pt x="0" y="793"/>
                  </a:cubicBezTo>
                  <a:cubicBezTo>
                    <a:pt x="0" y="1005"/>
                    <a:pt x="101" y="1118"/>
                    <a:pt x="242" y="1118"/>
                  </a:cubicBezTo>
                  <a:cubicBezTo>
                    <a:pt x="301" y="1118"/>
                    <a:pt x="366" y="1099"/>
                    <a:pt x="434" y="1060"/>
                  </a:cubicBezTo>
                  <a:cubicBezTo>
                    <a:pt x="701" y="893"/>
                    <a:pt x="868" y="593"/>
                    <a:pt x="868" y="292"/>
                  </a:cubicBezTo>
                  <a:cubicBezTo>
                    <a:pt x="868" y="105"/>
                    <a:pt x="786" y="0"/>
                    <a:pt x="644"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39"/>
            <p:cNvSpPr/>
            <p:nvPr/>
          </p:nvSpPr>
          <p:spPr>
            <a:xfrm>
              <a:off x="4311575" y="2163175"/>
              <a:ext cx="20875" cy="28200"/>
            </a:xfrm>
            <a:custGeom>
              <a:rect b="b" l="l" r="r" t="t"/>
              <a:pathLst>
                <a:path extrusionOk="0" h="1128" w="835">
                  <a:moveTo>
                    <a:pt x="606" y="1"/>
                  </a:moveTo>
                  <a:cubicBezTo>
                    <a:pt x="555" y="1"/>
                    <a:pt x="497" y="17"/>
                    <a:pt x="434" y="53"/>
                  </a:cubicBezTo>
                  <a:cubicBezTo>
                    <a:pt x="168" y="220"/>
                    <a:pt x="34" y="520"/>
                    <a:pt x="1" y="820"/>
                  </a:cubicBezTo>
                  <a:cubicBezTo>
                    <a:pt x="1" y="1006"/>
                    <a:pt x="98" y="1127"/>
                    <a:pt x="236" y="1127"/>
                  </a:cubicBezTo>
                  <a:cubicBezTo>
                    <a:pt x="296" y="1127"/>
                    <a:pt x="364" y="1104"/>
                    <a:pt x="434" y="1054"/>
                  </a:cubicBezTo>
                  <a:cubicBezTo>
                    <a:pt x="668" y="887"/>
                    <a:pt x="835" y="620"/>
                    <a:pt x="835" y="320"/>
                  </a:cubicBezTo>
                  <a:cubicBezTo>
                    <a:pt x="835" y="125"/>
                    <a:pt x="745" y="1"/>
                    <a:pt x="606"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39"/>
            <p:cNvSpPr/>
            <p:nvPr/>
          </p:nvSpPr>
          <p:spPr>
            <a:xfrm>
              <a:off x="4395800" y="2114650"/>
              <a:ext cx="21725" cy="27975"/>
            </a:xfrm>
            <a:custGeom>
              <a:rect b="b" l="l" r="r" t="t"/>
              <a:pathLst>
                <a:path extrusionOk="0" h="1119" w="869">
                  <a:moveTo>
                    <a:pt x="656" y="1"/>
                  </a:moveTo>
                  <a:cubicBezTo>
                    <a:pt x="601" y="1"/>
                    <a:pt x="538" y="20"/>
                    <a:pt x="468" y="59"/>
                  </a:cubicBezTo>
                  <a:cubicBezTo>
                    <a:pt x="201" y="226"/>
                    <a:pt x="34" y="493"/>
                    <a:pt x="1" y="793"/>
                  </a:cubicBezTo>
                  <a:cubicBezTo>
                    <a:pt x="1" y="1006"/>
                    <a:pt x="101" y="1118"/>
                    <a:pt x="255" y="1118"/>
                  </a:cubicBezTo>
                  <a:cubicBezTo>
                    <a:pt x="318" y="1118"/>
                    <a:pt x="390" y="1099"/>
                    <a:pt x="468" y="1060"/>
                  </a:cubicBezTo>
                  <a:cubicBezTo>
                    <a:pt x="701" y="893"/>
                    <a:pt x="868" y="593"/>
                    <a:pt x="868" y="293"/>
                  </a:cubicBezTo>
                  <a:cubicBezTo>
                    <a:pt x="868" y="106"/>
                    <a:pt x="786" y="1"/>
                    <a:pt x="656"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39"/>
            <p:cNvSpPr/>
            <p:nvPr/>
          </p:nvSpPr>
          <p:spPr>
            <a:xfrm>
              <a:off x="4481700" y="2114650"/>
              <a:ext cx="20875" cy="27975"/>
            </a:xfrm>
            <a:custGeom>
              <a:rect b="b" l="l" r="r" t="t"/>
              <a:pathLst>
                <a:path extrusionOk="0" h="1119" w="835">
                  <a:moveTo>
                    <a:pt x="597" y="1"/>
                  </a:moveTo>
                  <a:cubicBezTo>
                    <a:pt x="537" y="1"/>
                    <a:pt x="471" y="20"/>
                    <a:pt x="401" y="59"/>
                  </a:cubicBezTo>
                  <a:cubicBezTo>
                    <a:pt x="167" y="226"/>
                    <a:pt x="1" y="493"/>
                    <a:pt x="1" y="793"/>
                  </a:cubicBezTo>
                  <a:cubicBezTo>
                    <a:pt x="1" y="1006"/>
                    <a:pt x="84" y="1118"/>
                    <a:pt x="216" y="1118"/>
                  </a:cubicBezTo>
                  <a:cubicBezTo>
                    <a:pt x="270" y="1118"/>
                    <a:pt x="333" y="1099"/>
                    <a:pt x="401" y="1060"/>
                  </a:cubicBezTo>
                  <a:cubicBezTo>
                    <a:pt x="668" y="893"/>
                    <a:pt x="801" y="593"/>
                    <a:pt x="835" y="293"/>
                  </a:cubicBezTo>
                  <a:cubicBezTo>
                    <a:pt x="835" y="106"/>
                    <a:pt x="736" y="1"/>
                    <a:pt x="597"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39"/>
            <p:cNvSpPr/>
            <p:nvPr/>
          </p:nvSpPr>
          <p:spPr>
            <a:xfrm>
              <a:off x="4565925" y="2065475"/>
              <a:ext cx="21725" cy="27950"/>
            </a:xfrm>
            <a:custGeom>
              <a:rect b="b" l="l" r="r" t="t"/>
              <a:pathLst>
                <a:path extrusionOk="0" h="1118" w="869">
                  <a:moveTo>
                    <a:pt x="614" y="0"/>
                  </a:moveTo>
                  <a:cubicBezTo>
                    <a:pt x="551" y="0"/>
                    <a:pt x="479" y="19"/>
                    <a:pt x="401" y="58"/>
                  </a:cubicBezTo>
                  <a:cubicBezTo>
                    <a:pt x="168" y="225"/>
                    <a:pt x="1" y="525"/>
                    <a:pt x="1" y="826"/>
                  </a:cubicBezTo>
                  <a:cubicBezTo>
                    <a:pt x="1" y="1013"/>
                    <a:pt x="83" y="1118"/>
                    <a:pt x="212" y="1118"/>
                  </a:cubicBezTo>
                  <a:cubicBezTo>
                    <a:pt x="268" y="1118"/>
                    <a:pt x="331" y="1099"/>
                    <a:pt x="401" y="1059"/>
                  </a:cubicBezTo>
                  <a:cubicBezTo>
                    <a:pt x="668" y="892"/>
                    <a:pt x="835" y="625"/>
                    <a:pt x="868" y="325"/>
                  </a:cubicBezTo>
                  <a:cubicBezTo>
                    <a:pt x="868" y="113"/>
                    <a:pt x="768" y="0"/>
                    <a:pt x="614"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39"/>
            <p:cNvSpPr/>
            <p:nvPr/>
          </p:nvSpPr>
          <p:spPr>
            <a:xfrm>
              <a:off x="4650150" y="2065475"/>
              <a:ext cx="21725" cy="27950"/>
            </a:xfrm>
            <a:custGeom>
              <a:rect b="b" l="l" r="r" t="t"/>
              <a:pathLst>
                <a:path extrusionOk="0" h="1118" w="869">
                  <a:moveTo>
                    <a:pt x="653" y="0"/>
                  </a:moveTo>
                  <a:cubicBezTo>
                    <a:pt x="598" y="0"/>
                    <a:pt x="536" y="19"/>
                    <a:pt x="468" y="58"/>
                  </a:cubicBezTo>
                  <a:cubicBezTo>
                    <a:pt x="201" y="225"/>
                    <a:pt x="34" y="492"/>
                    <a:pt x="1" y="826"/>
                  </a:cubicBezTo>
                  <a:cubicBezTo>
                    <a:pt x="1" y="1013"/>
                    <a:pt x="99" y="1118"/>
                    <a:pt x="250" y="1118"/>
                  </a:cubicBezTo>
                  <a:cubicBezTo>
                    <a:pt x="315" y="1118"/>
                    <a:pt x="388" y="1099"/>
                    <a:pt x="468" y="1059"/>
                  </a:cubicBezTo>
                  <a:cubicBezTo>
                    <a:pt x="701" y="892"/>
                    <a:pt x="868" y="625"/>
                    <a:pt x="868" y="325"/>
                  </a:cubicBezTo>
                  <a:cubicBezTo>
                    <a:pt x="868" y="113"/>
                    <a:pt x="784" y="0"/>
                    <a:pt x="653"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39"/>
            <p:cNvSpPr/>
            <p:nvPr/>
          </p:nvSpPr>
          <p:spPr>
            <a:xfrm>
              <a:off x="3218300" y="2077775"/>
              <a:ext cx="1446900" cy="884825"/>
            </a:xfrm>
            <a:custGeom>
              <a:rect b="b" l="l" r="r" t="t"/>
              <a:pathLst>
                <a:path extrusionOk="0" h="35393" w="57876">
                  <a:moveTo>
                    <a:pt x="54273" y="0"/>
                  </a:moveTo>
                  <a:lnTo>
                    <a:pt x="50937" y="1935"/>
                  </a:lnTo>
                  <a:lnTo>
                    <a:pt x="47501" y="1935"/>
                  </a:lnTo>
                  <a:lnTo>
                    <a:pt x="44132" y="3903"/>
                  </a:lnTo>
                  <a:lnTo>
                    <a:pt x="44099" y="3903"/>
                  </a:lnTo>
                  <a:lnTo>
                    <a:pt x="40796" y="7739"/>
                  </a:lnTo>
                  <a:lnTo>
                    <a:pt x="37461" y="3903"/>
                  </a:lnTo>
                  <a:cubicBezTo>
                    <a:pt x="37461" y="3903"/>
                    <a:pt x="37427" y="3869"/>
                    <a:pt x="37394" y="3869"/>
                  </a:cubicBezTo>
                  <a:cubicBezTo>
                    <a:pt x="37327" y="3869"/>
                    <a:pt x="37294" y="3903"/>
                    <a:pt x="37294" y="3936"/>
                  </a:cubicBezTo>
                  <a:lnTo>
                    <a:pt x="33958" y="11708"/>
                  </a:lnTo>
                  <a:lnTo>
                    <a:pt x="30556" y="11708"/>
                  </a:lnTo>
                  <a:lnTo>
                    <a:pt x="27187" y="14644"/>
                  </a:lnTo>
                  <a:lnTo>
                    <a:pt x="23818" y="15611"/>
                  </a:lnTo>
                  <a:cubicBezTo>
                    <a:pt x="23784" y="15611"/>
                    <a:pt x="23784" y="15645"/>
                    <a:pt x="23751" y="15645"/>
                  </a:cubicBezTo>
                  <a:lnTo>
                    <a:pt x="20382" y="19547"/>
                  </a:lnTo>
                  <a:lnTo>
                    <a:pt x="17013" y="22483"/>
                  </a:lnTo>
                  <a:lnTo>
                    <a:pt x="13677" y="23450"/>
                  </a:lnTo>
                  <a:lnTo>
                    <a:pt x="10341" y="21515"/>
                  </a:lnTo>
                  <a:cubicBezTo>
                    <a:pt x="10325" y="21499"/>
                    <a:pt x="10308" y="21490"/>
                    <a:pt x="10295" y="21490"/>
                  </a:cubicBezTo>
                  <a:cubicBezTo>
                    <a:pt x="10283" y="21490"/>
                    <a:pt x="10275" y="21499"/>
                    <a:pt x="10275" y="21515"/>
                  </a:cubicBezTo>
                  <a:cubicBezTo>
                    <a:pt x="10241" y="21515"/>
                    <a:pt x="10208" y="21515"/>
                    <a:pt x="10208" y="21549"/>
                  </a:cubicBezTo>
                  <a:lnTo>
                    <a:pt x="6839" y="28587"/>
                  </a:lnTo>
                  <a:lnTo>
                    <a:pt x="3503" y="29321"/>
                  </a:lnTo>
                  <a:cubicBezTo>
                    <a:pt x="3470" y="29321"/>
                    <a:pt x="3470" y="29321"/>
                    <a:pt x="3436" y="29354"/>
                  </a:cubicBezTo>
                  <a:lnTo>
                    <a:pt x="34" y="35225"/>
                  </a:lnTo>
                  <a:cubicBezTo>
                    <a:pt x="1" y="35292"/>
                    <a:pt x="34" y="35359"/>
                    <a:pt x="67" y="35392"/>
                  </a:cubicBezTo>
                  <a:lnTo>
                    <a:pt x="134" y="35392"/>
                  </a:lnTo>
                  <a:cubicBezTo>
                    <a:pt x="167" y="35359"/>
                    <a:pt x="201" y="35325"/>
                    <a:pt x="201" y="35292"/>
                  </a:cubicBezTo>
                  <a:lnTo>
                    <a:pt x="3570" y="29454"/>
                  </a:lnTo>
                  <a:lnTo>
                    <a:pt x="6906" y="28754"/>
                  </a:lnTo>
                  <a:cubicBezTo>
                    <a:pt x="6939" y="28754"/>
                    <a:pt x="6972" y="28721"/>
                    <a:pt x="6972" y="28721"/>
                  </a:cubicBezTo>
                  <a:lnTo>
                    <a:pt x="10308" y="21716"/>
                  </a:lnTo>
                  <a:lnTo>
                    <a:pt x="13610" y="23617"/>
                  </a:lnTo>
                  <a:lnTo>
                    <a:pt x="13710" y="23617"/>
                  </a:lnTo>
                  <a:lnTo>
                    <a:pt x="17079" y="22650"/>
                  </a:lnTo>
                  <a:lnTo>
                    <a:pt x="17113" y="22616"/>
                  </a:lnTo>
                  <a:lnTo>
                    <a:pt x="20515" y="19681"/>
                  </a:lnTo>
                  <a:lnTo>
                    <a:pt x="23884" y="15778"/>
                  </a:lnTo>
                  <a:lnTo>
                    <a:pt x="27253" y="14811"/>
                  </a:lnTo>
                  <a:lnTo>
                    <a:pt x="27287" y="14811"/>
                  </a:lnTo>
                  <a:lnTo>
                    <a:pt x="30689" y="11942"/>
                  </a:lnTo>
                  <a:lnTo>
                    <a:pt x="34025" y="11942"/>
                  </a:lnTo>
                  <a:cubicBezTo>
                    <a:pt x="34058" y="11942"/>
                    <a:pt x="34092" y="11909"/>
                    <a:pt x="34125" y="11875"/>
                  </a:cubicBezTo>
                  <a:lnTo>
                    <a:pt x="37461" y="4203"/>
                  </a:lnTo>
                  <a:lnTo>
                    <a:pt x="40730" y="7972"/>
                  </a:lnTo>
                  <a:cubicBezTo>
                    <a:pt x="40746" y="8006"/>
                    <a:pt x="40771" y="8022"/>
                    <a:pt x="40801" y="8022"/>
                  </a:cubicBezTo>
                  <a:cubicBezTo>
                    <a:pt x="40830" y="8022"/>
                    <a:pt x="40863" y="8006"/>
                    <a:pt x="40896" y="7972"/>
                  </a:cubicBezTo>
                  <a:lnTo>
                    <a:pt x="44266" y="4070"/>
                  </a:lnTo>
                  <a:lnTo>
                    <a:pt x="47635" y="2135"/>
                  </a:lnTo>
                  <a:lnTo>
                    <a:pt x="51037" y="2135"/>
                  </a:lnTo>
                  <a:lnTo>
                    <a:pt x="54373" y="200"/>
                  </a:lnTo>
                  <a:lnTo>
                    <a:pt x="57742" y="200"/>
                  </a:lnTo>
                  <a:cubicBezTo>
                    <a:pt x="57875" y="200"/>
                    <a:pt x="57875" y="0"/>
                    <a:pt x="57742"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39"/>
            <p:cNvSpPr/>
            <p:nvPr/>
          </p:nvSpPr>
          <p:spPr>
            <a:xfrm>
              <a:off x="3210800" y="2945400"/>
              <a:ext cx="20875" cy="28500"/>
            </a:xfrm>
            <a:custGeom>
              <a:rect b="b" l="l" r="r" t="t"/>
              <a:pathLst>
                <a:path extrusionOk="0" h="1140" w="835">
                  <a:moveTo>
                    <a:pt x="605" y="1"/>
                  </a:moveTo>
                  <a:cubicBezTo>
                    <a:pt x="554" y="1"/>
                    <a:pt x="497" y="17"/>
                    <a:pt x="434" y="53"/>
                  </a:cubicBezTo>
                  <a:cubicBezTo>
                    <a:pt x="167" y="220"/>
                    <a:pt x="34" y="520"/>
                    <a:pt x="0" y="820"/>
                  </a:cubicBezTo>
                  <a:cubicBezTo>
                    <a:pt x="0" y="1016"/>
                    <a:pt x="108" y="1140"/>
                    <a:pt x="257" y="1140"/>
                  </a:cubicBezTo>
                  <a:cubicBezTo>
                    <a:pt x="311" y="1140"/>
                    <a:pt x="371" y="1123"/>
                    <a:pt x="434" y="1087"/>
                  </a:cubicBezTo>
                  <a:cubicBezTo>
                    <a:pt x="668" y="887"/>
                    <a:pt x="834" y="620"/>
                    <a:pt x="834" y="320"/>
                  </a:cubicBezTo>
                  <a:cubicBezTo>
                    <a:pt x="834" y="125"/>
                    <a:pt x="745" y="1"/>
                    <a:pt x="60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39"/>
            <p:cNvSpPr/>
            <p:nvPr/>
          </p:nvSpPr>
          <p:spPr>
            <a:xfrm>
              <a:off x="3295850" y="2798950"/>
              <a:ext cx="21725" cy="28175"/>
            </a:xfrm>
            <a:custGeom>
              <a:rect b="b" l="l" r="r" t="t"/>
              <a:pathLst>
                <a:path extrusionOk="0" h="1127" w="869">
                  <a:moveTo>
                    <a:pt x="633" y="0"/>
                  </a:moveTo>
                  <a:cubicBezTo>
                    <a:pt x="573" y="0"/>
                    <a:pt x="505" y="23"/>
                    <a:pt x="434" y="74"/>
                  </a:cubicBezTo>
                  <a:cubicBezTo>
                    <a:pt x="168" y="240"/>
                    <a:pt x="1" y="507"/>
                    <a:pt x="1" y="808"/>
                  </a:cubicBezTo>
                  <a:cubicBezTo>
                    <a:pt x="1" y="1003"/>
                    <a:pt x="90" y="1127"/>
                    <a:pt x="243" y="1127"/>
                  </a:cubicBezTo>
                  <a:cubicBezTo>
                    <a:pt x="299" y="1127"/>
                    <a:pt x="363" y="1110"/>
                    <a:pt x="434" y="1074"/>
                  </a:cubicBezTo>
                  <a:cubicBezTo>
                    <a:pt x="668" y="908"/>
                    <a:pt x="835" y="607"/>
                    <a:pt x="868" y="307"/>
                  </a:cubicBezTo>
                  <a:cubicBezTo>
                    <a:pt x="868" y="121"/>
                    <a:pt x="771" y="0"/>
                    <a:pt x="633"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39"/>
            <p:cNvSpPr/>
            <p:nvPr/>
          </p:nvSpPr>
          <p:spPr>
            <a:xfrm>
              <a:off x="3379250" y="2780875"/>
              <a:ext cx="23375" cy="28175"/>
            </a:xfrm>
            <a:custGeom>
              <a:rect b="b" l="l" r="r" t="t"/>
              <a:pathLst>
                <a:path extrusionOk="0" h="1127" w="935">
                  <a:moveTo>
                    <a:pt x="657" y="0"/>
                  </a:moveTo>
                  <a:cubicBezTo>
                    <a:pt x="498" y="0"/>
                    <a:pt x="301" y="150"/>
                    <a:pt x="167" y="363"/>
                  </a:cubicBezTo>
                  <a:cubicBezTo>
                    <a:pt x="1" y="663"/>
                    <a:pt x="1" y="997"/>
                    <a:pt x="167" y="1097"/>
                  </a:cubicBezTo>
                  <a:cubicBezTo>
                    <a:pt x="200" y="1117"/>
                    <a:pt x="237" y="1126"/>
                    <a:pt x="276" y="1126"/>
                  </a:cubicBezTo>
                  <a:cubicBezTo>
                    <a:pt x="435" y="1126"/>
                    <a:pt x="634" y="971"/>
                    <a:pt x="768" y="730"/>
                  </a:cubicBezTo>
                  <a:cubicBezTo>
                    <a:pt x="935" y="430"/>
                    <a:pt x="935" y="130"/>
                    <a:pt x="768" y="29"/>
                  </a:cubicBezTo>
                  <a:cubicBezTo>
                    <a:pt x="734" y="9"/>
                    <a:pt x="697" y="0"/>
                    <a:pt x="65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39"/>
            <p:cNvSpPr/>
            <p:nvPr/>
          </p:nvSpPr>
          <p:spPr>
            <a:xfrm>
              <a:off x="3465150" y="2602975"/>
              <a:ext cx="20875" cy="28175"/>
            </a:xfrm>
            <a:custGeom>
              <a:rect b="b" l="l" r="r" t="t"/>
              <a:pathLst>
                <a:path extrusionOk="0" h="1127" w="835">
                  <a:moveTo>
                    <a:pt x="614" y="0"/>
                  </a:moveTo>
                  <a:cubicBezTo>
                    <a:pt x="553" y="0"/>
                    <a:pt x="482" y="23"/>
                    <a:pt x="401" y="74"/>
                  </a:cubicBezTo>
                  <a:cubicBezTo>
                    <a:pt x="167" y="241"/>
                    <a:pt x="0" y="507"/>
                    <a:pt x="0" y="808"/>
                  </a:cubicBezTo>
                  <a:cubicBezTo>
                    <a:pt x="0" y="1003"/>
                    <a:pt x="90" y="1127"/>
                    <a:pt x="229" y="1127"/>
                  </a:cubicBezTo>
                  <a:cubicBezTo>
                    <a:pt x="280" y="1127"/>
                    <a:pt x="338" y="1110"/>
                    <a:pt x="401" y="1074"/>
                  </a:cubicBezTo>
                  <a:cubicBezTo>
                    <a:pt x="667" y="874"/>
                    <a:pt x="834" y="607"/>
                    <a:pt x="834" y="307"/>
                  </a:cubicBezTo>
                  <a:cubicBezTo>
                    <a:pt x="834" y="121"/>
                    <a:pt x="753" y="0"/>
                    <a:pt x="61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39"/>
            <p:cNvSpPr/>
            <p:nvPr/>
          </p:nvSpPr>
          <p:spPr>
            <a:xfrm>
              <a:off x="3550200" y="2652175"/>
              <a:ext cx="20875" cy="28325"/>
            </a:xfrm>
            <a:custGeom>
              <a:rect b="b" l="l" r="r" t="t"/>
              <a:pathLst>
                <a:path extrusionOk="0" h="1133" w="835">
                  <a:moveTo>
                    <a:pt x="600" y="0"/>
                  </a:moveTo>
                  <a:cubicBezTo>
                    <a:pt x="540" y="0"/>
                    <a:pt x="472" y="23"/>
                    <a:pt x="401" y="74"/>
                  </a:cubicBezTo>
                  <a:cubicBezTo>
                    <a:pt x="168" y="241"/>
                    <a:pt x="1" y="507"/>
                    <a:pt x="1" y="808"/>
                  </a:cubicBezTo>
                  <a:cubicBezTo>
                    <a:pt x="1" y="1020"/>
                    <a:pt x="84" y="1133"/>
                    <a:pt x="216" y="1133"/>
                  </a:cubicBezTo>
                  <a:cubicBezTo>
                    <a:pt x="270" y="1133"/>
                    <a:pt x="333" y="1113"/>
                    <a:pt x="401" y="1075"/>
                  </a:cubicBezTo>
                  <a:cubicBezTo>
                    <a:pt x="668" y="908"/>
                    <a:pt x="801" y="608"/>
                    <a:pt x="835" y="307"/>
                  </a:cubicBezTo>
                  <a:cubicBezTo>
                    <a:pt x="835" y="121"/>
                    <a:pt x="738" y="0"/>
                    <a:pt x="60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39"/>
            <p:cNvSpPr/>
            <p:nvPr/>
          </p:nvSpPr>
          <p:spPr>
            <a:xfrm>
              <a:off x="3634425" y="2627675"/>
              <a:ext cx="20875" cy="28200"/>
            </a:xfrm>
            <a:custGeom>
              <a:rect b="b" l="l" r="r" t="t"/>
              <a:pathLst>
                <a:path extrusionOk="0" h="1128" w="835">
                  <a:moveTo>
                    <a:pt x="606" y="1"/>
                  </a:moveTo>
                  <a:cubicBezTo>
                    <a:pt x="555" y="1"/>
                    <a:pt x="497" y="17"/>
                    <a:pt x="434" y="53"/>
                  </a:cubicBezTo>
                  <a:cubicBezTo>
                    <a:pt x="168" y="220"/>
                    <a:pt x="1" y="520"/>
                    <a:pt x="1" y="820"/>
                  </a:cubicBezTo>
                  <a:cubicBezTo>
                    <a:pt x="1" y="1006"/>
                    <a:pt x="82" y="1127"/>
                    <a:pt x="221" y="1127"/>
                  </a:cubicBezTo>
                  <a:cubicBezTo>
                    <a:pt x="282" y="1127"/>
                    <a:pt x="354" y="1104"/>
                    <a:pt x="434" y="1054"/>
                  </a:cubicBezTo>
                  <a:cubicBezTo>
                    <a:pt x="668" y="887"/>
                    <a:pt x="835" y="620"/>
                    <a:pt x="835" y="320"/>
                  </a:cubicBezTo>
                  <a:cubicBezTo>
                    <a:pt x="835" y="125"/>
                    <a:pt x="745" y="1"/>
                    <a:pt x="60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39"/>
            <p:cNvSpPr/>
            <p:nvPr/>
          </p:nvSpPr>
          <p:spPr>
            <a:xfrm>
              <a:off x="3719500" y="2554300"/>
              <a:ext cx="20875" cy="28500"/>
            </a:xfrm>
            <a:custGeom>
              <a:rect b="b" l="l" r="r" t="t"/>
              <a:pathLst>
                <a:path extrusionOk="0" h="1140" w="835">
                  <a:moveTo>
                    <a:pt x="578" y="0"/>
                  </a:moveTo>
                  <a:cubicBezTo>
                    <a:pt x="523" y="0"/>
                    <a:pt x="463" y="17"/>
                    <a:pt x="401" y="53"/>
                  </a:cubicBezTo>
                  <a:cubicBezTo>
                    <a:pt x="167" y="253"/>
                    <a:pt x="0" y="520"/>
                    <a:pt x="0" y="820"/>
                  </a:cubicBezTo>
                  <a:cubicBezTo>
                    <a:pt x="0" y="1015"/>
                    <a:pt x="90" y="1139"/>
                    <a:pt x="229" y="1139"/>
                  </a:cubicBezTo>
                  <a:cubicBezTo>
                    <a:pt x="280" y="1139"/>
                    <a:pt x="338" y="1123"/>
                    <a:pt x="401" y="1087"/>
                  </a:cubicBezTo>
                  <a:cubicBezTo>
                    <a:pt x="667" y="887"/>
                    <a:pt x="834" y="620"/>
                    <a:pt x="834" y="320"/>
                  </a:cubicBezTo>
                  <a:cubicBezTo>
                    <a:pt x="834" y="124"/>
                    <a:pt x="727" y="0"/>
                    <a:pt x="57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39"/>
            <p:cNvSpPr/>
            <p:nvPr/>
          </p:nvSpPr>
          <p:spPr>
            <a:xfrm>
              <a:off x="3803725" y="2457025"/>
              <a:ext cx="20875" cy="28200"/>
            </a:xfrm>
            <a:custGeom>
              <a:rect b="b" l="l" r="r" t="t"/>
              <a:pathLst>
                <a:path extrusionOk="0" h="1128" w="835">
                  <a:moveTo>
                    <a:pt x="625" y="1"/>
                  </a:moveTo>
                  <a:cubicBezTo>
                    <a:pt x="569" y="1"/>
                    <a:pt x="505" y="24"/>
                    <a:pt x="434" y="74"/>
                  </a:cubicBezTo>
                  <a:cubicBezTo>
                    <a:pt x="167" y="241"/>
                    <a:pt x="0" y="508"/>
                    <a:pt x="0" y="808"/>
                  </a:cubicBezTo>
                  <a:cubicBezTo>
                    <a:pt x="0" y="1003"/>
                    <a:pt x="90" y="1127"/>
                    <a:pt x="242" y="1127"/>
                  </a:cubicBezTo>
                  <a:cubicBezTo>
                    <a:pt x="298" y="1127"/>
                    <a:pt x="362" y="1111"/>
                    <a:pt x="434" y="1075"/>
                  </a:cubicBezTo>
                  <a:cubicBezTo>
                    <a:pt x="667" y="875"/>
                    <a:pt x="834" y="608"/>
                    <a:pt x="834" y="308"/>
                  </a:cubicBezTo>
                  <a:cubicBezTo>
                    <a:pt x="834" y="122"/>
                    <a:pt x="753" y="1"/>
                    <a:pt x="62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39"/>
            <p:cNvSpPr/>
            <p:nvPr/>
          </p:nvSpPr>
          <p:spPr>
            <a:xfrm>
              <a:off x="3888775" y="2432375"/>
              <a:ext cx="20875" cy="27975"/>
            </a:xfrm>
            <a:custGeom>
              <a:rect b="b" l="l" r="r" t="t"/>
              <a:pathLst>
                <a:path extrusionOk="0" h="1119" w="835">
                  <a:moveTo>
                    <a:pt x="597" y="1"/>
                  </a:moveTo>
                  <a:cubicBezTo>
                    <a:pt x="537" y="1"/>
                    <a:pt x="471" y="20"/>
                    <a:pt x="401" y="60"/>
                  </a:cubicBezTo>
                  <a:cubicBezTo>
                    <a:pt x="168" y="226"/>
                    <a:pt x="1" y="493"/>
                    <a:pt x="1" y="793"/>
                  </a:cubicBezTo>
                  <a:cubicBezTo>
                    <a:pt x="1" y="1006"/>
                    <a:pt x="84" y="1118"/>
                    <a:pt x="216" y="1118"/>
                  </a:cubicBezTo>
                  <a:cubicBezTo>
                    <a:pt x="270" y="1118"/>
                    <a:pt x="333" y="1099"/>
                    <a:pt x="401" y="1060"/>
                  </a:cubicBezTo>
                  <a:cubicBezTo>
                    <a:pt x="668" y="893"/>
                    <a:pt x="801" y="593"/>
                    <a:pt x="835" y="293"/>
                  </a:cubicBezTo>
                  <a:cubicBezTo>
                    <a:pt x="835" y="106"/>
                    <a:pt x="736" y="1"/>
                    <a:pt x="59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39"/>
            <p:cNvSpPr/>
            <p:nvPr/>
          </p:nvSpPr>
          <p:spPr>
            <a:xfrm>
              <a:off x="3973850" y="2359000"/>
              <a:ext cx="20875" cy="27950"/>
            </a:xfrm>
            <a:custGeom>
              <a:rect b="b" l="l" r="r" t="t"/>
              <a:pathLst>
                <a:path extrusionOk="0" h="1118" w="835">
                  <a:moveTo>
                    <a:pt x="596" y="0"/>
                  </a:moveTo>
                  <a:cubicBezTo>
                    <a:pt x="537" y="0"/>
                    <a:pt x="470" y="19"/>
                    <a:pt x="400" y="59"/>
                  </a:cubicBezTo>
                  <a:cubicBezTo>
                    <a:pt x="167" y="226"/>
                    <a:pt x="0" y="493"/>
                    <a:pt x="0" y="793"/>
                  </a:cubicBezTo>
                  <a:cubicBezTo>
                    <a:pt x="0" y="1006"/>
                    <a:pt x="84" y="1118"/>
                    <a:pt x="216" y="1118"/>
                  </a:cubicBezTo>
                  <a:cubicBezTo>
                    <a:pt x="270" y="1118"/>
                    <a:pt x="332" y="1099"/>
                    <a:pt x="400" y="1060"/>
                  </a:cubicBezTo>
                  <a:cubicBezTo>
                    <a:pt x="634" y="893"/>
                    <a:pt x="801" y="593"/>
                    <a:pt x="834" y="293"/>
                  </a:cubicBezTo>
                  <a:cubicBezTo>
                    <a:pt x="834" y="105"/>
                    <a:pt x="736" y="0"/>
                    <a:pt x="59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39"/>
            <p:cNvSpPr/>
            <p:nvPr/>
          </p:nvSpPr>
          <p:spPr>
            <a:xfrm>
              <a:off x="4058075" y="2359000"/>
              <a:ext cx="20875" cy="27950"/>
            </a:xfrm>
            <a:custGeom>
              <a:rect b="b" l="l" r="r" t="t"/>
              <a:pathLst>
                <a:path extrusionOk="0" h="1118" w="835">
                  <a:moveTo>
                    <a:pt x="611" y="0"/>
                  </a:moveTo>
                  <a:cubicBezTo>
                    <a:pt x="551" y="0"/>
                    <a:pt x="480" y="19"/>
                    <a:pt x="401" y="59"/>
                  </a:cubicBezTo>
                  <a:cubicBezTo>
                    <a:pt x="167" y="226"/>
                    <a:pt x="0" y="493"/>
                    <a:pt x="0" y="793"/>
                  </a:cubicBezTo>
                  <a:cubicBezTo>
                    <a:pt x="0" y="1006"/>
                    <a:pt x="84" y="1118"/>
                    <a:pt x="216" y="1118"/>
                  </a:cubicBezTo>
                  <a:cubicBezTo>
                    <a:pt x="270" y="1118"/>
                    <a:pt x="332" y="1099"/>
                    <a:pt x="401" y="1060"/>
                  </a:cubicBezTo>
                  <a:cubicBezTo>
                    <a:pt x="667" y="893"/>
                    <a:pt x="801" y="593"/>
                    <a:pt x="834" y="293"/>
                  </a:cubicBezTo>
                  <a:cubicBezTo>
                    <a:pt x="834" y="105"/>
                    <a:pt x="752" y="0"/>
                    <a:pt x="61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39"/>
            <p:cNvSpPr/>
            <p:nvPr/>
          </p:nvSpPr>
          <p:spPr>
            <a:xfrm>
              <a:off x="4142300" y="2163175"/>
              <a:ext cx="20875" cy="28200"/>
            </a:xfrm>
            <a:custGeom>
              <a:rect b="b" l="l" r="r" t="t"/>
              <a:pathLst>
                <a:path extrusionOk="0" h="1128" w="835">
                  <a:moveTo>
                    <a:pt x="605" y="1"/>
                  </a:moveTo>
                  <a:cubicBezTo>
                    <a:pt x="554" y="1"/>
                    <a:pt x="497" y="17"/>
                    <a:pt x="434" y="53"/>
                  </a:cubicBezTo>
                  <a:cubicBezTo>
                    <a:pt x="167" y="220"/>
                    <a:pt x="34" y="520"/>
                    <a:pt x="0" y="820"/>
                  </a:cubicBezTo>
                  <a:cubicBezTo>
                    <a:pt x="0" y="1006"/>
                    <a:pt x="97" y="1127"/>
                    <a:pt x="235" y="1127"/>
                  </a:cubicBezTo>
                  <a:cubicBezTo>
                    <a:pt x="295" y="1127"/>
                    <a:pt x="363" y="1104"/>
                    <a:pt x="434" y="1054"/>
                  </a:cubicBezTo>
                  <a:cubicBezTo>
                    <a:pt x="667" y="887"/>
                    <a:pt x="834" y="620"/>
                    <a:pt x="834" y="320"/>
                  </a:cubicBezTo>
                  <a:cubicBezTo>
                    <a:pt x="834" y="125"/>
                    <a:pt x="745" y="1"/>
                    <a:pt x="60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39"/>
            <p:cNvSpPr/>
            <p:nvPr/>
          </p:nvSpPr>
          <p:spPr>
            <a:xfrm>
              <a:off x="4226525" y="2260600"/>
              <a:ext cx="21700" cy="27950"/>
            </a:xfrm>
            <a:custGeom>
              <a:rect b="b" l="l" r="r" t="t"/>
              <a:pathLst>
                <a:path extrusionOk="0" h="1118" w="868">
                  <a:moveTo>
                    <a:pt x="644" y="0"/>
                  </a:moveTo>
                  <a:cubicBezTo>
                    <a:pt x="584" y="0"/>
                    <a:pt x="514" y="19"/>
                    <a:pt x="434" y="59"/>
                  </a:cubicBezTo>
                  <a:cubicBezTo>
                    <a:pt x="201" y="226"/>
                    <a:pt x="34" y="493"/>
                    <a:pt x="0" y="793"/>
                  </a:cubicBezTo>
                  <a:cubicBezTo>
                    <a:pt x="0" y="1005"/>
                    <a:pt x="101" y="1118"/>
                    <a:pt x="242" y="1118"/>
                  </a:cubicBezTo>
                  <a:cubicBezTo>
                    <a:pt x="301" y="1118"/>
                    <a:pt x="366" y="1099"/>
                    <a:pt x="434" y="1060"/>
                  </a:cubicBezTo>
                  <a:cubicBezTo>
                    <a:pt x="701" y="893"/>
                    <a:pt x="868" y="593"/>
                    <a:pt x="868" y="292"/>
                  </a:cubicBezTo>
                  <a:cubicBezTo>
                    <a:pt x="868" y="105"/>
                    <a:pt x="786" y="0"/>
                    <a:pt x="64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39"/>
            <p:cNvSpPr/>
            <p:nvPr/>
          </p:nvSpPr>
          <p:spPr>
            <a:xfrm>
              <a:off x="4311575" y="2163175"/>
              <a:ext cx="20875" cy="28200"/>
            </a:xfrm>
            <a:custGeom>
              <a:rect b="b" l="l" r="r" t="t"/>
              <a:pathLst>
                <a:path extrusionOk="0" h="1128" w="835">
                  <a:moveTo>
                    <a:pt x="606" y="1"/>
                  </a:moveTo>
                  <a:cubicBezTo>
                    <a:pt x="555" y="1"/>
                    <a:pt x="497" y="17"/>
                    <a:pt x="434" y="53"/>
                  </a:cubicBezTo>
                  <a:cubicBezTo>
                    <a:pt x="168" y="220"/>
                    <a:pt x="34" y="520"/>
                    <a:pt x="1" y="820"/>
                  </a:cubicBezTo>
                  <a:cubicBezTo>
                    <a:pt x="1" y="1006"/>
                    <a:pt x="98" y="1127"/>
                    <a:pt x="236" y="1127"/>
                  </a:cubicBezTo>
                  <a:cubicBezTo>
                    <a:pt x="296" y="1127"/>
                    <a:pt x="364" y="1104"/>
                    <a:pt x="434" y="1054"/>
                  </a:cubicBezTo>
                  <a:cubicBezTo>
                    <a:pt x="668" y="887"/>
                    <a:pt x="835" y="620"/>
                    <a:pt x="835" y="320"/>
                  </a:cubicBezTo>
                  <a:cubicBezTo>
                    <a:pt x="835" y="125"/>
                    <a:pt x="745" y="1"/>
                    <a:pt x="60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39"/>
            <p:cNvSpPr/>
            <p:nvPr/>
          </p:nvSpPr>
          <p:spPr>
            <a:xfrm>
              <a:off x="4395800" y="2114650"/>
              <a:ext cx="21725" cy="27975"/>
            </a:xfrm>
            <a:custGeom>
              <a:rect b="b" l="l" r="r" t="t"/>
              <a:pathLst>
                <a:path extrusionOk="0" h="1119" w="869">
                  <a:moveTo>
                    <a:pt x="656" y="1"/>
                  </a:moveTo>
                  <a:cubicBezTo>
                    <a:pt x="601" y="1"/>
                    <a:pt x="538" y="20"/>
                    <a:pt x="468" y="59"/>
                  </a:cubicBezTo>
                  <a:cubicBezTo>
                    <a:pt x="201" y="226"/>
                    <a:pt x="34" y="493"/>
                    <a:pt x="1" y="793"/>
                  </a:cubicBezTo>
                  <a:cubicBezTo>
                    <a:pt x="1" y="1006"/>
                    <a:pt x="101" y="1118"/>
                    <a:pt x="255" y="1118"/>
                  </a:cubicBezTo>
                  <a:cubicBezTo>
                    <a:pt x="318" y="1118"/>
                    <a:pt x="390" y="1099"/>
                    <a:pt x="468" y="1060"/>
                  </a:cubicBezTo>
                  <a:cubicBezTo>
                    <a:pt x="701" y="893"/>
                    <a:pt x="868" y="593"/>
                    <a:pt x="868" y="293"/>
                  </a:cubicBezTo>
                  <a:cubicBezTo>
                    <a:pt x="868" y="106"/>
                    <a:pt x="786" y="1"/>
                    <a:pt x="65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39"/>
            <p:cNvSpPr/>
            <p:nvPr/>
          </p:nvSpPr>
          <p:spPr>
            <a:xfrm>
              <a:off x="4481700" y="2114650"/>
              <a:ext cx="20875" cy="27975"/>
            </a:xfrm>
            <a:custGeom>
              <a:rect b="b" l="l" r="r" t="t"/>
              <a:pathLst>
                <a:path extrusionOk="0" h="1119" w="835">
                  <a:moveTo>
                    <a:pt x="597" y="1"/>
                  </a:moveTo>
                  <a:cubicBezTo>
                    <a:pt x="537" y="1"/>
                    <a:pt x="471" y="20"/>
                    <a:pt x="401" y="59"/>
                  </a:cubicBezTo>
                  <a:cubicBezTo>
                    <a:pt x="167" y="226"/>
                    <a:pt x="1" y="493"/>
                    <a:pt x="1" y="793"/>
                  </a:cubicBezTo>
                  <a:cubicBezTo>
                    <a:pt x="1" y="1006"/>
                    <a:pt x="84" y="1118"/>
                    <a:pt x="216" y="1118"/>
                  </a:cubicBezTo>
                  <a:cubicBezTo>
                    <a:pt x="270" y="1118"/>
                    <a:pt x="333" y="1099"/>
                    <a:pt x="401" y="1060"/>
                  </a:cubicBezTo>
                  <a:cubicBezTo>
                    <a:pt x="668" y="893"/>
                    <a:pt x="801" y="593"/>
                    <a:pt x="835" y="293"/>
                  </a:cubicBezTo>
                  <a:cubicBezTo>
                    <a:pt x="835" y="106"/>
                    <a:pt x="736" y="1"/>
                    <a:pt x="59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39"/>
            <p:cNvSpPr/>
            <p:nvPr/>
          </p:nvSpPr>
          <p:spPr>
            <a:xfrm>
              <a:off x="4565925" y="2065475"/>
              <a:ext cx="21725" cy="27950"/>
            </a:xfrm>
            <a:custGeom>
              <a:rect b="b" l="l" r="r" t="t"/>
              <a:pathLst>
                <a:path extrusionOk="0" h="1118" w="869">
                  <a:moveTo>
                    <a:pt x="614" y="0"/>
                  </a:moveTo>
                  <a:cubicBezTo>
                    <a:pt x="551" y="0"/>
                    <a:pt x="479" y="19"/>
                    <a:pt x="401" y="58"/>
                  </a:cubicBezTo>
                  <a:cubicBezTo>
                    <a:pt x="168" y="225"/>
                    <a:pt x="1" y="525"/>
                    <a:pt x="1" y="826"/>
                  </a:cubicBezTo>
                  <a:cubicBezTo>
                    <a:pt x="1" y="1013"/>
                    <a:pt x="83" y="1118"/>
                    <a:pt x="212" y="1118"/>
                  </a:cubicBezTo>
                  <a:cubicBezTo>
                    <a:pt x="268" y="1118"/>
                    <a:pt x="331" y="1099"/>
                    <a:pt x="401" y="1059"/>
                  </a:cubicBezTo>
                  <a:cubicBezTo>
                    <a:pt x="668" y="892"/>
                    <a:pt x="835" y="625"/>
                    <a:pt x="868" y="325"/>
                  </a:cubicBezTo>
                  <a:cubicBezTo>
                    <a:pt x="868" y="113"/>
                    <a:pt x="768" y="0"/>
                    <a:pt x="61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39"/>
            <p:cNvSpPr/>
            <p:nvPr/>
          </p:nvSpPr>
          <p:spPr>
            <a:xfrm>
              <a:off x="4650150" y="2065475"/>
              <a:ext cx="21725" cy="27950"/>
            </a:xfrm>
            <a:custGeom>
              <a:rect b="b" l="l" r="r" t="t"/>
              <a:pathLst>
                <a:path extrusionOk="0" h="1118" w="869">
                  <a:moveTo>
                    <a:pt x="653" y="0"/>
                  </a:moveTo>
                  <a:cubicBezTo>
                    <a:pt x="598" y="0"/>
                    <a:pt x="536" y="19"/>
                    <a:pt x="468" y="58"/>
                  </a:cubicBezTo>
                  <a:cubicBezTo>
                    <a:pt x="201" y="225"/>
                    <a:pt x="34" y="492"/>
                    <a:pt x="1" y="826"/>
                  </a:cubicBezTo>
                  <a:cubicBezTo>
                    <a:pt x="1" y="1013"/>
                    <a:pt x="99" y="1118"/>
                    <a:pt x="250" y="1118"/>
                  </a:cubicBezTo>
                  <a:cubicBezTo>
                    <a:pt x="315" y="1118"/>
                    <a:pt x="388" y="1099"/>
                    <a:pt x="468" y="1059"/>
                  </a:cubicBezTo>
                  <a:cubicBezTo>
                    <a:pt x="701" y="892"/>
                    <a:pt x="868" y="625"/>
                    <a:pt x="868" y="325"/>
                  </a:cubicBezTo>
                  <a:cubicBezTo>
                    <a:pt x="868" y="113"/>
                    <a:pt x="784" y="0"/>
                    <a:pt x="653"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39"/>
            <p:cNvSpPr/>
            <p:nvPr/>
          </p:nvSpPr>
          <p:spPr>
            <a:xfrm>
              <a:off x="3218300" y="2077775"/>
              <a:ext cx="1446900" cy="884825"/>
            </a:xfrm>
            <a:custGeom>
              <a:rect b="b" l="l" r="r" t="t"/>
              <a:pathLst>
                <a:path extrusionOk="0" h="35393" w="57876">
                  <a:moveTo>
                    <a:pt x="54273" y="0"/>
                  </a:moveTo>
                  <a:lnTo>
                    <a:pt x="50937" y="1935"/>
                  </a:lnTo>
                  <a:lnTo>
                    <a:pt x="47501" y="1935"/>
                  </a:lnTo>
                  <a:lnTo>
                    <a:pt x="44132" y="3903"/>
                  </a:lnTo>
                  <a:lnTo>
                    <a:pt x="44099" y="3903"/>
                  </a:lnTo>
                  <a:lnTo>
                    <a:pt x="40796" y="7739"/>
                  </a:lnTo>
                  <a:lnTo>
                    <a:pt x="37461" y="3903"/>
                  </a:lnTo>
                  <a:cubicBezTo>
                    <a:pt x="37461" y="3903"/>
                    <a:pt x="37427" y="3869"/>
                    <a:pt x="37394" y="3869"/>
                  </a:cubicBezTo>
                  <a:cubicBezTo>
                    <a:pt x="37327" y="3869"/>
                    <a:pt x="37294" y="3903"/>
                    <a:pt x="37294" y="3936"/>
                  </a:cubicBezTo>
                  <a:lnTo>
                    <a:pt x="33958" y="11708"/>
                  </a:lnTo>
                  <a:lnTo>
                    <a:pt x="30556" y="11708"/>
                  </a:lnTo>
                  <a:lnTo>
                    <a:pt x="27187" y="14644"/>
                  </a:lnTo>
                  <a:lnTo>
                    <a:pt x="23818" y="15611"/>
                  </a:lnTo>
                  <a:cubicBezTo>
                    <a:pt x="23784" y="15611"/>
                    <a:pt x="23784" y="15645"/>
                    <a:pt x="23751" y="15645"/>
                  </a:cubicBezTo>
                  <a:lnTo>
                    <a:pt x="20382" y="19547"/>
                  </a:lnTo>
                  <a:lnTo>
                    <a:pt x="17013" y="22483"/>
                  </a:lnTo>
                  <a:lnTo>
                    <a:pt x="13677" y="23450"/>
                  </a:lnTo>
                  <a:lnTo>
                    <a:pt x="10341" y="21515"/>
                  </a:lnTo>
                  <a:cubicBezTo>
                    <a:pt x="10325" y="21499"/>
                    <a:pt x="10308" y="21490"/>
                    <a:pt x="10295" y="21490"/>
                  </a:cubicBezTo>
                  <a:cubicBezTo>
                    <a:pt x="10283" y="21490"/>
                    <a:pt x="10275" y="21499"/>
                    <a:pt x="10275" y="21515"/>
                  </a:cubicBezTo>
                  <a:cubicBezTo>
                    <a:pt x="10241" y="21515"/>
                    <a:pt x="10208" y="21515"/>
                    <a:pt x="10208" y="21549"/>
                  </a:cubicBezTo>
                  <a:lnTo>
                    <a:pt x="6839" y="28587"/>
                  </a:lnTo>
                  <a:lnTo>
                    <a:pt x="3503" y="29321"/>
                  </a:lnTo>
                  <a:cubicBezTo>
                    <a:pt x="3470" y="29321"/>
                    <a:pt x="3470" y="29321"/>
                    <a:pt x="3436" y="29354"/>
                  </a:cubicBezTo>
                  <a:lnTo>
                    <a:pt x="34" y="35225"/>
                  </a:lnTo>
                  <a:cubicBezTo>
                    <a:pt x="1" y="35292"/>
                    <a:pt x="34" y="35359"/>
                    <a:pt x="67" y="35392"/>
                  </a:cubicBezTo>
                  <a:lnTo>
                    <a:pt x="134" y="35392"/>
                  </a:lnTo>
                  <a:cubicBezTo>
                    <a:pt x="167" y="35359"/>
                    <a:pt x="201" y="35325"/>
                    <a:pt x="201" y="35292"/>
                  </a:cubicBezTo>
                  <a:lnTo>
                    <a:pt x="3570" y="29454"/>
                  </a:lnTo>
                  <a:lnTo>
                    <a:pt x="6906" y="28754"/>
                  </a:lnTo>
                  <a:cubicBezTo>
                    <a:pt x="6939" y="28754"/>
                    <a:pt x="6972" y="28721"/>
                    <a:pt x="6972" y="28721"/>
                  </a:cubicBezTo>
                  <a:lnTo>
                    <a:pt x="10308" y="21716"/>
                  </a:lnTo>
                  <a:lnTo>
                    <a:pt x="13610" y="23617"/>
                  </a:lnTo>
                  <a:lnTo>
                    <a:pt x="13710" y="23617"/>
                  </a:lnTo>
                  <a:lnTo>
                    <a:pt x="17079" y="22650"/>
                  </a:lnTo>
                  <a:lnTo>
                    <a:pt x="17113" y="22616"/>
                  </a:lnTo>
                  <a:lnTo>
                    <a:pt x="20515" y="19681"/>
                  </a:lnTo>
                  <a:lnTo>
                    <a:pt x="23884" y="15778"/>
                  </a:lnTo>
                  <a:lnTo>
                    <a:pt x="27253" y="14811"/>
                  </a:lnTo>
                  <a:lnTo>
                    <a:pt x="27287" y="14811"/>
                  </a:lnTo>
                  <a:lnTo>
                    <a:pt x="30689" y="11942"/>
                  </a:lnTo>
                  <a:lnTo>
                    <a:pt x="34025" y="11942"/>
                  </a:lnTo>
                  <a:cubicBezTo>
                    <a:pt x="34058" y="11942"/>
                    <a:pt x="34092" y="11909"/>
                    <a:pt x="34125" y="11875"/>
                  </a:cubicBezTo>
                  <a:lnTo>
                    <a:pt x="37461" y="4203"/>
                  </a:lnTo>
                  <a:lnTo>
                    <a:pt x="40730" y="7972"/>
                  </a:lnTo>
                  <a:cubicBezTo>
                    <a:pt x="40746" y="8006"/>
                    <a:pt x="40771" y="8022"/>
                    <a:pt x="40801" y="8022"/>
                  </a:cubicBezTo>
                  <a:cubicBezTo>
                    <a:pt x="40830" y="8022"/>
                    <a:pt x="40863" y="8006"/>
                    <a:pt x="40896" y="7972"/>
                  </a:cubicBezTo>
                  <a:lnTo>
                    <a:pt x="44266" y="4070"/>
                  </a:lnTo>
                  <a:lnTo>
                    <a:pt x="47635" y="2135"/>
                  </a:lnTo>
                  <a:lnTo>
                    <a:pt x="51037" y="2135"/>
                  </a:lnTo>
                  <a:lnTo>
                    <a:pt x="54373" y="200"/>
                  </a:lnTo>
                  <a:lnTo>
                    <a:pt x="57742" y="200"/>
                  </a:lnTo>
                  <a:cubicBezTo>
                    <a:pt x="57875" y="200"/>
                    <a:pt x="57875" y="0"/>
                    <a:pt x="5774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39"/>
            <p:cNvSpPr/>
            <p:nvPr/>
          </p:nvSpPr>
          <p:spPr>
            <a:xfrm>
              <a:off x="3258325" y="2535275"/>
              <a:ext cx="97600" cy="66525"/>
            </a:xfrm>
            <a:custGeom>
              <a:rect b="b" l="l" r="r" t="t"/>
              <a:pathLst>
                <a:path extrusionOk="0" h="2661" w="3904">
                  <a:moveTo>
                    <a:pt x="3746" y="1"/>
                  </a:moveTo>
                  <a:cubicBezTo>
                    <a:pt x="3703" y="1"/>
                    <a:pt x="3655" y="15"/>
                    <a:pt x="3603" y="46"/>
                  </a:cubicBezTo>
                  <a:lnTo>
                    <a:pt x="301" y="1948"/>
                  </a:lnTo>
                  <a:cubicBezTo>
                    <a:pt x="134" y="2081"/>
                    <a:pt x="34" y="2248"/>
                    <a:pt x="1" y="2448"/>
                  </a:cubicBezTo>
                  <a:cubicBezTo>
                    <a:pt x="1" y="2586"/>
                    <a:pt x="64" y="2661"/>
                    <a:pt x="159" y="2661"/>
                  </a:cubicBezTo>
                  <a:cubicBezTo>
                    <a:pt x="201" y="2661"/>
                    <a:pt x="249" y="2646"/>
                    <a:pt x="301" y="2615"/>
                  </a:cubicBezTo>
                  <a:lnTo>
                    <a:pt x="3603" y="714"/>
                  </a:lnTo>
                  <a:cubicBezTo>
                    <a:pt x="3770" y="614"/>
                    <a:pt x="3870" y="413"/>
                    <a:pt x="3904" y="213"/>
                  </a:cubicBezTo>
                  <a:cubicBezTo>
                    <a:pt x="3904" y="75"/>
                    <a:pt x="3840" y="1"/>
                    <a:pt x="3746"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39"/>
            <p:cNvSpPr/>
            <p:nvPr/>
          </p:nvSpPr>
          <p:spPr>
            <a:xfrm>
              <a:off x="3210800" y="2602975"/>
              <a:ext cx="20875" cy="28175"/>
            </a:xfrm>
            <a:custGeom>
              <a:rect b="b" l="l" r="r" t="t"/>
              <a:pathLst>
                <a:path extrusionOk="0" h="1127" w="835">
                  <a:moveTo>
                    <a:pt x="625" y="0"/>
                  </a:moveTo>
                  <a:cubicBezTo>
                    <a:pt x="570" y="0"/>
                    <a:pt x="505" y="23"/>
                    <a:pt x="434" y="74"/>
                  </a:cubicBezTo>
                  <a:cubicBezTo>
                    <a:pt x="167" y="207"/>
                    <a:pt x="0" y="507"/>
                    <a:pt x="0" y="808"/>
                  </a:cubicBezTo>
                  <a:cubicBezTo>
                    <a:pt x="0" y="1003"/>
                    <a:pt x="108" y="1127"/>
                    <a:pt x="257" y="1127"/>
                  </a:cubicBezTo>
                  <a:cubicBezTo>
                    <a:pt x="311" y="1127"/>
                    <a:pt x="371" y="1110"/>
                    <a:pt x="434" y="1074"/>
                  </a:cubicBezTo>
                  <a:cubicBezTo>
                    <a:pt x="668" y="908"/>
                    <a:pt x="834" y="607"/>
                    <a:pt x="834" y="307"/>
                  </a:cubicBezTo>
                  <a:cubicBezTo>
                    <a:pt x="834" y="121"/>
                    <a:pt x="753" y="0"/>
                    <a:pt x="625"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39"/>
            <p:cNvSpPr/>
            <p:nvPr/>
          </p:nvSpPr>
          <p:spPr>
            <a:xfrm>
              <a:off x="3210800" y="2602975"/>
              <a:ext cx="20875" cy="28175"/>
            </a:xfrm>
            <a:custGeom>
              <a:rect b="b" l="l" r="r" t="t"/>
              <a:pathLst>
                <a:path extrusionOk="0" h="1127" w="835">
                  <a:moveTo>
                    <a:pt x="625" y="0"/>
                  </a:moveTo>
                  <a:cubicBezTo>
                    <a:pt x="570" y="0"/>
                    <a:pt x="505" y="23"/>
                    <a:pt x="434" y="74"/>
                  </a:cubicBezTo>
                  <a:cubicBezTo>
                    <a:pt x="167" y="207"/>
                    <a:pt x="0" y="507"/>
                    <a:pt x="0" y="808"/>
                  </a:cubicBezTo>
                  <a:cubicBezTo>
                    <a:pt x="0" y="1003"/>
                    <a:pt x="108" y="1127"/>
                    <a:pt x="257" y="1127"/>
                  </a:cubicBezTo>
                  <a:cubicBezTo>
                    <a:pt x="311" y="1127"/>
                    <a:pt x="371" y="1110"/>
                    <a:pt x="434" y="1074"/>
                  </a:cubicBezTo>
                  <a:cubicBezTo>
                    <a:pt x="668" y="908"/>
                    <a:pt x="834" y="607"/>
                    <a:pt x="834" y="307"/>
                  </a:cubicBezTo>
                  <a:cubicBezTo>
                    <a:pt x="834" y="121"/>
                    <a:pt x="753" y="0"/>
                    <a:pt x="62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39"/>
            <p:cNvSpPr/>
            <p:nvPr/>
          </p:nvSpPr>
          <p:spPr>
            <a:xfrm>
              <a:off x="3258325" y="2584450"/>
              <a:ext cx="96775" cy="65750"/>
            </a:xfrm>
            <a:custGeom>
              <a:rect b="b" l="l" r="r" t="t"/>
              <a:pathLst>
                <a:path extrusionOk="0" h="2630" w="3871">
                  <a:moveTo>
                    <a:pt x="3717" y="1"/>
                  </a:moveTo>
                  <a:cubicBezTo>
                    <a:pt x="3673" y="1"/>
                    <a:pt x="3623" y="15"/>
                    <a:pt x="3570" y="48"/>
                  </a:cubicBezTo>
                  <a:lnTo>
                    <a:pt x="301" y="1949"/>
                  </a:lnTo>
                  <a:cubicBezTo>
                    <a:pt x="134" y="2049"/>
                    <a:pt x="1" y="2249"/>
                    <a:pt x="1" y="2449"/>
                  </a:cubicBezTo>
                  <a:cubicBezTo>
                    <a:pt x="1" y="2563"/>
                    <a:pt x="62" y="2630"/>
                    <a:pt x="154" y="2630"/>
                  </a:cubicBezTo>
                  <a:cubicBezTo>
                    <a:pt x="197" y="2630"/>
                    <a:pt x="247" y="2615"/>
                    <a:pt x="301" y="2583"/>
                  </a:cubicBezTo>
                  <a:lnTo>
                    <a:pt x="3570" y="681"/>
                  </a:lnTo>
                  <a:cubicBezTo>
                    <a:pt x="3737" y="581"/>
                    <a:pt x="3870" y="381"/>
                    <a:pt x="3870" y="181"/>
                  </a:cubicBezTo>
                  <a:cubicBezTo>
                    <a:pt x="3870" y="68"/>
                    <a:pt x="3809" y="1"/>
                    <a:pt x="3717"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39"/>
            <p:cNvSpPr/>
            <p:nvPr/>
          </p:nvSpPr>
          <p:spPr>
            <a:xfrm>
              <a:off x="3210800" y="2652175"/>
              <a:ext cx="20875" cy="28325"/>
            </a:xfrm>
            <a:custGeom>
              <a:rect b="b" l="l" r="r" t="t"/>
              <a:pathLst>
                <a:path extrusionOk="0" h="1133" w="835">
                  <a:moveTo>
                    <a:pt x="625" y="0"/>
                  </a:moveTo>
                  <a:cubicBezTo>
                    <a:pt x="570" y="0"/>
                    <a:pt x="505" y="23"/>
                    <a:pt x="434" y="74"/>
                  </a:cubicBezTo>
                  <a:cubicBezTo>
                    <a:pt x="167" y="241"/>
                    <a:pt x="0" y="507"/>
                    <a:pt x="0" y="808"/>
                  </a:cubicBezTo>
                  <a:cubicBezTo>
                    <a:pt x="0" y="1020"/>
                    <a:pt x="101" y="1133"/>
                    <a:pt x="242" y="1133"/>
                  </a:cubicBezTo>
                  <a:cubicBezTo>
                    <a:pt x="301" y="1133"/>
                    <a:pt x="366" y="1113"/>
                    <a:pt x="434" y="1075"/>
                  </a:cubicBezTo>
                  <a:cubicBezTo>
                    <a:pt x="668" y="908"/>
                    <a:pt x="834" y="608"/>
                    <a:pt x="834" y="307"/>
                  </a:cubicBezTo>
                  <a:cubicBezTo>
                    <a:pt x="834" y="121"/>
                    <a:pt x="753" y="0"/>
                    <a:pt x="625"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39"/>
            <p:cNvSpPr/>
            <p:nvPr/>
          </p:nvSpPr>
          <p:spPr>
            <a:xfrm>
              <a:off x="3218300" y="3055350"/>
              <a:ext cx="386975" cy="249975"/>
            </a:xfrm>
            <a:custGeom>
              <a:rect b="b" l="l" r="r" t="t"/>
              <a:pathLst>
                <a:path extrusionOk="0" h="9999" w="15479">
                  <a:moveTo>
                    <a:pt x="15378" y="0"/>
                  </a:moveTo>
                  <a:cubicBezTo>
                    <a:pt x="15353" y="0"/>
                    <a:pt x="15328" y="8"/>
                    <a:pt x="15312" y="25"/>
                  </a:cubicBezTo>
                  <a:lnTo>
                    <a:pt x="13644" y="1493"/>
                  </a:lnTo>
                  <a:lnTo>
                    <a:pt x="11942" y="959"/>
                  </a:lnTo>
                  <a:lnTo>
                    <a:pt x="10208" y="3361"/>
                  </a:lnTo>
                  <a:lnTo>
                    <a:pt x="8507" y="4361"/>
                  </a:lnTo>
                  <a:lnTo>
                    <a:pt x="6839" y="5863"/>
                  </a:lnTo>
                  <a:lnTo>
                    <a:pt x="5138" y="5629"/>
                  </a:lnTo>
                  <a:lnTo>
                    <a:pt x="3436" y="7831"/>
                  </a:lnTo>
                  <a:lnTo>
                    <a:pt x="1769" y="8064"/>
                  </a:lnTo>
                  <a:lnTo>
                    <a:pt x="67" y="9832"/>
                  </a:lnTo>
                  <a:cubicBezTo>
                    <a:pt x="1" y="9865"/>
                    <a:pt x="1" y="9932"/>
                    <a:pt x="67" y="9965"/>
                  </a:cubicBezTo>
                  <a:cubicBezTo>
                    <a:pt x="67" y="9999"/>
                    <a:pt x="101" y="9999"/>
                    <a:pt x="134" y="9999"/>
                  </a:cubicBezTo>
                  <a:cubicBezTo>
                    <a:pt x="134" y="9999"/>
                    <a:pt x="167" y="9965"/>
                    <a:pt x="201" y="9932"/>
                  </a:cubicBezTo>
                  <a:lnTo>
                    <a:pt x="1869" y="8231"/>
                  </a:lnTo>
                  <a:lnTo>
                    <a:pt x="3637" y="8031"/>
                  </a:lnTo>
                  <a:lnTo>
                    <a:pt x="5304" y="5863"/>
                  </a:lnTo>
                  <a:lnTo>
                    <a:pt x="6972" y="6096"/>
                  </a:lnTo>
                  <a:lnTo>
                    <a:pt x="8673" y="4528"/>
                  </a:lnTo>
                  <a:lnTo>
                    <a:pt x="10375" y="3528"/>
                  </a:lnTo>
                  <a:lnTo>
                    <a:pt x="12043" y="1193"/>
                  </a:lnTo>
                  <a:lnTo>
                    <a:pt x="13710" y="1726"/>
                  </a:lnTo>
                  <a:lnTo>
                    <a:pt x="15445" y="192"/>
                  </a:lnTo>
                  <a:cubicBezTo>
                    <a:pt x="15478" y="125"/>
                    <a:pt x="15478" y="58"/>
                    <a:pt x="15445" y="25"/>
                  </a:cubicBezTo>
                  <a:cubicBezTo>
                    <a:pt x="15428" y="8"/>
                    <a:pt x="15403" y="0"/>
                    <a:pt x="15378"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39"/>
            <p:cNvSpPr/>
            <p:nvPr/>
          </p:nvSpPr>
          <p:spPr>
            <a:xfrm>
              <a:off x="3224150" y="3135400"/>
              <a:ext cx="32550" cy="73200"/>
            </a:xfrm>
            <a:custGeom>
              <a:rect b="b" l="l" r="r" t="t"/>
              <a:pathLst>
                <a:path extrusionOk="0" h="2928" w="1302">
                  <a:moveTo>
                    <a:pt x="834" y="1293"/>
                  </a:moveTo>
                  <a:cubicBezTo>
                    <a:pt x="867" y="1293"/>
                    <a:pt x="901" y="1326"/>
                    <a:pt x="934" y="1360"/>
                  </a:cubicBezTo>
                  <a:cubicBezTo>
                    <a:pt x="1001" y="1393"/>
                    <a:pt x="1001" y="1426"/>
                    <a:pt x="1034" y="1493"/>
                  </a:cubicBezTo>
                  <a:cubicBezTo>
                    <a:pt x="1034" y="1560"/>
                    <a:pt x="1068" y="1626"/>
                    <a:pt x="1068" y="1693"/>
                  </a:cubicBezTo>
                  <a:cubicBezTo>
                    <a:pt x="1068" y="1860"/>
                    <a:pt x="1034" y="1993"/>
                    <a:pt x="934" y="2160"/>
                  </a:cubicBezTo>
                  <a:cubicBezTo>
                    <a:pt x="901" y="2227"/>
                    <a:pt x="867" y="2294"/>
                    <a:pt x="834" y="2360"/>
                  </a:cubicBezTo>
                  <a:cubicBezTo>
                    <a:pt x="767" y="2394"/>
                    <a:pt x="701" y="2460"/>
                    <a:pt x="634" y="2494"/>
                  </a:cubicBezTo>
                  <a:cubicBezTo>
                    <a:pt x="601" y="2527"/>
                    <a:pt x="534" y="2560"/>
                    <a:pt x="467" y="2560"/>
                  </a:cubicBezTo>
                  <a:cubicBezTo>
                    <a:pt x="434" y="2560"/>
                    <a:pt x="400" y="2527"/>
                    <a:pt x="367" y="2494"/>
                  </a:cubicBezTo>
                  <a:cubicBezTo>
                    <a:pt x="300" y="2460"/>
                    <a:pt x="300" y="2394"/>
                    <a:pt x="267" y="2360"/>
                  </a:cubicBezTo>
                  <a:cubicBezTo>
                    <a:pt x="267" y="2294"/>
                    <a:pt x="234" y="2227"/>
                    <a:pt x="234" y="2160"/>
                  </a:cubicBezTo>
                  <a:cubicBezTo>
                    <a:pt x="234" y="2093"/>
                    <a:pt x="267" y="1993"/>
                    <a:pt x="267" y="1927"/>
                  </a:cubicBezTo>
                  <a:cubicBezTo>
                    <a:pt x="300" y="1827"/>
                    <a:pt x="334" y="1760"/>
                    <a:pt x="367" y="1693"/>
                  </a:cubicBezTo>
                  <a:cubicBezTo>
                    <a:pt x="400" y="1626"/>
                    <a:pt x="434" y="1560"/>
                    <a:pt x="467" y="1493"/>
                  </a:cubicBezTo>
                  <a:cubicBezTo>
                    <a:pt x="534" y="1426"/>
                    <a:pt x="601" y="1393"/>
                    <a:pt x="634" y="1326"/>
                  </a:cubicBezTo>
                  <a:cubicBezTo>
                    <a:pt x="701" y="1326"/>
                    <a:pt x="767" y="1293"/>
                    <a:pt x="834" y="1293"/>
                  </a:cubicBezTo>
                  <a:close/>
                  <a:moveTo>
                    <a:pt x="851" y="0"/>
                  </a:moveTo>
                  <a:cubicBezTo>
                    <a:pt x="842" y="0"/>
                    <a:pt x="834" y="9"/>
                    <a:pt x="834" y="25"/>
                  </a:cubicBezTo>
                  <a:lnTo>
                    <a:pt x="701" y="92"/>
                  </a:lnTo>
                  <a:cubicBezTo>
                    <a:pt x="667" y="92"/>
                    <a:pt x="667" y="125"/>
                    <a:pt x="634" y="159"/>
                  </a:cubicBezTo>
                  <a:cubicBezTo>
                    <a:pt x="634" y="159"/>
                    <a:pt x="634" y="192"/>
                    <a:pt x="634" y="225"/>
                  </a:cubicBezTo>
                  <a:lnTo>
                    <a:pt x="167" y="1493"/>
                  </a:lnTo>
                  <a:cubicBezTo>
                    <a:pt x="134" y="1560"/>
                    <a:pt x="134" y="1626"/>
                    <a:pt x="100" y="1693"/>
                  </a:cubicBezTo>
                  <a:cubicBezTo>
                    <a:pt x="100" y="1760"/>
                    <a:pt x="33" y="1793"/>
                    <a:pt x="33" y="1860"/>
                  </a:cubicBezTo>
                  <a:cubicBezTo>
                    <a:pt x="33" y="1927"/>
                    <a:pt x="33" y="1993"/>
                    <a:pt x="0" y="2093"/>
                  </a:cubicBezTo>
                  <a:cubicBezTo>
                    <a:pt x="0" y="2160"/>
                    <a:pt x="0" y="2227"/>
                    <a:pt x="0" y="2294"/>
                  </a:cubicBezTo>
                  <a:cubicBezTo>
                    <a:pt x="0" y="2394"/>
                    <a:pt x="33" y="2527"/>
                    <a:pt x="67" y="2627"/>
                  </a:cubicBezTo>
                  <a:cubicBezTo>
                    <a:pt x="67" y="2694"/>
                    <a:pt x="134" y="2794"/>
                    <a:pt x="200" y="2827"/>
                  </a:cubicBezTo>
                  <a:cubicBezTo>
                    <a:pt x="234" y="2894"/>
                    <a:pt x="334" y="2927"/>
                    <a:pt x="400" y="2927"/>
                  </a:cubicBezTo>
                  <a:cubicBezTo>
                    <a:pt x="467" y="2927"/>
                    <a:pt x="567" y="2894"/>
                    <a:pt x="667" y="2827"/>
                  </a:cubicBezTo>
                  <a:cubicBezTo>
                    <a:pt x="734" y="2794"/>
                    <a:pt x="834" y="2694"/>
                    <a:pt x="901" y="2627"/>
                  </a:cubicBezTo>
                  <a:cubicBezTo>
                    <a:pt x="1001" y="2527"/>
                    <a:pt x="1068" y="2427"/>
                    <a:pt x="1101" y="2327"/>
                  </a:cubicBezTo>
                  <a:cubicBezTo>
                    <a:pt x="1168" y="2194"/>
                    <a:pt x="1201" y="2060"/>
                    <a:pt x="1234" y="1927"/>
                  </a:cubicBezTo>
                  <a:cubicBezTo>
                    <a:pt x="1268" y="1827"/>
                    <a:pt x="1301" y="1693"/>
                    <a:pt x="1301" y="1560"/>
                  </a:cubicBezTo>
                  <a:cubicBezTo>
                    <a:pt x="1301" y="1426"/>
                    <a:pt x="1268" y="1326"/>
                    <a:pt x="1234" y="1226"/>
                  </a:cubicBezTo>
                  <a:cubicBezTo>
                    <a:pt x="1201" y="1126"/>
                    <a:pt x="1168" y="1059"/>
                    <a:pt x="1101" y="993"/>
                  </a:cubicBezTo>
                  <a:cubicBezTo>
                    <a:pt x="1068" y="959"/>
                    <a:pt x="967" y="926"/>
                    <a:pt x="901" y="926"/>
                  </a:cubicBezTo>
                  <a:cubicBezTo>
                    <a:pt x="801" y="926"/>
                    <a:pt x="734" y="959"/>
                    <a:pt x="667" y="993"/>
                  </a:cubicBezTo>
                  <a:cubicBezTo>
                    <a:pt x="634" y="1026"/>
                    <a:pt x="634" y="1026"/>
                    <a:pt x="601" y="1026"/>
                  </a:cubicBezTo>
                  <a:cubicBezTo>
                    <a:pt x="601" y="1059"/>
                    <a:pt x="567" y="1059"/>
                    <a:pt x="567" y="1059"/>
                  </a:cubicBezTo>
                  <a:lnTo>
                    <a:pt x="867" y="125"/>
                  </a:lnTo>
                  <a:lnTo>
                    <a:pt x="867" y="92"/>
                  </a:lnTo>
                  <a:lnTo>
                    <a:pt x="867" y="59"/>
                  </a:lnTo>
                  <a:lnTo>
                    <a:pt x="867" y="25"/>
                  </a:lnTo>
                  <a:cubicBezTo>
                    <a:pt x="867" y="9"/>
                    <a:pt x="859" y="0"/>
                    <a:pt x="851"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39"/>
            <p:cNvSpPr/>
            <p:nvPr/>
          </p:nvSpPr>
          <p:spPr>
            <a:xfrm>
              <a:off x="3260825" y="3111000"/>
              <a:ext cx="31725" cy="76750"/>
            </a:xfrm>
            <a:custGeom>
              <a:rect b="b" l="l" r="r" t="t"/>
              <a:pathLst>
                <a:path extrusionOk="0" h="3070" w="1269">
                  <a:moveTo>
                    <a:pt x="1135" y="1"/>
                  </a:moveTo>
                  <a:lnTo>
                    <a:pt x="168" y="568"/>
                  </a:lnTo>
                  <a:cubicBezTo>
                    <a:pt x="134" y="568"/>
                    <a:pt x="134" y="601"/>
                    <a:pt x="101" y="601"/>
                  </a:cubicBezTo>
                  <a:cubicBezTo>
                    <a:pt x="101" y="634"/>
                    <a:pt x="101" y="668"/>
                    <a:pt x="101" y="701"/>
                  </a:cubicBezTo>
                  <a:lnTo>
                    <a:pt x="101" y="835"/>
                  </a:lnTo>
                  <a:cubicBezTo>
                    <a:pt x="101" y="868"/>
                    <a:pt x="101" y="901"/>
                    <a:pt x="101" y="901"/>
                  </a:cubicBezTo>
                  <a:lnTo>
                    <a:pt x="168" y="901"/>
                  </a:lnTo>
                  <a:lnTo>
                    <a:pt x="868" y="468"/>
                  </a:lnTo>
                  <a:lnTo>
                    <a:pt x="434" y="1468"/>
                  </a:lnTo>
                  <a:lnTo>
                    <a:pt x="401" y="1535"/>
                  </a:lnTo>
                  <a:cubicBezTo>
                    <a:pt x="401" y="1568"/>
                    <a:pt x="401" y="1602"/>
                    <a:pt x="401" y="1602"/>
                  </a:cubicBezTo>
                  <a:lnTo>
                    <a:pt x="401" y="1735"/>
                  </a:lnTo>
                  <a:cubicBezTo>
                    <a:pt x="401" y="1769"/>
                    <a:pt x="401" y="1802"/>
                    <a:pt x="401" y="1802"/>
                  </a:cubicBezTo>
                  <a:cubicBezTo>
                    <a:pt x="401" y="1819"/>
                    <a:pt x="409" y="1827"/>
                    <a:pt x="418" y="1827"/>
                  </a:cubicBezTo>
                  <a:cubicBezTo>
                    <a:pt x="426" y="1827"/>
                    <a:pt x="434" y="1819"/>
                    <a:pt x="434" y="1802"/>
                  </a:cubicBezTo>
                  <a:lnTo>
                    <a:pt x="668" y="1702"/>
                  </a:lnTo>
                  <a:cubicBezTo>
                    <a:pt x="701" y="1668"/>
                    <a:pt x="768" y="1635"/>
                    <a:pt x="801" y="1635"/>
                  </a:cubicBezTo>
                  <a:cubicBezTo>
                    <a:pt x="818" y="1618"/>
                    <a:pt x="843" y="1610"/>
                    <a:pt x="868" y="1610"/>
                  </a:cubicBezTo>
                  <a:cubicBezTo>
                    <a:pt x="893" y="1610"/>
                    <a:pt x="918" y="1618"/>
                    <a:pt x="935" y="1635"/>
                  </a:cubicBezTo>
                  <a:cubicBezTo>
                    <a:pt x="968" y="1635"/>
                    <a:pt x="1002" y="1668"/>
                    <a:pt x="1002" y="1702"/>
                  </a:cubicBezTo>
                  <a:cubicBezTo>
                    <a:pt x="1035" y="1769"/>
                    <a:pt x="1035" y="1835"/>
                    <a:pt x="1035" y="1902"/>
                  </a:cubicBezTo>
                  <a:cubicBezTo>
                    <a:pt x="1035" y="1969"/>
                    <a:pt x="1035" y="2069"/>
                    <a:pt x="1002" y="2135"/>
                  </a:cubicBezTo>
                  <a:cubicBezTo>
                    <a:pt x="1002" y="2202"/>
                    <a:pt x="968" y="2269"/>
                    <a:pt x="935" y="2336"/>
                  </a:cubicBezTo>
                  <a:cubicBezTo>
                    <a:pt x="901" y="2402"/>
                    <a:pt x="835" y="2436"/>
                    <a:pt x="801" y="2502"/>
                  </a:cubicBezTo>
                  <a:cubicBezTo>
                    <a:pt x="768" y="2536"/>
                    <a:pt x="701" y="2569"/>
                    <a:pt x="668" y="2602"/>
                  </a:cubicBezTo>
                  <a:cubicBezTo>
                    <a:pt x="601" y="2636"/>
                    <a:pt x="535" y="2669"/>
                    <a:pt x="468" y="2703"/>
                  </a:cubicBezTo>
                  <a:lnTo>
                    <a:pt x="334" y="2703"/>
                  </a:lnTo>
                  <a:cubicBezTo>
                    <a:pt x="334" y="2669"/>
                    <a:pt x="301" y="2636"/>
                    <a:pt x="268" y="2636"/>
                  </a:cubicBezTo>
                  <a:cubicBezTo>
                    <a:pt x="268" y="2602"/>
                    <a:pt x="268" y="2569"/>
                    <a:pt x="234" y="2536"/>
                  </a:cubicBezTo>
                  <a:cubicBezTo>
                    <a:pt x="234" y="2502"/>
                    <a:pt x="234" y="2469"/>
                    <a:pt x="201" y="2469"/>
                  </a:cubicBezTo>
                  <a:lnTo>
                    <a:pt x="168" y="2469"/>
                  </a:lnTo>
                  <a:lnTo>
                    <a:pt x="34" y="2536"/>
                  </a:lnTo>
                  <a:cubicBezTo>
                    <a:pt x="34" y="2536"/>
                    <a:pt x="1" y="2569"/>
                    <a:pt x="1" y="2569"/>
                  </a:cubicBezTo>
                  <a:cubicBezTo>
                    <a:pt x="1" y="2602"/>
                    <a:pt x="1" y="2602"/>
                    <a:pt x="1" y="2636"/>
                  </a:cubicBezTo>
                  <a:cubicBezTo>
                    <a:pt x="1" y="2703"/>
                    <a:pt x="34" y="2803"/>
                    <a:pt x="34" y="2869"/>
                  </a:cubicBezTo>
                  <a:cubicBezTo>
                    <a:pt x="68" y="2936"/>
                    <a:pt x="101" y="2969"/>
                    <a:pt x="168" y="3003"/>
                  </a:cubicBezTo>
                  <a:cubicBezTo>
                    <a:pt x="234" y="3036"/>
                    <a:pt x="301" y="3069"/>
                    <a:pt x="368" y="3069"/>
                  </a:cubicBezTo>
                  <a:cubicBezTo>
                    <a:pt x="468" y="3036"/>
                    <a:pt x="568" y="3003"/>
                    <a:pt x="635" y="2936"/>
                  </a:cubicBezTo>
                  <a:cubicBezTo>
                    <a:pt x="735" y="2903"/>
                    <a:pt x="835" y="2836"/>
                    <a:pt x="901" y="2769"/>
                  </a:cubicBezTo>
                  <a:cubicBezTo>
                    <a:pt x="968" y="2669"/>
                    <a:pt x="1035" y="2569"/>
                    <a:pt x="1068" y="2469"/>
                  </a:cubicBezTo>
                  <a:cubicBezTo>
                    <a:pt x="1135" y="2369"/>
                    <a:pt x="1202" y="2269"/>
                    <a:pt x="1202" y="2135"/>
                  </a:cubicBezTo>
                  <a:cubicBezTo>
                    <a:pt x="1268" y="2035"/>
                    <a:pt x="1268" y="1902"/>
                    <a:pt x="1268" y="1769"/>
                  </a:cubicBezTo>
                  <a:cubicBezTo>
                    <a:pt x="1268" y="1668"/>
                    <a:pt x="1268" y="1568"/>
                    <a:pt x="1235" y="1468"/>
                  </a:cubicBezTo>
                  <a:cubicBezTo>
                    <a:pt x="1202" y="1402"/>
                    <a:pt x="1168" y="1335"/>
                    <a:pt x="1102" y="1302"/>
                  </a:cubicBezTo>
                  <a:cubicBezTo>
                    <a:pt x="1068" y="1235"/>
                    <a:pt x="1002" y="1235"/>
                    <a:pt x="935" y="1235"/>
                  </a:cubicBezTo>
                  <a:cubicBezTo>
                    <a:pt x="868" y="1235"/>
                    <a:pt x="768" y="1268"/>
                    <a:pt x="701" y="1302"/>
                  </a:cubicBezTo>
                  <a:lnTo>
                    <a:pt x="1135" y="334"/>
                  </a:lnTo>
                  <a:cubicBezTo>
                    <a:pt x="1168" y="301"/>
                    <a:pt x="1168" y="267"/>
                    <a:pt x="1168" y="234"/>
                  </a:cubicBezTo>
                  <a:cubicBezTo>
                    <a:pt x="1168" y="234"/>
                    <a:pt x="1168" y="201"/>
                    <a:pt x="1168" y="167"/>
                  </a:cubicBezTo>
                  <a:lnTo>
                    <a:pt x="1168" y="67"/>
                  </a:lnTo>
                  <a:cubicBezTo>
                    <a:pt x="1202" y="34"/>
                    <a:pt x="1202" y="1"/>
                    <a:pt x="1168"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39"/>
            <p:cNvSpPr/>
            <p:nvPr/>
          </p:nvSpPr>
          <p:spPr>
            <a:xfrm>
              <a:off x="3298350" y="3089325"/>
              <a:ext cx="31725" cy="77575"/>
            </a:xfrm>
            <a:custGeom>
              <a:rect b="b" l="l" r="r" t="t"/>
              <a:pathLst>
                <a:path extrusionOk="0" h="3103" w="1269">
                  <a:moveTo>
                    <a:pt x="1102" y="0"/>
                  </a:moveTo>
                  <a:lnTo>
                    <a:pt x="134" y="567"/>
                  </a:lnTo>
                  <a:cubicBezTo>
                    <a:pt x="101" y="567"/>
                    <a:pt x="101" y="601"/>
                    <a:pt x="68" y="634"/>
                  </a:cubicBezTo>
                  <a:cubicBezTo>
                    <a:pt x="68" y="667"/>
                    <a:pt x="68" y="667"/>
                    <a:pt x="68" y="701"/>
                  </a:cubicBezTo>
                  <a:lnTo>
                    <a:pt x="68" y="834"/>
                  </a:lnTo>
                  <a:cubicBezTo>
                    <a:pt x="68" y="868"/>
                    <a:pt x="68" y="901"/>
                    <a:pt x="68" y="901"/>
                  </a:cubicBezTo>
                  <a:cubicBezTo>
                    <a:pt x="84" y="918"/>
                    <a:pt x="101" y="926"/>
                    <a:pt x="113" y="926"/>
                  </a:cubicBezTo>
                  <a:cubicBezTo>
                    <a:pt x="126" y="926"/>
                    <a:pt x="134" y="918"/>
                    <a:pt x="134" y="901"/>
                  </a:cubicBezTo>
                  <a:lnTo>
                    <a:pt x="835" y="501"/>
                  </a:lnTo>
                  <a:lnTo>
                    <a:pt x="401" y="1501"/>
                  </a:lnTo>
                  <a:cubicBezTo>
                    <a:pt x="401" y="1501"/>
                    <a:pt x="368" y="1535"/>
                    <a:pt x="368" y="1568"/>
                  </a:cubicBezTo>
                  <a:cubicBezTo>
                    <a:pt x="368" y="1568"/>
                    <a:pt x="368" y="1601"/>
                    <a:pt x="368" y="1635"/>
                  </a:cubicBezTo>
                  <a:lnTo>
                    <a:pt x="368" y="1768"/>
                  </a:lnTo>
                  <a:cubicBezTo>
                    <a:pt x="368" y="1768"/>
                    <a:pt x="368" y="1802"/>
                    <a:pt x="368" y="1835"/>
                  </a:cubicBezTo>
                  <a:lnTo>
                    <a:pt x="435" y="1835"/>
                  </a:lnTo>
                  <a:lnTo>
                    <a:pt x="635" y="1702"/>
                  </a:lnTo>
                  <a:cubicBezTo>
                    <a:pt x="668" y="1668"/>
                    <a:pt x="735" y="1668"/>
                    <a:pt x="768" y="1635"/>
                  </a:cubicBezTo>
                  <a:lnTo>
                    <a:pt x="902" y="1635"/>
                  </a:lnTo>
                  <a:cubicBezTo>
                    <a:pt x="935" y="1668"/>
                    <a:pt x="968" y="1702"/>
                    <a:pt x="968" y="1735"/>
                  </a:cubicBezTo>
                  <a:cubicBezTo>
                    <a:pt x="1002" y="1802"/>
                    <a:pt x="1002" y="1868"/>
                    <a:pt x="1002" y="1935"/>
                  </a:cubicBezTo>
                  <a:cubicBezTo>
                    <a:pt x="1002" y="2002"/>
                    <a:pt x="1002" y="2068"/>
                    <a:pt x="968" y="2169"/>
                  </a:cubicBezTo>
                  <a:cubicBezTo>
                    <a:pt x="968" y="2235"/>
                    <a:pt x="935" y="2302"/>
                    <a:pt x="902" y="2369"/>
                  </a:cubicBezTo>
                  <a:cubicBezTo>
                    <a:pt x="868" y="2402"/>
                    <a:pt x="835" y="2469"/>
                    <a:pt x="768" y="2502"/>
                  </a:cubicBezTo>
                  <a:cubicBezTo>
                    <a:pt x="735" y="2569"/>
                    <a:pt x="668" y="2602"/>
                    <a:pt x="635" y="2636"/>
                  </a:cubicBezTo>
                  <a:cubicBezTo>
                    <a:pt x="568" y="2669"/>
                    <a:pt x="501" y="2702"/>
                    <a:pt x="435" y="2702"/>
                  </a:cubicBezTo>
                  <a:cubicBezTo>
                    <a:pt x="418" y="2719"/>
                    <a:pt x="401" y="2727"/>
                    <a:pt x="385" y="2727"/>
                  </a:cubicBezTo>
                  <a:cubicBezTo>
                    <a:pt x="368" y="2727"/>
                    <a:pt x="351" y="2719"/>
                    <a:pt x="334" y="2702"/>
                  </a:cubicBezTo>
                  <a:cubicBezTo>
                    <a:pt x="301" y="2702"/>
                    <a:pt x="268" y="2669"/>
                    <a:pt x="268" y="2636"/>
                  </a:cubicBezTo>
                  <a:cubicBezTo>
                    <a:pt x="234" y="2602"/>
                    <a:pt x="234" y="2569"/>
                    <a:pt x="234" y="2535"/>
                  </a:cubicBezTo>
                  <a:cubicBezTo>
                    <a:pt x="234" y="2535"/>
                    <a:pt x="201" y="2502"/>
                    <a:pt x="201" y="2502"/>
                  </a:cubicBezTo>
                  <a:cubicBezTo>
                    <a:pt x="201" y="2485"/>
                    <a:pt x="193" y="2477"/>
                    <a:pt x="184" y="2477"/>
                  </a:cubicBezTo>
                  <a:cubicBezTo>
                    <a:pt x="176" y="2477"/>
                    <a:pt x="168" y="2485"/>
                    <a:pt x="168" y="2502"/>
                  </a:cubicBezTo>
                  <a:lnTo>
                    <a:pt x="34" y="2569"/>
                  </a:lnTo>
                  <a:cubicBezTo>
                    <a:pt x="34" y="2569"/>
                    <a:pt x="1" y="2602"/>
                    <a:pt x="1" y="2602"/>
                  </a:cubicBezTo>
                  <a:cubicBezTo>
                    <a:pt x="1" y="2636"/>
                    <a:pt x="1" y="2636"/>
                    <a:pt x="1" y="2669"/>
                  </a:cubicBezTo>
                  <a:cubicBezTo>
                    <a:pt x="1" y="2736"/>
                    <a:pt x="1" y="2836"/>
                    <a:pt x="34" y="2902"/>
                  </a:cubicBezTo>
                  <a:cubicBezTo>
                    <a:pt x="68" y="2969"/>
                    <a:pt x="101" y="3002"/>
                    <a:pt x="168" y="3036"/>
                  </a:cubicBezTo>
                  <a:cubicBezTo>
                    <a:pt x="234" y="3069"/>
                    <a:pt x="301" y="3103"/>
                    <a:pt x="368" y="3103"/>
                  </a:cubicBezTo>
                  <a:cubicBezTo>
                    <a:pt x="468" y="3069"/>
                    <a:pt x="568" y="3036"/>
                    <a:pt x="635" y="2969"/>
                  </a:cubicBezTo>
                  <a:cubicBezTo>
                    <a:pt x="735" y="2936"/>
                    <a:pt x="801" y="2869"/>
                    <a:pt x="902" y="2802"/>
                  </a:cubicBezTo>
                  <a:cubicBezTo>
                    <a:pt x="968" y="2702"/>
                    <a:pt x="1035" y="2602"/>
                    <a:pt x="1068" y="2502"/>
                  </a:cubicBezTo>
                  <a:cubicBezTo>
                    <a:pt x="1135" y="2402"/>
                    <a:pt x="1168" y="2302"/>
                    <a:pt x="1202" y="2169"/>
                  </a:cubicBezTo>
                  <a:cubicBezTo>
                    <a:pt x="1235" y="2068"/>
                    <a:pt x="1268" y="1935"/>
                    <a:pt x="1268" y="1802"/>
                  </a:cubicBezTo>
                  <a:cubicBezTo>
                    <a:pt x="1268" y="1702"/>
                    <a:pt x="1235" y="1601"/>
                    <a:pt x="1235" y="1501"/>
                  </a:cubicBezTo>
                  <a:cubicBezTo>
                    <a:pt x="1202" y="1435"/>
                    <a:pt x="1168" y="1368"/>
                    <a:pt x="1102" y="1335"/>
                  </a:cubicBezTo>
                  <a:cubicBezTo>
                    <a:pt x="1068" y="1268"/>
                    <a:pt x="1002" y="1268"/>
                    <a:pt x="935" y="1268"/>
                  </a:cubicBezTo>
                  <a:cubicBezTo>
                    <a:pt x="835" y="1268"/>
                    <a:pt x="768" y="1301"/>
                    <a:pt x="701" y="1335"/>
                  </a:cubicBezTo>
                  <a:lnTo>
                    <a:pt x="1135" y="367"/>
                  </a:lnTo>
                  <a:cubicBezTo>
                    <a:pt x="1168" y="334"/>
                    <a:pt x="1168" y="301"/>
                    <a:pt x="1168" y="267"/>
                  </a:cubicBezTo>
                  <a:cubicBezTo>
                    <a:pt x="1168" y="267"/>
                    <a:pt x="1168" y="234"/>
                    <a:pt x="1168" y="200"/>
                  </a:cubicBezTo>
                  <a:lnTo>
                    <a:pt x="1168" y="67"/>
                  </a:lnTo>
                  <a:cubicBezTo>
                    <a:pt x="1168" y="34"/>
                    <a:pt x="1168" y="34"/>
                    <a:pt x="1168"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39"/>
            <p:cNvSpPr/>
            <p:nvPr/>
          </p:nvSpPr>
          <p:spPr>
            <a:xfrm>
              <a:off x="3221650" y="3125675"/>
              <a:ext cx="381125" cy="230325"/>
            </a:xfrm>
            <a:custGeom>
              <a:rect b="b" l="l" r="r" t="t"/>
              <a:pathLst>
                <a:path extrusionOk="0" h="9213" w="15245">
                  <a:moveTo>
                    <a:pt x="15091" y="0"/>
                  </a:moveTo>
                  <a:cubicBezTo>
                    <a:pt x="15048" y="0"/>
                    <a:pt x="14998" y="15"/>
                    <a:pt x="14944" y="47"/>
                  </a:cubicBezTo>
                  <a:lnTo>
                    <a:pt x="300" y="8520"/>
                  </a:lnTo>
                  <a:cubicBezTo>
                    <a:pt x="133" y="8620"/>
                    <a:pt x="0" y="8820"/>
                    <a:pt x="0" y="9020"/>
                  </a:cubicBezTo>
                  <a:cubicBezTo>
                    <a:pt x="0" y="9144"/>
                    <a:pt x="73" y="9213"/>
                    <a:pt x="179" y="9213"/>
                  </a:cubicBezTo>
                  <a:cubicBezTo>
                    <a:pt x="216" y="9213"/>
                    <a:pt x="257" y="9204"/>
                    <a:pt x="300" y="9187"/>
                  </a:cubicBezTo>
                  <a:lnTo>
                    <a:pt x="14944" y="681"/>
                  </a:lnTo>
                  <a:cubicBezTo>
                    <a:pt x="15111" y="581"/>
                    <a:pt x="15211" y="414"/>
                    <a:pt x="15244" y="181"/>
                  </a:cubicBezTo>
                  <a:cubicBezTo>
                    <a:pt x="15244" y="67"/>
                    <a:pt x="15183" y="0"/>
                    <a:pt x="15091"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39"/>
            <p:cNvSpPr/>
            <p:nvPr/>
          </p:nvSpPr>
          <p:spPr>
            <a:xfrm>
              <a:off x="3221650" y="3045650"/>
              <a:ext cx="96750" cy="66025"/>
            </a:xfrm>
            <a:custGeom>
              <a:rect b="b" l="l" r="r" t="t"/>
              <a:pathLst>
                <a:path extrusionOk="0" h="2641" w="3870">
                  <a:moveTo>
                    <a:pt x="3712" y="0"/>
                  </a:moveTo>
                  <a:cubicBezTo>
                    <a:pt x="3669" y="0"/>
                    <a:pt x="3621" y="15"/>
                    <a:pt x="3569" y="46"/>
                  </a:cubicBezTo>
                  <a:lnTo>
                    <a:pt x="300" y="1947"/>
                  </a:lnTo>
                  <a:cubicBezTo>
                    <a:pt x="133" y="2048"/>
                    <a:pt x="0" y="2248"/>
                    <a:pt x="0" y="2448"/>
                  </a:cubicBezTo>
                  <a:cubicBezTo>
                    <a:pt x="0" y="2572"/>
                    <a:pt x="73" y="2640"/>
                    <a:pt x="179" y="2640"/>
                  </a:cubicBezTo>
                  <a:cubicBezTo>
                    <a:pt x="216" y="2640"/>
                    <a:pt x="257" y="2632"/>
                    <a:pt x="300" y="2615"/>
                  </a:cubicBezTo>
                  <a:lnTo>
                    <a:pt x="3569" y="713"/>
                  </a:lnTo>
                  <a:cubicBezTo>
                    <a:pt x="3736" y="580"/>
                    <a:pt x="3869" y="413"/>
                    <a:pt x="3869" y="213"/>
                  </a:cubicBezTo>
                  <a:cubicBezTo>
                    <a:pt x="3869" y="75"/>
                    <a:pt x="3806" y="0"/>
                    <a:pt x="3712"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39"/>
            <p:cNvSpPr/>
            <p:nvPr/>
          </p:nvSpPr>
          <p:spPr>
            <a:xfrm>
              <a:off x="3218300" y="3312900"/>
              <a:ext cx="388650" cy="285150"/>
            </a:xfrm>
            <a:custGeom>
              <a:rect b="b" l="l" r="r" t="t"/>
              <a:pathLst>
                <a:path extrusionOk="0" h="11406" w="15546">
                  <a:moveTo>
                    <a:pt x="15407" y="1"/>
                  </a:moveTo>
                  <a:cubicBezTo>
                    <a:pt x="15371" y="1"/>
                    <a:pt x="15334" y="19"/>
                    <a:pt x="15312" y="64"/>
                  </a:cubicBezTo>
                  <a:lnTo>
                    <a:pt x="13644" y="2932"/>
                  </a:lnTo>
                  <a:lnTo>
                    <a:pt x="12009" y="3266"/>
                  </a:lnTo>
                  <a:lnTo>
                    <a:pt x="11976" y="3266"/>
                  </a:lnTo>
                  <a:lnTo>
                    <a:pt x="10308" y="4734"/>
                  </a:lnTo>
                  <a:lnTo>
                    <a:pt x="8573" y="3900"/>
                  </a:lnTo>
                  <a:lnTo>
                    <a:pt x="6839" y="7302"/>
                  </a:lnTo>
                  <a:lnTo>
                    <a:pt x="5171" y="7769"/>
                  </a:lnTo>
                  <a:lnTo>
                    <a:pt x="3470" y="9270"/>
                  </a:lnTo>
                  <a:lnTo>
                    <a:pt x="1769" y="9470"/>
                  </a:lnTo>
                  <a:lnTo>
                    <a:pt x="67" y="11238"/>
                  </a:lnTo>
                  <a:cubicBezTo>
                    <a:pt x="1" y="11272"/>
                    <a:pt x="1" y="11338"/>
                    <a:pt x="67" y="11372"/>
                  </a:cubicBezTo>
                  <a:cubicBezTo>
                    <a:pt x="67" y="11405"/>
                    <a:pt x="101" y="11405"/>
                    <a:pt x="134" y="11405"/>
                  </a:cubicBezTo>
                  <a:cubicBezTo>
                    <a:pt x="167" y="11405"/>
                    <a:pt x="201" y="11405"/>
                    <a:pt x="234" y="11372"/>
                  </a:cubicBezTo>
                  <a:lnTo>
                    <a:pt x="1902" y="9671"/>
                  </a:lnTo>
                  <a:lnTo>
                    <a:pt x="3570" y="9437"/>
                  </a:lnTo>
                  <a:lnTo>
                    <a:pt x="5271" y="7936"/>
                  </a:lnTo>
                  <a:lnTo>
                    <a:pt x="7006" y="7469"/>
                  </a:lnTo>
                  <a:lnTo>
                    <a:pt x="8673" y="4133"/>
                  </a:lnTo>
                  <a:lnTo>
                    <a:pt x="10341" y="4967"/>
                  </a:lnTo>
                  <a:lnTo>
                    <a:pt x="12076" y="3466"/>
                  </a:lnTo>
                  <a:lnTo>
                    <a:pt x="13777" y="3133"/>
                  </a:lnTo>
                  <a:lnTo>
                    <a:pt x="15478" y="164"/>
                  </a:lnTo>
                  <a:cubicBezTo>
                    <a:pt x="15545" y="75"/>
                    <a:pt x="15478" y="1"/>
                    <a:pt x="15407"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39"/>
            <p:cNvSpPr/>
            <p:nvPr/>
          </p:nvSpPr>
          <p:spPr>
            <a:xfrm>
              <a:off x="3218300" y="3312900"/>
              <a:ext cx="388650" cy="285150"/>
            </a:xfrm>
            <a:custGeom>
              <a:rect b="b" l="l" r="r" t="t"/>
              <a:pathLst>
                <a:path extrusionOk="0" h="11406" w="15546">
                  <a:moveTo>
                    <a:pt x="15407" y="1"/>
                  </a:moveTo>
                  <a:cubicBezTo>
                    <a:pt x="15371" y="1"/>
                    <a:pt x="15334" y="19"/>
                    <a:pt x="15312" y="64"/>
                  </a:cubicBezTo>
                  <a:lnTo>
                    <a:pt x="13644" y="2932"/>
                  </a:lnTo>
                  <a:lnTo>
                    <a:pt x="12009" y="3266"/>
                  </a:lnTo>
                  <a:lnTo>
                    <a:pt x="11976" y="3266"/>
                  </a:lnTo>
                  <a:lnTo>
                    <a:pt x="10308" y="4734"/>
                  </a:lnTo>
                  <a:lnTo>
                    <a:pt x="8573" y="3900"/>
                  </a:lnTo>
                  <a:lnTo>
                    <a:pt x="6839" y="7302"/>
                  </a:lnTo>
                  <a:lnTo>
                    <a:pt x="5171" y="7769"/>
                  </a:lnTo>
                  <a:lnTo>
                    <a:pt x="3470" y="9270"/>
                  </a:lnTo>
                  <a:lnTo>
                    <a:pt x="1769" y="9470"/>
                  </a:lnTo>
                  <a:lnTo>
                    <a:pt x="67" y="11238"/>
                  </a:lnTo>
                  <a:cubicBezTo>
                    <a:pt x="1" y="11272"/>
                    <a:pt x="1" y="11338"/>
                    <a:pt x="67" y="11372"/>
                  </a:cubicBezTo>
                  <a:cubicBezTo>
                    <a:pt x="67" y="11405"/>
                    <a:pt x="101" y="11405"/>
                    <a:pt x="134" y="11405"/>
                  </a:cubicBezTo>
                  <a:cubicBezTo>
                    <a:pt x="167" y="11405"/>
                    <a:pt x="201" y="11405"/>
                    <a:pt x="234" y="11372"/>
                  </a:cubicBezTo>
                  <a:lnTo>
                    <a:pt x="1902" y="9671"/>
                  </a:lnTo>
                  <a:lnTo>
                    <a:pt x="3570" y="9437"/>
                  </a:lnTo>
                  <a:lnTo>
                    <a:pt x="5271" y="7936"/>
                  </a:lnTo>
                  <a:lnTo>
                    <a:pt x="7006" y="7469"/>
                  </a:lnTo>
                  <a:lnTo>
                    <a:pt x="8673" y="4133"/>
                  </a:lnTo>
                  <a:lnTo>
                    <a:pt x="10341" y="4967"/>
                  </a:lnTo>
                  <a:lnTo>
                    <a:pt x="12076" y="3466"/>
                  </a:lnTo>
                  <a:lnTo>
                    <a:pt x="13777" y="3133"/>
                  </a:lnTo>
                  <a:lnTo>
                    <a:pt x="15478" y="164"/>
                  </a:lnTo>
                  <a:cubicBezTo>
                    <a:pt x="15545" y="75"/>
                    <a:pt x="15478" y="1"/>
                    <a:pt x="1540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39"/>
            <p:cNvSpPr/>
            <p:nvPr/>
          </p:nvSpPr>
          <p:spPr>
            <a:xfrm>
              <a:off x="3223300" y="3431450"/>
              <a:ext cx="20050" cy="68200"/>
            </a:xfrm>
            <a:custGeom>
              <a:rect b="b" l="l" r="r" t="t"/>
              <a:pathLst>
                <a:path extrusionOk="0" h="2728" w="802">
                  <a:moveTo>
                    <a:pt x="785" y="0"/>
                  </a:moveTo>
                  <a:cubicBezTo>
                    <a:pt x="776" y="0"/>
                    <a:pt x="768" y="8"/>
                    <a:pt x="768" y="25"/>
                  </a:cubicBezTo>
                  <a:lnTo>
                    <a:pt x="668" y="92"/>
                  </a:lnTo>
                  <a:lnTo>
                    <a:pt x="635" y="92"/>
                  </a:lnTo>
                  <a:cubicBezTo>
                    <a:pt x="601" y="125"/>
                    <a:pt x="601" y="125"/>
                    <a:pt x="568" y="159"/>
                  </a:cubicBezTo>
                  <a:lnTo>
                    <a:pt x="34" y="1093"/>
                  </a:lnTo>
                  <a:cubicBezTo>
                    <a:pt x="34" y="1126"/>
                    <a:pt x="34" y="1126"/>
                    <a:pt x="34" y="1159"/>
                  </a:cubicBezTo>
                  <a:cubicBezTo>
                    <a:pt x="1" y="1193"/>
                    <a:pt x="1" y="1226"/>
                    <a:pt x="34" y="1226"/>
                  </a:cubicBezTo>
                  <a:lnTo>
                    <a:pt x="67" y="1326"/>
                  </a:lnTo>
                  <a:lnTo>
                    <a:pt x="134" y="1326"/>
                  </a:lnTo>
                  <a:cubicBezTo>
                    <a:pt x="134" y="1326"/>
                    <a:pt x="168" y="1293"/>
                    <a:pt x="168" y="1259"/>
                  </a:cubicBezTo>
                  <a:lnTo>
                    <a:pt x="601" y="559"/>
                  </a:lnTo>
                  <a:lnTo>
                    <a:pt x="601" y="2660"/>
                  </a:lnTo>
                  <a:cubicBezTo>
                    <a:pt x="601" y="2660"/>
                    <a:pt x="601" y="2694"/>
                    <a:pt x="601" y="2727"/>
                  </a:cubicBezTo>
                  <a:lnTo>
                    <a:pt x="635" y="2727"/>
                  </a:lnTo>
                  <a:lnTo>
                    <a:pt x="735" y="2660"/>
                  </a:lnTo>
                  <a:cubicBezTo>
                    <a:pt x="768" y="2660"/>
                    <a:pt x="768" y="2627"/>
                    <a:pt x="801" y="2594"/>
                  </a:cubicBezTo>
                  <a:cubicBezTo>
                    <a:pt x="801" y="2594"/>
                    <a:pt x="801" y="2560"/>
                    <a:pt x="801" y="2527"/>
                  </a:cubicBezTo>
                  <a:lnTo>
                    <a:pt x="801" y="92"/>
                  </a:lnTo>
                  <a:cubicBezTo>
                    <a:pt x="801" y="58"/>
                    <a:pt x="801" y="25"/>
                    <a:pt x="801" y="25"/>
                  </a:cubicBezTo>
                  <a:cubicBezTo>
                    <a:pt x="801" y="8"/>
                    <a:pt x="793" y="0"/>
                    <a:pt x="785"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39"/>
            <p:cNvSpPr/>
            <p:nvPr/>
          </p:nvSpPr>
          <p:spPr>
            <a:xfrm>
              <a:off x="3250825" y="3413725"/>
              <a:ext cx="30050" cy="78200"/>
            </a:xfrm>
            <a:custGeom>
              <a:rect b="b" l="l" r="r" t="t"/>
              <a:pathLst>
                <a:path extrusionOk="0" h="3128" w="1202">
                  <a:moveTo>
                    <a:pt x="868" y="0"/>
                  </a:moveTo>
                  <a:cubicBezTo>
                    <a:pt x="768" y="34"/>
                    <a:pt x="701" y="34"/>
                    <a:pt x="634" y="100"/>
                  </a:cubicBezTo>
                  <a:cubicBezTo>
                    <a:pt x="534" y="134"/>
                    <a:pt x="434" y="234"/>
                    <a:pt x="367" y="300"/>
                  </a:cubicBezTo>
                  <a:cubicBezTo>
                    <a:pt x="301" y="401"/>
                    <a:pt x="234" y="501"/>
                    <a:pt x="201" y="601"/>
                  </a:cubicBezTo>
                  <a:cubicBezTo>
                    <a:pt x="134" y="701"/>
                    <a:pt x="101" y="834"/>
                    <a:pt x="67" y="934"/>
                  </a:cubicBezTo>
                  <a:cubicBezTo>
                    <a:pt x="34" y="1034"/>
                    <a:pt x="34" y="1134"/>
                    <a:pt x="34" y="1268"/>
                  </a:cubicBezTo>
                  <a:cubicBezTo>
                    <a:pt x="34" y="1268"/>
                    <a:pt x="34" y="1301"/>
                    <a:pt x="34" y="1301"/>
                  </a:cubicBezTo>
                  <a:lnTo>
                    <a:pt x="67" y="1301"/>
                  </a:lnTo>
                  <a:lnTo>
                    <a:pt x="201" y="1234"/>
                  </a:lnTo>
                  <a:cubicBezTo>
                    <a:pt x="201" y="1234"/>
                    <a:pt x="201" y="1201"/>
                    <a:pt x="234" y="1201"/>
                  </a:cubicBezTo>
                  <a:cubicBezTo>
                    <a:pt x="234" y="1168"/>
                    <a:pt x="234" y="1134"/>
                    <a:pt x="267" y="1101"/>
                  </a:cubicBezTo>
                  <a:cubicBezTo>
                    <a:pt x="267" y="1034"/>
                    <a:pt x="267" y="968"/>
                    <a:pt x="301" y="901"/>
                  </a:cubicBezTo>
                  <a:cubicBezTo>
                    <a:pt x="301" y="834"/>
                    <a:pt x="334" y="767"/>
                    <a:pt x="367" y="734"/>
                  </a:cubicBezTo>
                  <a:cubicBezTo>
                    <a:pt x="367" y="667"/>
                    <a:pt x="401" y="601"/>
                    <a:pt x="468" y="567"/>
                  </a:cubicBezTo>
                  <a:cubicBezTo>
                    <a:pt x="501" y="501"/>
                    <a:pt x="534" y="467"/>
                    <a:pt x="601" y="434"/>
                  </a:cubicBezTo>
                  <a:cubicBezTo>
                    <a:pt x="651" y="401"/>
                    <a:pt x="701" y="384"/>
                    <a:pt x="743" y="384"/>
                  </a:cubicBezTo>
                  <a:cubicBezTo>
                    <a:pt x="784" y="384"/>
                    <a:pt x="818" y="401"/>
                    <a:pt x="834" y="434"/>
                  </a:cubicBezTo>
                  <a:cubicBezTo>
                    <a:pt x="901" y="534"/>
                    <a:pt x="935" y="634"/>
                    <a:pt x="935" y="734"/>
                  </a:cubicBezTo>
                  <a:cubicBezTo>
                    <a:pt x="935" y="834"/>
                    <a:pt x="901" y="934"/>
                    <a:pt x="901" y="1034"/>
                  </a:cubicBezTo>
                  <a:cubicBezTo>
                    <a:pt x="868" y="1134"/>
                    <a:pt x="834" y="1201"/>
                    <a:pt x="768" y="1301"/>
                  </a:cubicBezTo>
                  <a:lnTo>
                    <a:pt x="67" y="2736"/>
                  </a:lnTo>
                  <a:cubicBezTo>
                    <a:pt x="34" y="2769"/>
                    <a:pt x="34" y="2802"/>
                    <a:pt x="34" y="2836"/>
                  </a:cubicBezTo>
                  <a:cubicBezTo>
                    <a:pt x="1" y="2869"/>
                    <a:pt x="1" y="2902"/>
                    <a:pt x="34" y="2902"/>
                  </a:cubicBezTo>
                  <a:lnTo>
                    <a:pt x="34" y="3036"/>
                  </a:lnTo>
                  <a:cubicBezTo>
                    <a:pt x="34" y="3069"/>
                    <a:pt x="34" y="3102"/>
                    <a:pt x="34" y="3102"/>
                  </a:cubicBezTo>
                  <a:cubicBezTo>
                    <a:pt x="51" y="3119"/>
                    <a:pt x="59" y="3128"/>
                    <a:pt x="67" y="3128"/>
                  </a:cubicBezTo>
                  <a:cubicBezTo>
                    <a:pt x="76" y="3128"/>
                    <a:pt x="84" y="3119"/>
                    <a:pt x="101" y="3102"/>
                  </a:cubicBezTo>
                  <a:lnTo>
                    <a:pt x="1168" y="2502"/>
                  </a:lnTo>
                  <a:cubicBezTo>
                    <a:pt x="1168" y="2469"/>
                    <a:pt x="1201" y="2469"/>
                    <a:pt x="1201" y="2435"/>
                  </a:cubicBezTo>
                  <a:cubicBezTo>
                    <a:pt x="1201" y="2402"/>
                    <a:pt x="1201" y="2369"/>
                    <a:pt x="1201" y="2335"/>
                  </a:cubicBezTo>
                  <a:lnTo>
                    <a:pt x="1201" y="2202"/>
                  </a:lnTo>
                  <a:lnTo>
                    <a:pt x="1201" y="2168"/>
                  </a:lnTo>
                  <a:cubicBezTo>
                    <a:pt x="1201" y="2152"/>
                    <a:pt x="1193" y="2143"/>
                    <a:pt x="1185" y="2143"/>
                  </a:cubicBezTo>
                  <a:cubicBezTo>
                    <a:pt x="1176" y="2143"/>
                    <a:pt x="1168" y="2152"/>
                    <a:pt x="1168" y="2168"/>
                  </a:cubicBezTo>
                  <a:lnTo>
                    <a:pt x="401" y="2602"/>
                  </a:lnTo>
                  <a:lnTo>
                    <a:pt x="968" y="1468"/>
                  </a:lnTo>
                  <a:cubicBezTo>
                    <a:pt x="1001" y="1401"/>
                    <a:pt x="1035" y="1335"/>
                    <a:pt x="1068" y="1234"/>
                  </a:cubicBezTo>
                  <a:cubicBezTo>
                    <a:pt x="1101" y="1168"/>
                    <a:pt x="1101" y="1101"/>
                    <a:pt x="1135" y="1034"/>
                  </a:cubicBezTo>
                  <a:cubicBezTo>
                    <a:pt x="1135" y="968"/>
                    <a:pt x="1168" y="901"/>
                    <a:pt x="1168" y="801"/>
                  </a:cubicBezTo>
                  <a:cubicBezTo>
                    <a:pt x="1168" y="734"/>
                    <a:pt x="1168" y="667"/>
                    <a:pt x="1168" y="601"/>
                  </a:cubicBezTo>
                  <a:cubicBezTo>
                    <a:pt x="1168" y="501"/>
                    <a:pt x="1168" y="401"/>
                    <a:pt x="1135" y="300"/>
                  </a:cubicBezTo>
                  <a:cubicBezTo>
                    <a:pt x="1135" y="200"/>
                    <a:pt x="1068" y="134"/>
                    <a:pt x="1035" y="100"/>
                  </a:cubicBezTo>
                  <a:cubicBezTo>
                    <a:pt x="1001" y="34"/>
                    <a:pt x="935" y="34"/>
                    <a:pt x="868"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39"/>
            <p:cNvSpPr/>
            <p:nvPr/>
          </p:nvSpPr>
          <p:spPr>
            <a:xfrm>
              <a:off x="3287525" y="3392025"/>
              <a:ext cx="31700" cy="73425"/>
            </a:xfrm>
            <a:custGeom>
              <a:rect b="b" l="l" r="r" t="t"/>
              <a:pathLst>
                <a:path extrusionOk="0" h="2937" w="1268">
                  <a:moveTo>
                    <a:pt x="809" y="393"/>
                  </a:moveTo>
                  <a:cubicBezTo>
                    <a:pt x="859" y="393"/>
                    <a:pt x="901" y="418"/>
                    <a:pt x="934" y="468"/>
                  </a:cubicBezTo>
                  <a:cubicBezTo>
                    <a:pt x="1001" y="601"/>
                    <a:pt x="1034" y="768"/>
                    <a:pt x="1034" y="935"/>
                  </a:cubicBezTo>
                  <a:lnTo>
                    <a:pt x="1034" y="1569"/>
                  </a:lnTo>
                  <a:cubicBezTo>
                    <a:pt x="1034" y="1769"/>
                    <a:pt x="1001" y="1969"/>
                    <a:pt x="934" y="2169"/>
                  </a:cubicBezTo>
                  <a:cubicBezTo>
                    <a:pt x="868" y="2303"/>
                    <a:pt x="767" y="2436"/>
                    <a:pt x="634" y="2503"/>
                  </a:cubicBezTo>
                  <a:cubicBezTo>
                    <a:pt x="567" y="2553"/>
                    <a:pt x="509" y="2578"/>
                    <a:pt x="459" y="2578"/>
                  </a:cubicBezTo>
                  <a:cubicBezTo>
                    <a:pt x="409" y="2578"/>
                    <a:pt x="367" y="2553"/>
                    <a:pt x="334" y="2503"/>
                  </a:cubicBezTo>
                  <a:cubicBezTo>
                    <a:pt x="267" y="2369"/>
                    <a:pt x="234" y="2203"/>
                    <a:pt x="234" y="2036"/>
                  </a:cubicBezTo>
                  <a:lnTo>
                    <a:pt x="234" y="1402"/>
                  </a:lnTo>
                  <a:cubicBezTo>
                    <a:pt x="234" y="1202"/>
                    <a:pt x="267" y="1002"/>
                    <a:pt x="334" y="802"/>
                  </a:cubicBezTo>
                  <a:cubicBezTo>
                    <a:pt x="401" y="668"/>
                    <a:pt x="501" y="535"/>
                    <a:pt x="634" y="468"/>
                  </a:cubicBezTo>
                  <a:cubicBezTo>
                    <a:pt x="701" y="418"/>
                    <a:pt x="759" y="393"/>
                    <a:pt x="809" y="393"/>
                  </a:cubicBezTo>
                  <a:close/>
                  <a:moveTo>
                    <a:pt x="901" y="1"/>
                  </a:moveTo>
                  <a:cubicBezTo>
                    <a:pt x="801" y="1"/>
                    <a:pt x="701" y="34"/>
                    <a:pt x="634" y="68"/>
                  </a:cubicBezTo>
                  <a:cubicBezTo>
                    <a:pt x="534" y="134"/>
                    <a:pt x="434" y="234"/>
                    <a:pt x="367" y="335"/>
                  </a:cubicBezTo>
                  <a:cubicBezTo>
                    <a:pt x="267" y="435"/>
                    <a:pt x="200" y="535"/>
                    <a:pt x="167" y="668"/>
                  </a:cubicBezTo>
                  <a:cubicBezTo>
                    <a:pt x="100" y="802"/>
                    <a:pt x="67" y="935"/>
                    <a:pt x="34" y="1068"/>
                  </a:cubicBezTo>
                  <a:cubicBezTo>
                    <a:pt x="34" y="1235"/>
                    <a:pt x="0" y="1369"/>
                    <a:pt x="0" y="1535"/>
                  </a:cubicBezTo>
                  <a:lnTo>
                    <a:pt x="0" y="2169"/>
                  </a:lnTo>
                  <a:cubicBezTo>
                    <a:pt x="0" y="2303"/>
                    <a:pt x="0" y="2436"/>
                    <a:pt x="34" y="2569"/>
                  </a:cubicBezTo>
                  <a:cubicBezTo>
                    <a:pt x="67" y="2670"/>
                    <a:pt x="100" y="2770"/>
                    <a:pt x="167" y="2836"/>
                  </a:cubicBezTo>
                  <a:cubicBezTo>
                    <a:pt x="200" y="2903"/>
                    <a:pt x="267" y="2936"/>
                    <a:pt x="367" y="2936"/>
                  </a:cubicBezTo>
                  <a:cubicBezTo>
                    <a:pt x="467" y="2936"/>
                    <a:pt x="534" y="2903"/>
                    <a:pt x="634" y="2870"/>
                  </a:cubicBezTo>
                  <a:cubicBezTo>
                    <a:pt x="734" y="2803"/>
                    <a:pt x="834" y="2703"/>
                    <a:pt x="901" y="2603"/>
                  </a:cubicBezTo>
                  <a:cubicBezTo>
                    <a:pt x="1001" y="2503"/>
                    <a:pt x="1068" y="2403"/>
                    <a:pt x="1101" y="2269"/>
                  </a:cubicBezTo>
                  <a:cubicBezTo>
                    <a:pt x="1168" y="2136"/>
                    <a:pt x="1201" y="2002"/>
                    <a:pt x="1234" y="1869"/>
                  </a:cubicBezTo>
                  <a:cubicBezTo>
                    <a:pt x="1268" y="1736"/>
                    <a:pt x="1268" y="1569"/>
                    <a:pt x="1268" y="1435"/>
                  </a:cubicBezTo>
                  <a:lnTo>
                    <a:pt x="1268" y="1102"/>
                  </a:lnTo>
                  <a:lnTo>
                    <a:pt x="1268" y="802"/>
                  </a:lnTo>
                  <a:cubicBezTo>
                    <a:pt x="1268" y="668"/>
                    <a:pt x="1268" y="501"/>
                    <a:pt x="1234" y="368"/>
                  </a:cubicBezTo>
                  <a:cubicBezTo>
                    <a:pt x="1201" y="268"/>
                    <a:pt x="1168" y="201"/>
                    <a:pt x="1101" y="101"/>
                  </a:cubicBezTo>
                  <a:cubicBezTo>
                    <a:pt x="1068" y="34"/>
                    <a:pt x="1001" y="1"/>
                    <a:pt x="901"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39"/>
            <p:cNvSpPr/>
            <p:nvPr/>
          </p:nvSpPr>
          <p:spPr>
            <a:xfrm>
              <a:off x="3221650" y="3418925"/>
              <a:ext cx="381125" cy="230325"/>
            </a:xfrm>
            <a:custGeom>
              <a:rect b="b" l="l" r="r" t="t"/>
              <a:pathLst>
                <a:path extrusionOk="0" h="9213" w="15245">
                  <a:moveTo>
                    <a:pt x="15065" y="0"/>
                  </a:moveTo>
                  <a:cubicBezTo>
                    <a:pt x="15028" y="0"/>
                    <a:pt x="14987" y="9"/>
                    <a:pt x="14944" y="26"/>
                  </a:cubicBezTo>
                  <a:lnTo>
                    <a:pt x="300" y="8532"/>
                  </a:lnTo>
                  <a:cubicBezTo>
                    <a:pt x="133" y="8632"/>
                    <a:pt x="0" y="8799"/>
                    <a:pt x="0" y="9032"/>
                  </a:cubicBezTo>
                  <a:cubicBezTo>
                    <a:pt x="0" y="9146"/>
                    <a:pt x="62" y="9213"/>
                    <a:pt x="153" y="9213"/>
                  </a:cubicBezTo>
                  <a:cubicBezTo>
                    <a:pt x="197" y="9213"/>
                    <a:pt x="247" y="9198"/>
                    <a:pt x="300" y="9166"/>
                  </a:cubicBezTo>
                  <a:lnTo>
                    <a:pt x="14944" y="693"/>
                  </a:lnTo>
                  <a:cubicBezTo>
                    <a:pt x="15111" y="593"/>
                    <a:pt x="15211" y="393"/>
                    <a:pt x="15244" y="193"/>
                  </a:cubicBezTo>
                  <a:cubicBezTo>
                    <a:pt x="15244" y="69"/>
                    <a:pt x="15171" y="0"/>
                    <a:pt x="15065"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39"/>
            <p:cNvSpPr/>
            <p:nvPr/>
          </p:nvSpPr>
          <p:spPr>
            <a:xfrm>
              <a:off x="3221650" y="3338500"/>
              <a:ext cx="96750" cy="66375"/>
            </a:xfrm>
            <a:custGeom>
              <a:rect b="b" l="l" r="r" t="t"/>
              <a:pathLst>
                <a:path extrusionOk="0" h="2655" w="3870">
                  <a:moveTo>
                    <a:pt x="3697" y="1"/>
                  </a:moveTo>
                  <a:cubicBezTo>
                    <a:pt x="3659" y="1"/>
                    <a:pt x="3615" y="13"/>
                    <a:pt x="3569" y="40"/>
                  </a:cubicBezTo>
                  <a:lnTo>
                    <a:pt x="300" y="1942"/>
                  </a:lnTo>
                  <a:cubicBezTo>
                    <a:pt x="133" y="2075"/>
                    <a:pt x="0" y="2242"/>
                    <a:pt x="0" y="2442"/>
                  </a:cubicBezTo>
                  <a:cubicBezTo>
                    <a:pt x="0" y="2580"/>
                    <a:pt x="64" y="2655"/>
                    <a:pt x="158" y="2655"/>
                  </a:cubicBezTo>
                  <a:cubicBezTo>
                    <a:pt x="200" y="2655"/>
                    <a:pt x="249" y="2640"/>
                    <a:pt x="300" y="2609"/>
                  </a:cubicBezTo>
                  <a:lnTo>
                    <a:pt x="3569" y="708"/>
                  </a:lnTo>
                  <a:cubicBezTo>
                    <a:pt x="3736" y="608"/>
                    <a:pt x="3869" y="407"/>
                    <a:pt x="3869" y="207"/>
                  </a:cubicBezTo>
                  <a:cubicBezTo>
                    <a:pt x="3869" y="86"/>
                    <a:pt x="3799" y="1"/>
                    <a:pt x="3697"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39"/>
            <p:cNvSpPr/>
            <p:nvPr/>
          </p:nvSpPr>
          <p:spPr>
            <a:xfrm>
              <a:off x="3726175" y="2760950"/>
              <a:ext cx="386950" cy="250000"/>
            </a:xfrm>
            <a:custGeom>
              <a:rect b="b" l="l" r="r" t="t"/>
              <a:pathLst>
                <a:path extrusionOk="0" h="10000" w="15478">
                  <a:moveTo>
                    <a:pt x="15361" y="1"/>
                  </a:moveTo>
                  <a:cubicBezTo>
                    <a:pt x="15328" y="1"/>
                    <a:pt x="15294" y="9"/>
                    <a:pt x="15278" y="26"/>
                  </a:cubicBezTo>
                  <a:lnTo>
                    <a:pt x="13610" y="1527"/>
                  </a:lnTo>
                  <a:lnTo>
                    <a:pt x="11909" y="1494"/>
                  </a:lnTo>
                  <a:lnTo>
                    <a:pt x="10241" y="4162"/>
                  </a:lnTo>
                  <a:lnTo>
                    <a:pt x="8573" y="3862"/>
                  </a:lnTo>
                  <a:lnTo>
                    <a:pt x="6838" y="5897"/>
                  </a:lnTo>
                  <a:lnTo>
                    <a:pt x="5170" y="6264"/>
                  </a:lnTo>
                  <a:lnTo>
                    <a:pt x="3469" y="6497"/>
                  </a:lnTo>
                  <a:lnTo>
                    <a:pt x="1735" y="8465"/>
                  </a:lnTo>
                  <a:lnTo>
                    <a:pt x="67" y="9800"/>
                  </a:lnTo>
                  <a:cubicBezTo>
                    <a:pt x="0" y="9866"/>
                    <a:pt x="0" y="9933"/>
                    <a:pt x="67" y="9966"/>
                  </a:cubicBezTo>
                  <a:cubicBezTo>
                    <a:pt x="67" y="9966"/>
                    <a:pt x="100" y="10000"/>
                    <a:pt x="134" y="10000"/>
                  </a:cubicBezTo>
                  <a:lnTo>
                    <a:pt x="200" y="10000"/>
                  </a:lnTo>
                  <a:lnTo>
                    <a:pt x="1901" y="8599"/>
                  </a:lnTo>
                  <a:lnTo>
                    <a:pt x="3569" y="6697"/>
                  </a:lnTo>
                  <a:lnTo>
                    <a:pt x="5237" y="6464"/>
                  </a:lnTo>
                  <a:lnTo>
                    <a:pt x="6972" y="6064"/>
                  </a:lnTo>
                  <a:lnTo>
                    <a:pt x="8640" y="4096"/>
                  </a:lnTo>
                  <a:lnTo>
                    <a:pt x="10341" y="4396"/>
                  </a:lnTo>
                  <a:lnTo>
                    <a:pt x="12042" y="1694"/>
                  </a:lnTo>
                  <a:lnTo>
                    <a:pt x="13710" y="1727"/>
                  </a:lnTo>
                  <a:lnTo>
                    <a:pt x="15444" y="193"/>
                  </a:lnTo>
                  <a:cubicBezTo>
                    <a:pt x="15478" y="159"/>
                    <a:pt x="15478" y="93"/>
                    <a:pt x="15444" y="26"/>
                  </a:cubicBezTo>
                  <a:cubicBezTo>
                    <a:pt x="15428" y="9"/>
                    <a:pt x="15394" y="1"/>
                    <a:pt x="15361"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39"/>
            <p:cNvSpPr/>
            <p:nvPr/>
          </p:nvSpPr>
          <p:spPr>
            <a:xfrm>
              <a:off x="3732000" y="2841650"/>
              <a:ext cx="32550" cy="73400"/>
            </a:xfrm>
            <a:custGeom>
              <a:rect b="b" l="l" r="r" t="t"/>
              <a:pathLst>
                <a:path extrusionOk="0" h="2936" w="1302">
                  <a:moveTo>
                    <a:pt x="835" y="1268"/>
                  </a:moveTo>
                  <a:cubicBezTo>
                    <a:pt x="868" y="1301"/>
                    <a:pt x="935" y="1301"/>
                    <a:pt x="968" y="1335"/>
                  </a:cubicBezTo>
                  <a:cubicBezTo>
                    <a:pt x="1001" y="1368"/>
                    <a:pt x="1035" y="1435"/>
                    <a:pt x="1035" y="1468"/>
                  </a:cubicBezTo>
                  <a:cubicBezTo>
                    <a:pt x="1068" y="1535"/>
                    <a:pt x="1068" y="1601"/>
                    <a:pt x="1068" y="1668"/>
                  </a:cubicBezTo>
                  <a:cubicBezTo>
                    <a:pt x="1068" y="1768"/>
                    <a:pt x="1068" y="1835"/>
                    <a:pt x="1035" y="1902"/>
                  </a:cubicBezTo>
                  <a:cubicBezTo>
                    <a:pt x="1035" y="2002"/>
                    <a:pt x="1001" y="2068"/>
                    <a:pt x="968" y="2135"/>
                  </a:cubicBezTo>
                  <a:cubicBezTo>
                    <a:pt x="935" y="2202"/>
                    <a:pt x="868" y="2269"/>
                    <a:pt x="835" y="2335"/>
                  </a:cubicBezTo>
                  <a:cubicBezTo>
                    <a:pt x="768" y="2402"/>
                    <a:pt x="734" y="2435"/>
                    <a:pt x="668" y="2502"/>
                  </a:cubicBezTo>
                  <a:cubicBezTo>
                    <a:pt x="601" y="2535"/>
                    <a:pt x="568" y="2535"/>
                    <a:pt x="501" y="2535"/>
                  </a:cubicBezTo>
                  <a:cubicBezTo>
                    <a:pt x="434" y="2535"/>
                    <a:pt x="401" y="2535"/>
                    <a:pt x="368" y="2502"/>
                  </a:cubicBezTo>
                  <a:cubicBezTo>
                    <a:pt x="334" y="2435"/>
                    <a:pt x="301" y="2402"/>
                    <a:pt x="301" y="2335"/>
                  </a:cubicBezTo>
                  <a:cubicBezTo>
                    <a:pt x="267" y="2269"/>
                    <a:pt x="267" y="2202"/>
                    <a:pt x="267" y="2135"/>
                  </a:cubicBezTo>
                  <a:cubicBezTo>
                    <a:pt x="267" y="2068"/>
                    <a:pt x="267" y="2002"/>
                    <a:pt x="301" y="1902"/>
                  </a:cubicBezTo>
                  <a:cubicBezTo>
                    <a:pt x="301" y="1835"/>
                    <a:pt x="334" y="1768"/>
                    <a:pt x="368" y="1701"/>
                  </a:cubicBezTo>
                  <a:cubicBezTo>
                    <a:pt x="401" y="1601"/>
                    <a:pt x="434" y="1535"/>
                    <a:pt x="501" y="1468"/>
                  </a:cubicBezTo>
                  <a:cubicBezTo>
                    <a:pt x="534" y="1435"/>
                    <a:pt x="601" y="1368"/>
                    <a:pt x="668" y="1335"/>
                  </a:cubicBezTo>
                  <a:cubicBezTo>
                    <a:pt x="701" y="1301"/>
                    <a:pt x="768" y="1301"/>
                    <a:pt x="835" y="1268"/>
                  </a:cubicBezTo>
                  <a:close/>
                  <a:moveTo>
                    <a:pt x="868" y="0"/>
                  </a:moveTo>
                  <a:lnTo>
                    <a:pt x="701" y="67"/>
                  </a:lnTo>
                  <a:cubicBezTo>
                    <a:pt x="701" y="67"/>
                    <a:pt x="668" y="100"/>
                    <a:pt x="668" y="134"/>
                  </a:cubicBezTo>
                  <a:lnTo>
                    <a:pt x="634" y="200"/>
                  </a:lnTo>
                  <a:lnTo>
                    <a:pt x="167" y="1468"/>
                  </a:lnTo>
                  <a:cubicBezTo>
                    <a:pt x="167" y="1535"/>
                    <a:pt x="134" y="1601"/>
                    <a:pt x="101" y="1668"/>
                  </a:cubicBezTo>
                  <a:lnTo>
                    <a:pt x="67" y="1835"/>
                  </a:lnTo>
                  <a:cubicBezTo>
                    <a:pt x="34" y="1902"/>
                    <a:pt x="34" y="1968"/>
                    <a:pt x="34" y="2068"/>
                  </a:cubicBezTo>
                  <a:cubicBezTo>
                    <a:pt x="1" y="2135"/>
                    <a:pt x="1" y="2202"/>
                    <a:pt x="34" y="2269"/>
                  </a:cubicBezTo>
                  <a:cubicBezTo>
                    <a:pt x="1" y="2369"/>
                    <a:pt x="34" y="2502"/>
                    <a:pt x="67" y="2602"/>
                  </a:cubicBezTo>
                  <a:cubicBezTo>
                    <a:pt x="67" y="2702"/>
                    <a:pt x="134" y="2769"/>
                    <a:pt x="167" y="2836"/>
                  </a:cubicBezTo>
                  <a:cubicBezTo>
                    <a:pt x="234" y="2902"/>
                    <a:pt x="301" y="2936"/>
                    <a:pt x="401" y="2936"/>
                  </a:cubicBezTo>
                  <a:cubicBezTo>
                    <a:pt x="468" y="2936"/>
                    <a:pt x="568" y="2902"/>
                    <a:pt x="634" y="2836"/>
                  </a:cubicBezTo>
                  <a:cubicBezTo>
                    <a:pt x="734" y="2802"/>
                    <a:pt x="835" y="2702"/>
                    <a:pt x="901" y="2635"/>
                  </a:cubicBezTo>
                  <a:cubicBezTo>
                    <a:pt x="968" y="2535"/>
                    <a:pt x="1035" y="2435"/>
                    <a:pt x="1101" y="2335"/>
                  </a:cubicBezTo>
                  <a:cubicBezTo>
                    <a:pt x="1168" y="2202"/>
                    <a:pt x="1201" y="2068"/>
                    <a:pt x="1235" y="1935"/>
                  </a:cubicBezTo>
                  <a:cubicBezTo>
                    <a:pt x="1268" y="1835"/>
                    <a:pt x="1268" y="1701"/>
                    <a:pt x="1302" y="1568"/>
                  </a:cubicBezTo>
                  <a:cubicBezTo>
                    <a:pt x="1302" y="1435"/>
                    <a:pt x="1268" y="1335"/>
                    <a:pt x="1235" y="1234"/>
                  </a:cubicBezTo>
                  <a:cubicBezTo>
                    <a:pt x="1201" y="1134"/>
                    <a:pt x="1168" y="1068"/>
                    <a:pt x="1101" y="1001"/>
                  </a:cubicBezTo>
                  <a:cubicBezTo>
                    <a:pt x="1035" y="968"/>
                    <a:pt x="968" y="934"/>
                    <a:pt x="901" y="934"/>
                  </a:cubicBezTo>
                  <a:cubicBezTo>
                    <a:pt x="801" y="934"/>
                    <a:pt x="734" y="968"/>
                    <a:pt x="668" y="1001"/>
                  </a:cubicBezTo>
                  <a:lnTo>
                    <a:pt x="601" y="1034"/>
                  </a:lnTo>
                  <a:lnTo>
                    <a:pt x="568" y="1068"/>
                  </a:lnTo>
                  <a:lnTo>
                    <a:pt x="901" y="100"/>
                  </a:lnTo>
                  <a:cubicBezTo>
                    <a:pt x="901" y="100"/>
                    <a:pt x="901" y="67"/>
                    <a:pt x="901" y="67"/>
                  </a:cubicBezTo>
                  <a:cubicBezTo>
                    <a:pt x="901" y="67"/>
                    <a:pt x="901" y="34"/>
                    <a:pt x="901" y="34"/>
                  </a:cubicBezTo>
                  <a:cubicBezTo>
                    <a:pt x="901" y="34"/>
                    <a:pt x="901" y="0"/>
                    <a:pt x="901"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39"/>
            <p:cNvSpPr/>
            <p:nvPr/>
          </p:nvSpPr>
          <p:spPr>
            <a:xfrm>
              <a:off x="3770375" y="2820800"/>
              <a:ext cx="30025" cy="77575"/>
            </a:xfrm>
            <a:custGeom>
              <a:rect b="b" l="l" r="r" t="t"/>
              <a:pathLst>
                <a:path extrusionOk="0" h="3103" w="1201">
                  <a:moveTo>
                    <a:pt x="834" y="0"/>
                  </a:moveTo>
                  <a:cubicBezTo>
                    <a:pt x="734" y="0"/>
                    <a:pt x="667" y="34"/>
                    <a:pt x="600" y="67"/>
                  </a:cubicBezTo>
                  <a:cubicBezTo>
                    <a:pt x="500" y="134"/>
                    <a:pt x="434" y="200"/>
                    <a:pt x="367" y="301"/>
                  </a:cubicBezTo>
                  <a:cubicBezTo>
                    <a:pt x="267" y="401"/>
                    <a:pt x="200" y="501"/>
                    <a:pt x="167" y="601"/>
                  </a:cubicBezTo>
                  <a:cubicBezTo>
                    <a:pt x="133" y="701"/>
                    <a:pt x="67" y="801"/>
                    <a:pt x="67" y="934"/>
                  </a:cubicBezTo>
                  <a:cubicBezTo>
                    <a:pt x="33" y="1034"/>
                    <a:pt x="0" y="1134"/>
                    <a:pt x="0" y="1235"/>
                  </a:cubicBezTo>
                  <a:cubicBezTo>
                    <a:pt x="0" y="1235"/>
                    <a:pt x="0" y="1268"/>
                    <a:pt x="0" y="1301"/>
                  </a:cubicBezTo>
                  <a:lnTo>
                    <a:pt x="67" y="1301"/>
                  </a:lnTo>
                  <a:lnTo>
                    <a:pt x="167" y="1235"/>
                  </a:lnTo>
                  <a:cubicBezTo>
                    <a:pt x="167" y="1201"/>
                    <a:pt x="200" y="1201"/>
                    <a:pt x="200" y="1168"/>
                  </a:cubicBezTo>
                  <a:cubicBezTo>
                    <a:pt x="234" y="1134"/>
                    <a:pt x="234" y="1134"/>
                    <a:pt x="234" y="1101"/>
                  </a:cubicBezTo>
                  <a:cubicBezTo>
                    <a:pt x="234" y="1034"/>
                    <a:pt x="267" y="968"/>
                    <a:pt x="267" y="901"/>
                  </a:cubicBezTo>
                  <a:cubicBezTo>
                    <a:pt x="300" y="834"/>
                    <a:pt x="300" y="768"/>
                    <a:pt x="334" y="701"/>
                  </a:cubicBezTo>
                  <a:cubicBezTo>
                    <a:pt x="367" y="634"/>
                    <a:pt x="400" y="601"/>
                    <a:pt x="434" y="534"/>
                  </a:cubicBezTo>
                  <a:cubicBezTo>
                    <a:pt x="467" y="501"/>
                    <a:pt x="534" y="434"/>
                    <a:pt x="600" y="434"/>
                  </a:cubicBezTo>
                  <a:cubicBezTo>
                    <a:pt x="651" y="401"/>
                    <a:pt x="692" y="384"/>
                    <a:pt x="730" y="384"/>
                  </a:cubicBezTo>
                  <a:cubicBezTo>
                    <a:pt x="767" y="384"/>
                    <a:pt x="801" y="401"/>
                    <a:pt x="834" y="434"/>
                  </a:cubicBezTo>
                  <a:cubicBezTo>
                    <a:pt x="901" y="501"/>
                    <a:pt x="901" y="601"/>
                    <a:pt x="901" y="701"/>
                  </a:cubicBezTo>
                  <a:cubicBezTo>
                    <a:pt x="901" y="801"/>
                    <a:pt x="901" y="901"/>
                    <a:pt x="867" y="1001"/>
                  </a:cubicBezTo>
                  <a:cubicBezTo>
                    <a:pt x="834" y="1101"/>
                    <a:pt x="801" y="1201"/>
                    <a:pt x="767" y="1301"/>
                  </a:cubicBezTo>
                  <a:lnTo>
                    <a:pt x="67" y="2702"/>
                  </a:lnTo>
                  <a:cubicBezTo>
                    <a:pt x="33" y="2736"/>
                    <a:pt x="33" y="2769"/>
                    <a:pt x="0" y="2802"/>
                  </a:cubicBezTo>
                  <a:cubicBezTo>
                    <a:pt x="0" y="2836"/>
                    <a:pt x="0" y="2869"/>
                    <a:pt x="0" y="2902"/>
                  </a:cubicBezTo>
                  <a:lnTo>
                    <a:pt x="0" y="3036"/>
                  </a:lnTo>
                  <a:cubicBezTo>
                    <a:pt x="0" y="3036"/>
                    <a:pt x="0" y="3069"/>
                    <a:pt x="0" y="3103"/>
                  </a:cubicBezTo>
                  <a:lnTo>
                    <a:pt x="67" y="3103"/>
                  </a:lnTo>
                  <a:lnTo>
                    <a:pt x="1134" y="2469"/>
                  </a:lnTo>
                  <a:cubicBezTo>
                    <a:pt x="1168" y="2469"/>
                    <a:pt x="1168" y="2435"/>
                    <a:pt x="1168" y="2435"/>
                  </a:cubicBezTo>
                  <a:cubicBezTo>
                    <a:pt x="1201" y="2402"/>
                    <a:pt x="1201" y="2369"/>
                    <a:pt x="1201" y="2335"/>
                  </a:cubicBezTo>
                  <a:lnTo>
                    <a:pt x="1201" y="2202"/>
                  </a:lnTo>
                  <a:cubicBezTo>
                    <a:pt x="1201" y="2169"/>
                    <a:pt x="1201" y="2169"/>
                    <a:pt x="1168" y="2135"/>
                  </a:cubicBezTo>
                  <a:lnTo>
                    <a:pt x="1134" y="2135"/>
                  </a:lnTo>
                  <a:lnTo>
                    <a:pt x="367" y="2569"/>
                  </a:lnTo>
                  <a:lnTo>
                    <a:pt x="934" y="1468"/>
                  </a:lnTo>
                  <a:cubicBezTo>
                    <a:pt x="967" y="1368"/>
                    <a:pt x="1001" y="1301"/>
                    <a:pt x="1034" y="1235"/>
                  </a:cubicBezTo>
                  <a:cubicBezTo>
                    <a:pt x="1067" y="1168"/>
                    <a:pt x="1101" y="1101"/>
                    <a:pt x="1101" y="1001"/>
                  </a:cubicBezTo>
                  <a:cubicBezTo>
                    <a:pt x="1134" y="934"/>
                    <a:pt x="1134" y="868"/>
                    <a:pt x="1134" y="801"/>
                  </a:cubicBezTo>
                  <a:cubicBezTo>
                    <a:pt x="1168" y="734"/>
                    <a:pt x="1168" y="634"/>
                    <a:pt x="1134" y="567"/>
                  </a:cubicBezTo>
                  <a:cubicBezTo>
                    <a:pt x="1168" y="467"/>
                    <a:pt x="1134" y="367"/>
                    <a:pt x="1101" y="267"/>
                  </a:cubicBezTo>
                  <a:cubicBezTo>
                    <a:pt x="1101" y="200"/>
                    <a:pt x="1067" y="134"/>
                    <a:pt x="1001" y="67"/>
                  </a:cubicBezTo>
                  <a:cubicBezTo>
                    <a:pt x="967" y="34"/>
                    <a:pt x="901" y="0"/>
                    <a:pt x="834"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39"/>
            <p:cNvSpPr/>
            <p:nvPr/>
          </p:nvSpPr>
          <p:spPr>
            <a:xfrm>
              <a:off x="3804550" y="2796600"/>
              <a:ext cx="28375" cy="77600"/>
            </a:xfrm>
            <a:custGeom>
              <a:rect b="b" l="l" r="r" t="t"/>
              <a:pathLst>
                <a:path extrusionOk="0" h="3104" w="1135">
                  <a:moveTo>
                    <a:pt x="1068" y="1"/>
                  </a:moveTo>
                  <a:lnTo>
                    <a:pt x="67" y="635"/>
                  </a:lnTo>
                  <a:cubicBezTo>
                    <a:pt x="67" y="668"/>
                    <a:pt x="34" y="668"/>
                    <a:pt x="34" y="701"/>
                  </a:cubicBezTo>
                  <a:cubicBezTo>
                    <a:pt x="34" y="735"/>
                    <a:pt x="1" y="768"/>
                    <a:pt x="1" y="768"/>
                  </a:cubicBezTo>
                  <a:lnTo>
                    <a:pt x="1" y="935"/>
                  </a:lnTo>
                  <a:cubicBezTo>
                    <a:pt x="1" y="935"/>
                    <a:pt x="1" y="968"/>
                    <a:pt x="34" y="1002"/>
                  </a:cubicBezTo>
                  <a:lnTo>
                    <a:pt x="67" y="1002"/>
                  </a:lnTo>
                  <a:lnTo>
                    <a:pt x="901" y="501"/>
                  </a:lnTo>
                  <a:lnTo>
                    <a:pt x="368" y="3003"/>
                  </a:lnTo>
                  <a:cubicBezTo>
                    <a:pt x="368" y="3036"/>
                    <a:pt x="368" y="3036"/>
                    <a:pt x="368" y="3036"/>
                  </a:cubicBezTo>
                  <a:cubicBezTo>
                    <a:pt x="368" y="3070"/>
                    <a:pt x="368" y="3070"/>
                    <a:pt x="368" y="3103"/>
                  </a:cubicBezTo>
                  <a:lnTo>
                    <a:pt x="401" y="3103"/>
                  </a:lnTo>
                  <a:lnTo>
                    <a:pt x="501" y="3036"/>
                  </a:lnTo>
                  <a:cubicBezTo>
                    <a:pt x="534" y="3036"/>
                    <a:pt x="568" y="3003"/>
                    <a:pt x="568" y="2970"/>
                  </a:cubicBezTo>
                  <a:cubicBezTo>
                    <a:pt x="568" y="2970"/>
                    <a:pt x="568" y="2936"/>
                    <a:pt x="601" y="2903"/>
                  </a:cubicBezTo>
                  <a:lnTo>
                    <a:pt x="1135" y="401"/>
                  </a:lnTo>
                  <a:cubicBezTo>
                    <a:pt x="1135" y="368"/>
                    <a:pt x="1135" y="334"/>
                    <a:pt x="1135" y="301"/>
                  </a:cubicBezTo>
                  <a:cubicBezTo>
                    <a:pt x="1135" y="301"/>
                    <a:pt x="1135" y="268"/>
                    <a:pt x="1135" y="234"/>
                  </a:cubicBezTo>
                  <a:lnTo>
                    <a:pt x="1135" y="68"/>
                  </a:lnTo>
                  <a:cubicBezTo>
                    <a:pt x="1135" y="68"/>
                    <a:pt x="1135" y="34"/>
                    <a:pt x="1135"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39"/>
            <p:cNvSpPr/>
            <p:nvPr/>
          </p:nvSpPr>
          <p:spPr>
            <a:xfrm>
              <a:off x="3729500" y="2831825"/>
              <a:ext cx="381125" cy="230350"/>
            </a:xfrm>
            <a:custGeom>
              <a:rect b="b" l="l" r="r" t="t"/>
              <a:pathLst>
                <a:path extrusionOk="0" h="9214" w="15245">
                  <a:moveTo>
                    <a:pt x="15065" y="1"/>
                  </a:moveTo>
                  <a:cubicBezTo>
                    <a:pt x="15028" y="1"/>
                    <a:pt x="14988" y="9"/>
                    <a:pt x="14945" y="26"/>
                  </a:cubicBezTo>
                  <a:lnTo>
                    <a:pt x="301" y="8532"/>
                  </a:lnTo>
                  <a:cubicBezTo>
                    <a:pt x="134" y="8632"/>
                    <a:pt x="34" y="8833"/>
                    <a:pt x="1" y="9033"/>
                  </a:cubicBezTo>
                  <a:cubicBezTo>
                    <a:pt x="1" y="9146"/>
                    <a:pt x="62" y="9213"/>
                    <a:pt x="154" y="9213"/>
                  </a:cubicBezTo>
                  <a:cubicBezTo>
                    <a:pt x="197" y="9213"/>
                    <a:pt x="247" y="9198"/>
                    <a:pt x="301" y="9166"/>
                  </a:cubicBezTo>
                  <a:lnTo>
                    <a:pt x="14945" y="693"/>
                  </a:lnTo>
                  <a:cubicBezTo>
                    <a:pt x="15111" y="593"/>
                    <a:pt x="15245" y="393"/>
                    <a:pt x="15245" y="193"/>
                  </a:cubicBezTo>
                  <a:cubicBezTo>
                    <a:pt x="15245" y="69"/>
                    <a:pt x="15171" y="1"/>
                    <a:pt x="15065"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39"/>
            <p:cNvSpPr/>
            <p:nvPr/>
          </p:nvSpPr>
          <p:spPr>
            <a:xfrm>
              <a:off x="3729500" y="2751775"/>
              <a:ext cx="97600" cy="66025"/>
            </a:xfrm>
            <a:custGeom>
              <a:rect b="b" l="l" r="r" t="t"/>
              <a:pathLst>
                <a:path extrusionOk="0" h="2641" w="3904">
                  <a:moveTo>
                    <a:pt x="3724" y="0"/>
                  </a:moveTo>
                  <a:cubicBezTo>
                    <a:pt x="3687" y="0"/>
                    <a:pt x="3646" y="9"/>
                    <a:pt x="3603" y="26"/>
                  </a:cubicBezTo>
                  <a:lnTo>
                    <a:pt x="301" y="1927"/>
                  </a:lnTo>
                  <a:cubicBezTo>
                    <a:pt x="134" y="2061"/>
                    <a:pt x="34" y="2228"/>
                    <a:pt x="1" y="2428"/>
                  </a:cubicBezTo>
                  <a:cubicBezTo>
                    <a:pt x="1" y="2566"/>
                    <a:pt x="64" y="2640"/>
                    <a:pt x="158" y="2640"/>
                  </a:cubicBezTo>
                  <a:cubicBezTo>
                    <a:pt x="201" y="2640"/>
                    <a:pt x="249" y="2625"/>
                    <a:pt x="301" y="2595"/>
                  </a:cubicBezTo>
                  <a:lnTo>
                    <a:pt x="3603" y="693"/>
                  </a:lnTo>
                  <a:cubicBezTo>
                    <a:pt x="3770" y="593"/>
                    <a:pt x="3870" y="393"/>
                    <a:pt x="3903" y="193"/>
                  </a:cubicBezTo>
                  <a:cubicBezTo>
                    <a:pt x="3903" y="69"/>
                    <a:pt x="3830" y="0"/>
                    <a:pt x="3724"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39"/>
            <p:cNvSpPr/>
            <p:nvPr/>
          </p:nvSpPr>
          <p:spPr>
            <a:xfrm>
              <a:off x="3727000" y="3055275"/>
              <a:ext cx="386475" cy="249225"/>
            </a:xfrm>
            <a:custGeom>
              <a:rect b="b" l="l" r="r" t="t"/>
              <a:pathLst>
                <a:path extrusionOk="0" h="9969" w="15459">
                  <a:moveTo>
                    <a:pt x="15305" y="1"/>
                  </a:moveTo>
                  <a:cubicBezTo>
                    <a:pt x="15285" y="1"/>
                    <a:pt x="15264" y="9"/>
                    <a:pt x="15245" y="28"/>
                  </a:cubicBezTo>
                  <a:lnTo>
                    <a:pt x="13577" y="1529"/>
                  </a:lnTo>
                  <a:lnTo>
                    <a:pt x="11942" y="1829"/>
                  </a:lnTo>
                  <a:lnTo>
                    <a:pt x="10208" y="1329"/>
                  </a:lnTo>
                  <a:lnTo>
                    <a:pt x="8473" y="4364"/>
                  </a:lnTo>
                  <a:lnTo>
                    <a:pt x="6805" y="4798"/>
                  </a:lnTo>
                  <a:lnTo>
                    <a:pt x="5137" y="6833"/>
                  </a:lnTo>
                  <a:lnTo>
                    <a:pt x="3503" y="7300"/>
                  </a:lnTo>
                  <a:lnTo>
                    <a:pt x="1735" y="6966"/>
                  </a:lnTo>
                  <a:lnTo>
                    <a:pt x="0" y="9802"/>
                  </a:lnTo>
                  <a:cubicBezTo>
                    <a:pt x="0" y="9868"/>
                    <a:pt x="0" y="9935"/>
                    <a:pt x="34" y="9968"/>
                  </a:cubicBezTo>
                  <a:lnTo>
                    <a:pt x="101" y="9968"/>
                  </a:lnTo>
                  <a:cubicBezTo>
                    <a:pt x="134" y="9968"/>
                    <a:pt x="167" y="9935"/>
                    <a:pt x="201" y="9902"/>
                  </a:cubicBezTo>
                  <a:lnTo>
                    <a:pt x="1868" y="7200"/>
                  </a:lnTo>
                  <a:lnTo>
                    <a:pt x="3470" y="7500"/>
                  </a:lnTo>
                  <a:lnTo>
                    <a:pt x="3503" y="7500"/>
                  </a:lnTo>
                  <a:lnTo>
                    <a:pt x="5238" y="7033"/>
                  </a:lnTo>
                  <a:lnTo>
                    <a:pt x="6939" y="4965"/>
                  </a:lnTo>
                  <a:lnTo>
                    <a:pt x="8640" y="4565"/>
                  </a:lnTo>
                  <a:lnTo>
                    <a:pt x="10308" y="1562"/>
                  </a:lnTo>
                  <a:lnTo>
                    <a:pt x="11942" y="2029"/>
                  </a:lnTo>
                  <a:lnTo>
                    <a:pt x="13644" y="1696"/>
                  </a:lnTo>
                  <a:lnTo>
                    <a:pt x="13677" y="1696"/>
                  </a:lnTo>
                  <a:lnTo>
                    <a:pt x="15378" y="195"/>
                  </a:lnTo>
                  <a:cubicBezTo>
                    <a:pt x="15459" y="141"/>
                    <a:pt x="15388" y="1"/>
                    <a:pt x="15305"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39"/>
            <p:cNvSpPr/>
            <p:nvPr/>
          </p:nvSpPr>
          <p:spPr>
            <a:xfrm>
              <a:off x="3727000" y="3055275"/>
              <a:ext cx="386475" cy="249225"/>
            </a:xfrm>
            <a:custGeom>
              <a:rect b="b" l="l" r="r" t="t"/>
              <a:pathLst>
                <a:path extrusionOk="0" h="9969" w="15459">
                  <a:moveTo>
                    <a:pt x="15305" y="1"/>
                  </a:moveTo>
                  <a:cubicBezTo>
                    <a:pt x="15285" y="1"/>
                    <a:pt x="15264" y="9"/>
                    <a:pt x="15245" y="28"/>
                  </a:cubicBezTo>
                  <a:lnTo>
                    <a:pt x="13577" y="1529"/>
                  </a:lnTo>
                  <a:lnTo>
                    <a:pt x="11942" y="1829"/>
                  </a:lnTo>
                  <a:lnTo>
                    <a:pt x="10208" y="1329"/>
                  </a:lnTo>
                  <a:lnTo>
                    <a:pt x="8473" y="4364"/>
                  </a:lnTo>
                  <a:lnTo>
                    <a:pt x="6805" y="4798"/>
                  </a:lnTo>
                  <a:lnTo>
                    <a:pt x="5137" y="6833"/>
                  </a:lnTo>
                  <a:lnTo>
                    <a:pt x="3503" y="7300"/>
                  </a:lnTo>
                  <a:lnTo>
                    <a:pt x="1735" y="6966"/>
                  </a:lnTo>
                  <a:lnTo>
                    <a:pt x="0" y="9802"/>
                  </a:lnTo>
                  <a:cubicBezTo>
                    <a:pt x="0" y="9868"/>
                    <a:pt x="0" y="9935"/>
                    <a:pt x="34" y="9968"/>
                  </a:cubicBezTo>
                  <a:lnTo>
                    <a:pt x="101" y="9968"/>
                  </a:lnTo>
                  <a:cubicBezTo>
                    <a:pt x="134" y="9968"/>
                    <a:pt x="167" y="9935"/>
                    <a:pt x="201" y="9902"/>
                  </a:cubicBezTo>
                  <a:lnTo>
                    <a:pt x="1868" y="7200"/>
                  </a:lnTo>
                  <a:lnTo>
                    <a:pt x="3470" y="7500"/>
                  </a:lnTo>
                  <a:lnTo>
                    <a:pt x="3503" y="7500"/>
                  </a:lnTo>
                  <a:lnTo>
                    <a:pt x="5238" y="7033"/>
                  </a:lnTo>
                  <a:lnTo>
                    <a:pt x="6939" y="4965"/>
                  </a:lnTo>
                  <a:lnTo>
                    <a:pt x="8640" y="4565"/>
                  </a:lnTo>
                  <a:lnTo>
                    <a:pt x="10308" y="1562"/>
                  </a:lnTo>
                  <a:lnTo>
                    <a:pt x="11942" y="2029"/>
                  </a:lnTo>
                  <a:lnTo>
                    <a:pt x="13644" y="1696"/>
                  </a:lnTo>
                  <a:lnTo>
                    <a:pt x="13677" y="1696"/>
                  </a:lnTo>
                  <a:lnTo>
                    <a:pt x="15378" y="195"/>
                  </a:lnTo>
                  <a:cubicBezTo>
                    <a:pt x="15459" y="141"/>
                    <a:pt x="15388" y="1"/>
                    <a:pt x="1530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39"/>
            <p:cNvSpPr/>
            <p:nvPr/>
          </p:nvSpPr>
          <p:spPr>
            <a:xfrm>
              <a:off x="3732000" y="3135175"/>
              <a:ext cx="31725" cy="73425"/>
            </a:xfrm>
            <a:custGeom>
              <a:rect b="b" l="l" r="r" t="t"/>
              <a:pathLst>
                <a:path extrusionOk="0" h="2937" w="1269">
                  <a:moveTo>
                    <a:pt x="768" y="401"/>
                  </a:moveTo>
                  <a:cubicBezTo>
                    <a:pt x="835" y="401"/>
                    <a:pt x="868" y="435"/>
                    <a:pt x="901" y="468"/>
                  </a:cubicBezTo>
                  <a:cubicBezTo>
                    <a:pt x="935" y="468"/>
                    <a:pt x="968" y="535"/>
                    <a:pt x="968" y="568"/>
                  </a:cubicBezTo>
                  <a:cubicBezTo>
                    <a:pt x="1001" y="635"/>
                    <a:pt x="1001" y="701"/>
                    <a:pt x="1001" y="768"/>
                  </a:cubicBezTo>
                  <a:cubicBezTo>
                    <a:pt x="1001" y="868"/>
                    <a:pt x="1001" y="935"/>
                    <a:pt x="968" y="1035"/>
                  </a:cubicBezTo>
                  <a:cubicBezTo>
                    <a:pt x="968" y="1102"/>
                    <a:pt x="935" y="1168"/>
                    <a:pt x="901" y="1235"/>
                  </a:cubicBezTo>
                  <a:cubicBezTo>
                    <a:pt x="868" y="1302"/>
                    <a:pt x="835" y="1369"/>
                    <a:pt x="768" y="1435"/>
                  </a:cubicBezTo>
                  <a:cubicBezTo>
                    <a:pt x="734" y="1502"/>
                    <a:pt x="668" y="1535"/>
                    <a:pt x="634" y="1569"/>
                  </a:cubicBezTo>
                  <a:cubicBezTo>
                    <a:pt x="568" y="1602"/>
                    <a:pt x="534" y="1602"/>
                    <a:pt x="468" y="1602"/>
                  </a:cubicBezTo>
                  <a:cubicBezTo>
                    <a:pt x="434" y="1602"/>
                    <a:pt x="368" y="1602"/>
                    <a:pt x="334" y="1569"/>
                  </a:cubicBezTo>
                  <a:cubicBezTo>
                    <a:pt x="301" y="1535"/>
                    <a:pt x="267" y="1502"/>
                    <a:pt x="267" y="1435"/>
                  </a:cubicBezTo>
                  <a:cubicBezTo>
                    <a:pt x="234" y="1369"/>
                    <a:pt x="234" y="1302"/>
                    <a:pt x="234" y="1235"/>
                  </a:cubicBezTo>
                  <a:cubicBezTo>
                    <a:pt x="234" y="1068"/>
                    <a:pt x="267" y="902"/>
                    <a:pt x="334" y="768"/>
                  </a:cubicBezTo>
                  <a:cubicBezTo>
                    <a:pt x="368" y="701"/>
                    <a:pt x="401" y="635"/>
                    <a:pt x="468" y="601"/>
                  </a:cubicBezTo>
                  <a:cubicBezTo>
                    <a:pt x="501" y="535"/>
                    <a:pt x="568" y="501"/>
                    <a:pt x="634" y="468"/>
                  </a:cubicBezTo>
                  <a:cubicBezTo>
                    <a:pt x="668" y="435"/>
                    <a:pt x="734" y="401"/>
                    <a:pt x="768" y="401"/>
                  </a:cubicBezTo>
                  <a:close/>
                  <a:moveTo>
                    <a:pt x="901" y="1"/>
                  </a:moveTo>
                  <a:cubicBezTo>
                    <a:pt x="801" y="1"/>
                    <a:pt x="701" y="34"/>
                    <a:pt x="634" y="101"/>
                  </a:cubicBezTo>
                  <a:cubicBezTo>
                    <a:pt x="534" y="134"/>
                    <a:pt x="468" y="201"/>
                    <a:pt x="401" y="301"/>
                  </a:cubicBezTo>
                  <a:cubicBezTo>
                    <a:pt x="334" y="401"/>
                    <a:pt x="267" y="501"/>
                    <a:pt x="201" y="601"/>
                  </a:cubicBezTo>
                  <a:cubicBezTo>
                    <a:pt x="134" y="701"/>
                    <a:pt x="101" y="835"/>
                    <a:pt x="67" y="968"/>
                  </a:cubicBezTo>
                  <a:cubicBezTo>
                    <a:pt x="34" y="1102"/>
                    <a:pt x="1" y="1202"/>
                    <a:pt x="1" y="1335"/>
                  </a:cubicBezTo>
                  <a:cubicBezTo>
                    <a:pt x="1" y="1469"/>
                    <a:pt x="34" y="1602"/>
                    <a:pt x="67" y="1702"/>
                  </a:cubicBezTo>
                  <a:cubicBezTo>
                    <a:pt x="101" y="1769"/>
                    <a:pt x="134" y="1836"/>
                    <a:pt x="201" y="1902"/>
                  </a:cubicBezTo>
                  <a:cubicBezTo>
                    <a:pt x="234" y="1936"/>
                    <a:pt x="301" y="1936"/>
                    <a:pt x="401" y="1936"/>
                  </a:cubicBezTo>
                  <a:cubicBezTo>
                    <a:pt x="468" y="1936"/>
                    <a:pt x="534" y="1902"/>
                    <a:pt x="601" y="1869"/>
                  </a:cubicBezTo>
                  <a:lnTo>
                    <a:pt x="634" y="1869"/>
                  </a:lnTo>
                  <a:lnTo>
                    <a:pt x="701" y="1836"/>
                  </a:lnTo>
                  <a:lnTo>
                    <a:pt x="368" y="2836"/>
                  </a:lnTo>
                  <a:cubicBezTo>
                    <a:pt x="368" y="2836"/>
                    <a:pt x="368" y="2836"/>
                    <a:pt x="368" y="2870"/>
                  </a:cubicBezTo>
                  <a:cubicBezTo>
                    <a:pt x="368" y="2903"/>
                    <a:pt x="368" y="2936"/>
                    <a:pt x="368" y="2936"/>
                  </a:cubicBezTo>
                  <a:lnTo>
                    <a:pt x="401" y="2936"/>
                  </a:lnTo>
                  <a:lnTo>
                    <a:pt x="534" y="2870"/>
                  </a:lnTo>
                  <a:cubicBezTo>
                    <a:pt x="568" y="2836"/>
                    <a:pt x="601" y="2836"/>
                    <a:pt x="601" y="2803"/>
                  </a:cubicBezTo>
                  <a:lnTo>
                    <a:pt x="634" y="2736"/>
                  </a:lnTo>
                  <a:lnTo>
                    <a:pt x="1068" y="1435"/>
                  </a:lnTo>
                  <a:cubicBezTo>
                    <a:pt x="1101" y="1402"/>
                    <a:pt x="1101" y="1335"/>
                    <a:pt x="1135" y="1269"/>
                  </a:cubicBezTo>
                  <a:cubicBezTo>
                    <a:pt x="1168" y="1202"/>
                    <a:pt x="1201" y="1135"/>
                    <a:pt x="1201" y="1035"/>
                  </a:cubicBezTo>
                  <a:cubicBezTo>
                    <a:pt x="1235" y="968"/>
                    <a:pt x="1268" y="902"/>
                    <a:pt x="1268" y="835"/>
                  </a:cubicBezTo>
                  <a:cubicBezTo>
                    <a:pt x="1268" y="768"/>
                    <a:pt x="1268" y="701"/>
                    <a:pt x="1268" y="635"/>
                  </a:cubicBezTo>
                  <a:cubicBezTo>
                    <a:pt x="1268" y="501"/>
                    <a:pt x="1235" y="401"/>
                    <a:pt x="1201" y="301"/>
                  </a:cubicBezTo>
                  <a:cubicBezTo>
                    <a:pt x="1201" y="201"/>
                    <a:pt x="1135" y="134"/>
                    <a:pt x="1101" y="68"/>
                  </a:cubicBezTo>
                  <a:cubicBezTo>
                    <a:pt x="1035" y="34"/>
                    <a:pt x="968" y="1"/>
                    <a:pt x="901"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39"/>
            <p:cNvSpPr/>
            <p:nvPr/>
          </p:nvSpPr>
          <p:spPr>
            <a:xfrm>
              <a:off x="3767850" y="3111000"/>
              <a:ext cx="31725" cy="77100"/>
            </a:xfrm>
            <a:custGeom>
              <a:rect b="b" l="l" r="r" t="t"/>
              <a:pathLst>
                <a:path extrusionOk="0" h="3084" w="1269">
                  <a:moveTo>
                    <a:pt x="1102" y="1"/>
                  </a:moveTo>
                  <a:lnTo>
                    <a:pt x="134" y="568"/>
                  </a:lnTo>
                  <a:cubicBezTo>
                    <a:pt x="101" y="568"/>
                    <a:pt x="101" y="601"/>
                    <a:pt x="68" y="634"/>
                  </a:cubicBezTo>
                  <a:cubicBezTo>
                    <a:pt x="68" y="634"/>
                    <a:pt x="68" y="668"/>
                    <a:pt x="68" y="701"/>
                  </a:cubicBezTo>
                  <a:lnTo>
                    <a:pt x="68" y="835"/>
                  </a:lnTo>
                  <a:cubicBezTo>
                    <a:pt x="68" y="868"/>
                    <a:pt x="68" y="868"/>
                    <a:pt x="68" y="901"/>
                  </a:cubicBezTo>
                  <a:lnTo>
                    <a:pt x="134" y="901"/>
                  </a:lnTo>
                  <a:lnTo>
                    <a:pt x="835" y="501"/>
                  </a:lnTo>
                  <a:lnTo>
                    <a:pt x="835" y="501"/>
                  </a:lnTo>
                  <a:lnTo>
                    <a:pt x="401" y="1502"/>
                  </a:lnTo>
                  <a:lnTo>
                    <a:pt x="368" y="1568"/>
                  </a:lnTo>
                  <a:cubicBezTo>
                    <a:pt x="368" y="1568"/>
                    <a:pt x="368" y="1602"/>
                    <a:pt x="368" y="1635"/>
                  </a:cubicBezTo>
                  <a:lnTo>
                    <a:pt x="368" y="1769"/>
                  </a:lnTo>
                  <a:cubicBezTo>
                    <a:pt x="368" y="1769"/>
                    <a:pt x="368" y="1802"/>
                    <a:pt x="368" y="1835"/>
                  </a:cubicBezTo>
                  <a:lnTo>
                    <a:pt x="401" y="1835"/>
                  </a:lnTo>
                  <a:lnTo>
                    <a:pt x="635" y="1702"/>
                  </a:lnTo>
                  <a:cubicBezTo>
                    <a:pt x="668" y="1668"/>
                    <a:pt x="735" y="1635"/>
                    <a:pt x="768" y="1635"/>
                  </a:cubicBezTo>
                  <a:lnTo>
                    <a:pt x="902" y="1635"/>
                  </a:lnTo>
                  <a:cubicBezTo>
                    <a:pt x="935" y="1668"/>
                    <a:pt x="968" y="1702"/>
                    <a:pt x="968" y="1735"/>
                  </a:cubicBezTo>
                  <a:cubicBezTo>
                    <a:pt x="1002" y="1802"/>
                    <a:pt x="1002" y="1869"/>
                    <a:pt x="1002" y="1935"/>
                  </a:cubicBezTo>
                  <a:cubicBezTo>
                    <a:pt x="1002" y="2002"/>
                    <a:pt x="1002" y="2069"/>
                    <a:pt x="968" y="2169"/>
                  </a:cubicBezTo>
                  <a:cubicBezTo>
                    <a:pt x="968" y="2236"/>
                    <a:pt x="935" y="2302"/>
                    <a:pt x="902" y="2369"/>
                  </a:cubicBezTo>
                  <a:cubicBezTo>
                    <a:pt x="868" y="2402"/>
                    <a:pt x="802" y="2469"/>
                    <a:pt x="768" y="2502"/>
                  </a:cubicBezTo>
                  <a:cubicBezTo>
                    <a:pt x="735" y="2569"/>
                    <a:pt x="668" y="2602"/>
                    <a:pt x="635" y="2636"/>
                  </a:cubicBezTo>
                  <a:cubicBezTo>
                    <a:pt x="568" y="2669"/>
                    <a:pt x="501" y="2703"/>
                    <a:pt x="435" y="2703"/>
                  </a:cubicBezTo>
                  <a:lnTo>
                    <a:pt x="335" y="2703"/>
                  </a:lnTo>
                  <a:cubicBezTo>
                    <a:pt x="301" y="2703"/>
                    <a:pt x="268" y="2669"/>
                    <a:pt x="268" y="2636"/>
                  </a:cubicBezTo>
                  <a:cubicBezTo>
                    <a:pt x="234" y="2602"/>
                    <a:pt x="234" y="2569"/>
                    <a:pt x="201" y="2536"/>
                  </a:cubicBezTo>
                  <a:cubicBezTo>
                    <a:pt x="201" y="2502"/>
                    <a:pt x="201" y="2502"/>
                    <a:pt x="201" y="2502"/>
                  </a:cubicBezTo>
                  <a:lnTo>
                    <a:pt x="168" y="2502"/>
                  </a:lnTo>
                  <a:lnTo>
                    <a:pt x="34" y="2569"/>
                  </a:lnTo>
                  <a:cubicBezTo>
                    <a:pt x="34" y="2569"/>
                    <a:pt x="1" y="2569"/>
                    <a:pt x="1" y="2602"/>
                  </a:cubicBezTo>
                  <a:cubicBezTo>
                    <a:pt x="1" y="2636"/>
                    <a:pt x="1" y="2636"/>
                    <a:pt x="1" y="2669"/>
                  </a:cubicBezTo>
                  <a:cubicBezTo>
                    <a:pt x="1" y="2736"/>
                    <a:pt x="1" y="2836"/>
                    <a:pt x="34" y="2903"/>
                  </a:cubicBezTo>
                  <a:cubicBezTo>
                    <a:pt x="68" y="2936"/>
                    <a:pt x="101" y="3003"/>
                    <a:pt x="168" y="3036"/>
                  </a:cubicBezTo>
                  <a:cubicBezTo>
                    <a:pt x="215" y="3060"/>
                    <a:pt x="262" y="3083"/>
                    <a:pt x="309" y="3083"/>
                  </a:cubicBezTo>
                  <a:cubicBezTo>
                    <a:pt x="329" y="3083"/>
                    <a:pt x="348" y="3079"/>
                    <a:pt x="368" y="3069"/>
                  </a:cubicBezTo>
                  <a:cubicBezTo>
                    <a:pt x="468" y="3069"/>
                    <a:pt x="568" y="3036"/>
                    <a:pt x="635" y="2969"/>
                  </a:cubicBezTo>
                  <a:cubicBezTo>
                    <a:pt x="735" y="2936"/>
                    <a:pt x="802" y="2869"/>
                    <a:pt x="868" y="2769"/>
                  </a:cubicBezTo>
                  <a:cubicBezTo>
                    <a:pt x="968" y="2703"/>
                    <a:pt x="1035" y="2602"/>
                    <a:pt x="1068" y="2502"/>
                  </a:cubicBezTo>
                  <a:cubicBezTo>
                    <a:pt x="1135" y="2402"/>
                    <a:pt x="1168" y="2302"/>
                    <a:pt x="1202" y="2169"/>
                  </a:cubicBezTo>
                  <a:cubicBezTo>
                    <a:pt x="1235" y="2035"/>
                    <a:pt x="1269" y="1902"/>
                    <a:pt x="1269" y="1802"/>
                  </a:cubicBezTo>
                  <a:cubicBezTo>
                    <a:pt x="1269" y="1702"/>
                    <a:pt x="1235" y="1602"/>
                    <a:pt x="1235" y="1502"/>
                  </a:cubicBezTo>
                  <a:cubicBezTo>
                    <a:pt x="1202" y="1435"/>
                    <a:pt x="1168" y="1368"/>
                    <a:pt x="1102" y="1302"/>
                  </a:cubicBezTo>
                  <a:cubicBezTo>
                    <a:pt x="1068" y="1268"/>
                    <a:pt x="1002" y="1268"/>
                    <a:pt x="935" y="1268"/>
                  </a:cubicBezTo>
                  <a:cubicBezTo>
                    <a:pt x="835" y="1268"/>
                    <a:pt x="768" y="1302"/>
                    <a:pt x="701" y="1335"/>
                  </a:cubicBezTo>
                  <a:lnTo>
                    <a:pt x="1135" y="334"/>
                  </a:lnTo>
                  <a:cubicBezTo>
                    <a:pt x="1168" y="334"/>
                    <a:pt x="1168" y="301"/>
                    <a:pt x="1168" y="267"/>
                  </a:cubicBezTo>
                  <a:cubicBezTo>
                    <a:pt x="1168" y="234"/>
                    <a:pt x="1168" y="201"/>
                    <a:pt x="1168" y="201"/>
                  </a:cubicBezTo>
                  <a:lnTo>
                    <a:pt x="1168" y="67"/>
                  </a:lnTo>
                  <a:cubicBezTo>
                    <a:pt x="1168" y="34"/>
                    <a:pt x="1168" y="1"/>
                    <a:pt x="1168"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39"/>
            <p:cNvSpPr/>
            <p:nvPr/>
          </p:nvSpPr>
          <p:spPr>
            <a:xfrm>
              <a:off x="3729500" y="3124850"/>
              <a:ext cx="381125" cy="230025"/>
            </a:xfrm>
            <a:custGeom>
              <a:rect b="b" l="l" r="r" t="t"/>
              <a:pathLst>
                <a:path extrusionOk="0" h="9201" w="15245">
                  <a:moveTo>
                    <a:pt x="15091" y="0"/>
                  </a:moveTo>
                  <a:cubicBezTo>
                    <a:pt x="15048" y="0"/>
                    <a:pt x="14998" y="15"/>
                    <a:pt x="14945" y="47"/>
                  </a:cubicBezTo>
                  <a:lnTo>
                    <a:pt x="301" y="8520"/>
                  </a:lnTo>
                  <a:cubicBezTo>
                    <a:pt x="134" y="8620"/>
                    <a:pt x="34" y="8820"/>
                    <a:pt x="1" y="9020"/>
                  </a:cubicBezTo>
                  <a:cubicBezTo>
                    <a:pt x="1" y="9133"/>
                    <a:pt x="62" y="9201"/>
                    <a:pt x="154" y="9201"/>
                  </a:cubicBezTo>
                  <a:cubicBezTo>
                    <a:pt x="197" y="9201"/>
                    <a:pt x="247" y="9186"/>
                    <a:pt x="301" y="9154"/>
                  </a:cubicBezTo>
                  <a:lnTo>
                    <a:pt x="14945" y="681"/>
                  </a:lnTo>
                  <a:cubicBezTo>
                    <a:pt x="15111" y="581"/>
                    <a:pt x="15245" y="381"/>
                    <a:pt x="15245" y="180"/>
                  </a:cubicBezTo>
                  <a:cubicBezTo>
                    <a:pt x="15245" y="67"/>
                    <a:pt x="15183" y="0"/>
                    <a:pt x="15091"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39"/>
            <p:cNvSpPr/>
            <p:nvPr/>
          </p:nvSpPr>
          <p:spPr>
            <a:xfrm>
              <a:off x="3729500" y="3044775"/>
              <a:ext cx="97600" cy="65750"/>
            </a:xfrm>
            <a:custGeom>
              <a:rect b="b" l="l" r="r" t="t"/>
              <a:pathLst>
                <a:path extrusionOk="0" h="2630" w="3904">
                  <a:moveTo>
                    <a:pt x="3750" y="1"/>
                  </a:moveTo>
                  <a:cubicBezTo>
                    <a:pt x="3707" y="1"/>
                    <a:pt x="3657" y="16"/>
                    <a:pt x="3603" y="48"/>
                  </a:cubicBezTo>
                  <a:lnTo>
                    <a:pt x="301" y="1949"/>
                  </a:lnTo>
                  <a:cubicBezTo>
                    <a:pt x="134" y="2049"/>
                    <a:pt x="34" y="2249"/>
                    <a:pt x="1" y="2449"/>
                  </a:cubicBezTo>
                  <a:cubicBezTo>
                    <a:pt x="1" y="2563"/>
                    <a:pt x="62" y="2630"/>
                    <a:pt x="154" y="2630"/>
                  </a:cubicBezTo>
                  <a:cubicBezTo>
                    <a:pt x="197" y="2630"/>
                    <a:pt x="247" y="2615"/>
                    <a:pt x="301" y="2583"/>
                  </a:cubicBezTo>
                  <a:lnTo>
                    <a:pt x="3603" y="682"/>
                  </a:lnTo>
                  <a:cubicBezTo>
                    <a:pt x="3770" y="581"/>
                    <a:pt x="3870" y="415"/>
                    <a:pt x="3903" y="181"/>
                  </a:cubicBezTo>
                  <a:cubicBezTo>
                    <a:pt x="3903" y="68"/>
                    <a:pt x="3842" y="1"/>
                    <a:pt x="3750"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39"/>
            <p:cNvSpPr/>
            <p:nvPr/>
          </p:nvSpPr>
          <p:spPr>
            <a:xfrm>
              <a:off x="4279900" y="2526750"/>
              <a:ext cx="48375" cy="134800"/>
            </a:xfrm>
            <a:custGeom>
              <a:rect b="b" l="l" r="r" t="t"/>
              <a:pathLst>
                <a:path extrusionOk="0" h="5392" w="1935">
                  <a:moveTo>
                    <a:pt x="1109" y="1"/>
                  </a:moveTo>
                  <a:cubicBezTo>
                    <a:pt x="718" y="1"/>
                    <a:pt x="331" y="121"/>
                    <a:pt x="0" y="354"/>
                  </a:cubicBezTo>
                  <a:lnTo>
                    <a:pt x="0" y="5391"/>
                  </a:lnTo>
                  <a:lnTo>
                    <a:pt x="1935" y="187"/>
                  </a:lnTo>
                  <a:cubicBezTo>
                    <a:pt x="1671" y="62"/>
                    <a:pt x="1389" y="1"/>
                    <a:pt x="1109"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39"/>
            <p:cNvSpPr/>
            <p:nvPr/>
          </p:nvSpPr>
          <p:spPr>
            <a:xfrm>
              <a:off x="4231525" y="2535600"/>
              <a:ext cx="48400" cy="126775"/>
            </a:xfrm>
            <a:custGeom>
              <a:rect b="b" l="l" r="r" t="t"/>
              <a:pathLst>
                <a:path extrusionOk="0" h="5071" w="1936">
                  <a:moveTo>
                    <a:pt x="1935" y="0"/>
                  </a:moveTo>
                  <a:cubicBezTo>
                    <a:pt x="1135" y="500"/>
                    <a:pt x="468" y="1234"/>
                    <a:pt x="1" y="2068"/>
                  </a:cubicBezTo>
                  <a:lnTo>
                    <a:pt x="1935" y="5070"/>
                  </a:lnTo>
                  <a:lnTo>
                    <a:pt x="1935" y="0"/>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39"/>
            <p:cNvSpPr/>
            <p:nvPr/>
          </p:nvSpPr>
          <p:spPr>
            <a:xfrm>
              <a:off x="4201500" y="2587300"/>
              <a:ext cx="78425" cy="80900"/>
            </a:xfrm>
            <a:custGeom>
              <a:rect b="b" l="l" r="r" t="t"/>
              <a:pathLst>
                <a:path extrusionOk="0" h="3236" w="3137">
                  <a:moveTo>
                    <a:pt x="1202" y="0"/>
                  </a:moveTo>
                  <a:cubicBezTo>
                    <a:pt x="634" y="1001"/>
                    <a:pt x="234" y="2102"/>
                    <a:pt x="1" y="3236"/>
                  </a:cubicBezTo>
                  <a:lnTo>
                    <a:pt x="3136" y="3002"/>
                  </a:lnTo>
                  <a:lnTo>
                    <a:pt x="1202" y="0"/>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39"/>
            <p:cNvSpPr/>
            <p:nvPr/>
          </p:nvSpPr>
          <p:spPr>
            <a:xfrm>
              <a:off x="4201500" y="2535600"/>
              <a:ext cx="78425" cy="132600"/>
            </a:xfrm>
            <a:custGeom>
              <a:rect b="b" l="l" r="r" t="t"/>
              <a:pathLst>
                <a:path extrusionOk="0" h="5304" w="3137">
                  <a:moveTo>
                    <a:pt x="3136" y="0"/>
                  </a:moveTo>
                  <a:cubicBezTo>
                    <a:pt x="2336" y="500"/>
                    <a:pt x="1669" y="1234"/>
                    <a:pt x="1202" y="2068"/>
                  </a:cubicBezTo>
                  <a:cubicBezTo>
                    <a:pt x="634" y="3069"/>
                    <a:pt x="234" y="4170"/>
                    <a:pt x="1" y="5304"/>
                  </a:cubicBezTo>
                  <a:lnTo>
                    <a:pt x="3136" y="5070"/>
                  </a:lnTo>
                  <a:lnTo>
                    <a:pt x="3136"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39"/>
            <p:cNvSpPr/>
            <p:nvPr/>
          </p:nvSpPr>
          <p:spPr>
            <a:xfrm>
              <a:off x="4279900" y="2531425"/>
              <a:ext cx="77575" cy="130125"/>
            </a:xfrm>
            <a:custGeom>
              <a:rect b="b" l="l" r="r" t="t"/>
              <a:pathLst>
                <a:path extrusionOk="0" h="5205" w="3103">
                  <a:moveTo>
                    <a:pt x="1935" y="0"/>
                  </a:moveTo>
                  <a:lnTo>
                    <a:pt x="0" y="5204"/>
                  </a:lnTo>
                  <a:lnTo>
                    <a:pt x="3102" y="1835"/>
                  </a:lnTo>
                  <a:cubicBezTo>
                    <a:pt x="3002" y="1068"/>
                    <a:pt x="2569" y="401"/>
                    <a:pt x="1935"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39"/>
            <p:cNvSpPr/>
            <p:nvPr/>
          </p:nvSpPr>
          <p:spPr>
            <a:xfrm>
              <a:off x="4197325" y="2661525"/>
              <a:ext cx="82600" cy="85075"/>
            </a:xfrm>
            <a:custGeom>
              <a:rect b="b" l="l" r="r" t="t"/>
              <a:pathLst>
                <a:path extrusionOk="0" h="3403" w="3304">
                  <a:moveTo>
                    <a:pt x="3303" y="0"/>
                  </a:moveTo>
                  <a:lnTo>
                    <a:pt x="168" y="234"/>
                  </a:lnTo>
                  <a:cubicBezTo>
                    <a:pt x="68" y="801"/>
                    <a:pt x="34" y="1368"/>
                    <a:pt x="34" y="1901"/>
                  </a:cubicBezTo>
                  <a:cubicBezTo>
                    <a:pt x="1" y="2402"/>
                    <a:pt x="68" y="2902"/>
                    <a:pt x="168" y="3402"/>
                  </a:cubicBezTo>
                  <a:lnTo>
                    <a:pt x="3303" y="0"/>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39"/>
            <p:cNvSpPr/>
            <p:nvPr/>
          </p:nvSpPr>
          <p:spPr>
            <a:xfrm>
              <a:off x="4279900" y="2655675"/>
              <a:ext cx="78400" cy="80925"/>
            </a:xfrm>
            <a:custGeom>
              <a:rect b="b" l="l" r="r" t="t"/>
              <a:pathLst>
                <a:path extrusionOk="0" h="3237" w="3136">
                  <a:moveTo>
                    <a:pt x="3136" y="1"/>
                  </a:moveTo>
                  <a:lnTo>
                    <a:pt x="0" y="267"/>
                  </a:lnTo>
                  <a:lnTo>
                    <a:pt x="1935" y="3236"/>
                  </a:lnTo>
                  <a:cubicBezTo>
                    <a:pt x="2502" y="2235"/>
                    <a:pt x="2902" y="1135"/>
                    <a:pt x="3136"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39"/>
            <p:cNvSpPr/>
            <p:nvPr/>
          </p:nvSpPr>
          <p:spPr>
            <a:xfrm>
              <a:off x="4231525" y="2662350"/>
              <a:ext cx="48400" cy="134775"/>
            </a:xfrm>
            <a:custGeom>
              <a:rect b="b" l="l" r="r" t="t"/>
              <a:pathLst>
                <a:path extrusionOk="0" h="5391" w="1936">
                  <a:moveTo>
                    <a:pt x="1935" y="0"/>
                  </a:moveTo>
                  <a:lnTo>
                    <a:pt x="1" y="5204"/>
                  </a:lnTo>
                  <a:cubicBezTo>
                    <a:pt x="265" y="5329"/>
                    <a:pt x="547" y="5391"/>
                    <a:pt x="826" y="5391"/>
                  </a:cubicBezTo>
                  <a:cubicBezTo>
                    <a:pt x="1217" y="5391"/>
                    <a:pt x="1605" y="5271"/>
                    <a:pt x="1935" y="5037"/>
                  </a:cubicBezTo>
                  <a:lnTo>
                    <a:pt x="1935" y="0"/>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39"/>
            <p:cNvSpPr/>
            <p:nvPr/>
          </p:nvSpPr>
          <p:spPr>
            <a:xfrm>
              <a:off x="4201500" y="2662350"/>
              <a:ext cx="78425" cy="130125"/>
            </a:xfrm>
            <a:custGeom>
              <a:rect b="b" l="l" r="r" t="t"/>
              <a:pathLst>
                <a:path extrusionOk="0" h="5205" w="3137">
                  <a:moveTo>
                    <a:pt x="3136" y="0"/>
                  </a:moveTo>
                  <a:lnTo>
                    <a:pt x="1" y="3369"/>
                  </a:lnTo>
                  <a:cubicBezTo>
                    <a:pt x="134" y="4103"/>
                    <a:pt x="568" y="4770"/>
                    <a:pt x="1202" y="5204"/>
                  </a:cubicBezTo>
                  <a:lnTo>
                    <a:pt x="3136" y="0"/>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39"/>
            <p:cNvSpPr/>
            <p:nvPr/>
          </p:nvSpPr>
          <p:spPr>
            <a:xfrm>
              <a:off x="4279900" y="2578125"/>
              <a:ext cx="82575" cy="84250"/>
            </a:xfrm>
            <a:custGeom>
              <a:rect b="b" l="l" r="r" t="t"/>
              <a:pathLst>
                <a:path extrusionOk="0" h="3370" w="3303">
                  <a:moveTo>
                    <a:pt x="3136" y="0"/>
                  </a:moveTo>
                  <a:lnTo>
                    <a:pt x="0" y="3369"/>
                  </a:lnTo>
                  <a:lnTo>
                    <a:pt x="3136" y="3136"/>
                  </a:lnTo>
                  <a:cubicBezTo>
                    <a:pt x="3236" y="2569"/>
                    <a:pt x="3303" y="2002"/>
                    <a:pt x="3303" y="1468"/>
                  </a:cubicBezTo>
                  <a:cubicBezTo>
                    <a:pt x="3303" y="968"/>
                    <a:pt x="3236" y="467"/>
                    <a:pt x="3136"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39"/>
            <p:cNvSpPr/>
            <p:nvPr/>
          </p:nvSpPr>
          <p:spPr>
            <a:xfrm>
              <a:off x="4279900" y="2662350"/>
              <a:ext cx="48375" cy="125950"/>
            </a:xfrm>
            <a:custGeom>
              <a:rect b="b" l="l" r="r" t="t"/>
              <a:pathLst>
                <a:path extrusionOk="0" h="5038" w="1935">
                  <a:moveTo>
                    <a:pt x="0" y="0"/>
                  </a:moveTo>
                  <a:lnTo>
                    <a:pt x="0" y="5037"/>
                  </a:lnTo>
                  <a:cubicBezTo>
                    <a:pt x="801" y="4537"/>
                    <a:pt x="1468" y="3803"/>
                    <a:pt x="1935" y="2969"/>
                  </a:cubicBezTo>
                  <a:lnTo>
                    <a:pt x="0" y="0"/>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39"/>
            <p:cNvSpPr/>
            <p:nvPr/>
          </p:nvSpPr>
          <p:spPr>
            <a:xfrm>
              <a:off x="4231525" y="2804600"/>
              <a:ext cx="96750" cy="65775"/>
            </a:xfrm>
            <a:custGeom>
              <a:rect b="b" l="l" r="r" t="t"/>
              <a:pathLst>
                <a:path extrusionOk="0" h="2631" w="3870">
                  <a:moveTo>
                    <a:pt x="3717" y="1"/>
                  </a:moveTo>
                  <a:cubicBezTo>
                    <a:pt x="3673" y="1"/>
                    <a:pt x="3623" y="16"/>
                    <a:pt x="3570" y="48"/>
                  </a:cubicBezTo>
                  <a:lnTo>
                    <a:pt x="301" y="1949"/>
                  </a:lnTo>
                  <a:cubicBezTo>
                    <a:pt x="134" y="2049"/>
                    <a:pt x="1" y="2216"/>
                    <a:pt x="1" y="2450"/>
                  </a:cubicBezTo>
                  <a:cubicBezTo>
                    <a:pt x="1" y="2563"/>
                    <a:pt x="62" y="2630"/>
                    <a:pt x="154" y="2630"/>
                  </a:cubicBezTo>
                  <a:cubicBezTo>
                    <a:pt x="197" y="2630"/>
                    <a:pt x="247" y="2615"/>
                    <a:pt x="301" y="2583"/>
                  </a:cubicBezTo>
                  <a:lnTo>
                    <a:pt x="3570" y="682"/>
                  </a:lnTo>
                  <a:cubicBezTo>
                    <a:pt x="3737" y="582"/>
                    <a:pt x="3870" y="381"/>
                    <a:pt x="3870" y="181"/>
                  </a:cubicBezTo>
                  <a:cubicBezTo>
                    <a:pt x="3870" y="68"/>
                    <a:pt x="3808" y="1"/>
                    <a:pt x="3717"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39"/>
            <p:cNvSpPr/>
            <p:nvPr/>
          </p:nvSpPr>
          <p:spPr>
            <a:xfrm>
              <a:off x="4213175" y="2843000"/>
              <a:ext cx="133450" cy="87375"/>
            </a:xfrm>
            <a:custGeom>
              <a:rect b="b" l="l" r="r" t="t"/>
              <a:pathLst>
                <a:path extrusionOk="0" h="3495" w="5338">
                  <a:moveTo>
                    <a:pt x="5180" y="0"/>
                  </a:moveTo>
                  <a:cubicBezTo>
                    <a:pt x="5138" y="0"/>
                    <a:pt x="5089" y="15"/>
                    <a:pt x="5038" y="46"/>
                  </a:cubicBezTo>
                  <a:lnTo>
                    <a:pt x="301" y="2782"/>
                  </a:lnTo>
                  <a:cubicBezTo>
                    <a:pt x="134" y="2882"/>
                    <a:pt x="34" y="3082"/>
                    <a:pt x="1" y="3282"/>
                  </a:cubicBezTo>
                  <a:cubicBezTo>
                    <a:pt x="1" y="3420"/>
                    <a:pt x="64" y="3495"/>
                    <a:pt x="159" y="3495"/>
                  </a:cubicBezTo>
                  <a:cubicBezTo>
                    <a:pt x="201" y="3495"/>
                    <a:pt x="249" y="3480"/>
                    <a:pt x="301" y="3449"/>
                  </a:cubicBezTo>
                  <a:lnTo>
                    <a:pt x="5038" y="713"/>
                  </a:lnTo>
                  <a:cubicBezTo>
                    <a:pt x="5204" y="580"/>
                    <a:pt x="5338" y="413"/>
                    <a:pt x="5338" y="213"/>
                  </a:cubicBezTo>
                  <a:cubicBezTo>
                    <a:pt x="5338" y="75"/>
                    <a:pt x="5274" y="0"/>
                    <a:pt x="5180"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39"/>
            <p:cNvSpPr/>
            <p:nvPr/>
          </p:nvSpPr>
          <p:spPr>
            <a:xfrm>
              <a:off x="4213175" y="2891875"/>
              <a:ext cx="133450" cy="86900"/>
            </a:xfrm>
            <a:custGeom>
              <a:rect b="b" l="l" r="r" t="t"/>
              <a:pathLst>
                <a:path extrusionOk="0" h="3476" w="5338">
                  <a:moveTo>
                    <a:pt x="5158" y="0"/>
                  </a:moveTo>
                  <a:cubicBezTo>
                    <a:pt x="5122" y="0"/>
                    <a:pt x="5081" y="9"/>
                    <a:pt x="5038" y="26"/>
                  </a:cubicBezTo>
                  <a:lnTo>
                    <a:pt x="301" y="2795"/>
                  </a:lnTo>
                  <a:cubicBezTo>
                    <a:pt x="134" y="2895"/>
                    <a:pt x="34" y="3095"/>
                    <a:pt x="1" y="3295"/>
                  </a:cubicBezTo>
                  <a:cubicBezTo>
                    <a:pt x="1" y="3408"/>
                    <a:pt x="62" y="3475"/>
                    <a:pt x="154" y="3475"/>
                  </a:cubicBezTo>
                  <a:cubicBezTo>
                    <a:pt x="197" y="3475"/>
                    <a:pt x="247" y="3461"/>
                    <a:pt x="301" y="3428"/>
                  </a:cubicBezTo>
                  <a:lnTo>
                    <a:pt x="5038" y="693"/>
                  </a:lnTo>
                  <a:cubicBezTo>
                    <a:pt x="5204" y="593"/>
                    <a:pt x="5338" y="393"/>
                    <a:pt x="5338" y="193"/>
                  </a:cubicBezTo>
                  <a:cubicBezTo>
                    <a:pt x="5338" y="69"/>
                    <a:pt x="5264" y="0"/>
                    <a:pt x="5158"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39"/>
            <p:cNvSpPr/>
            <p:nvPr/>
          </p:nvSpPr>
          <p:spPr>
            <a:xfrm>
              <a:off x="4213175" y="2941375"/>
              <a:ext cx="133450" cy="86900"/>
            </a:xfrm>
            <a:custGeom>
              <a:rect b="b" l="l" r="r" t="t"/>
              <a:pathLst>
                <a:path extrusionOk="0" h="3476" w="5338">
                  <a:moveTo>
                    <a:pt x="5184" y="0"/>
                  </a:moveTo>
                  <a:cubicBezTo>
                    <a:pt x="5141" y="0"/>
                    <a:pt x="5091" y="15"/>
                    <a:pt x="5038" y="47"/>
                  </a:cubicBezTo>
                  <a:lnTo>
                    <a:pt x="301" y="2783"/>
                  </a:lnTo>
                  <a:cubicBezTo>
                    <a:pt x="134" y="2883"/>
                    <a:pt x="34" y="3083"/>
                    <a:pt x="1" y="3283"/>
                  </a:cubicBezTo>
                  <a:cubicBezTo>
                    <a:pt x="1" y="3407"/>
                    <a:pt x="74" y="3475"/>
                    <a:pt x="180" y="3475"/>
                  </a:cubicBezTo>
                  <a:cubicBezTo>
                    <a:pt x="217" y="3475"/>
                    <a:pt x="258" y="3467"/>
                    <a:pt x="301" y="3450"/>
                  </a:cubicBezTo>
                  <a:lnTo>
                    <a:pt x="5038" y="681"/>
                  </a:lnTo>
                  <a:cubicBezTo>
                    <a:pt x="5204" y="581"/>
                    <a:pt x="5338" y="414"/>
                    <a:pt x="5338" y="181"/>
                  </a:cubicBezTo>
                  <a:cubicBezTo>
                    <a:pt x="5338" y="68"/>
                    <a:pt x="5276" y="0"/>
                    <a:pt x="5184"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39"/>
            <p:cNvSpPr/>
            <p:nvPr/>
          </p:nvSpPr>
          <p:spPr>
            <a:xfrm>
              <a:off x="4575950" y="2355125"/>
              <a:ext cx="48375" cy="134625"/>
            </a:xfrm>
            <a:custGeom>
              <a:rect b="b" l="l" r="r" t="t"/>
              <a:pathLst>
                <a:path extrusionOk="0" h="5385" w="1935">
                  <a:moveTo>
                    <a:pt x="1103" y="1"/>
                  </a:moveTo>
                  <a:cubicBezTo>
                    <a:pt x="725" y="1"/>
                    <a:pt x="341" y="120"/>
                    <a:pt x="0" y="348"/>
                  </a:cubicBezTo>
                  <a:lnTo>
                    <a:pt x="0" y="5384"/>
                  </a:lnTo>
                  <a:lnTo>
                    <a:pt x="1935" y="214"/>
                  </a:lnTo>
                  <a:cubicBezTo>
                    <a:pt x="1675" y="70"/>
                    <a:pt x="1391" y="1"/>
                    <a:pt x="1103"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39"/>
            <p:cNvSpPr/>
            <p:nvPr/>
          </p:nvSpPr>
          <p:spPr>
            <a:xfrm>
              <a:off x="4528400" y="2363800"/>
              <a:ext cx="47575" cy="125950"/>
            </a:xfrm>
            <a:custGeom>
              <a:rect b="b" l="l" r="r" t="t"/>
              <a:pathLst>
                <a:path extrusionOk="0" h="5038" w="1903">
                  <a:moveTo>
                    <a:pt x="1902" y="1"/>
                  </a:moveTo>
                  <a:cubicBezTo>
                    <a:pt x="1101" y="501"/>
                    <a:pt x="434" y="1235"/>
                    <a:pt x="1" y="2069"/>
                  </a:cubicBezTo>
                  <a:lnTo>
                    <a:pt x="1902" y="5037"/>
                  </a:lnTo>
                  <a:lnTo>
                    <a:pt x="1902" y="1"/>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39"/>
            <p:cNvSpPr/>
            <p:nvPr/>
          </p:nvSpPr>
          <p:spPr>
            <a:xfrm>
              <a:off x="4498375" y="2415500"/>
              <a:ext cx="78425" cy="80925"/>
            </a:xfrm>
            <a:custGeom>
              <a:rect b="b" l="l" r="r" t="t"/>
              <a:pathLst>
                <a:path extrusionOk="0" h="3237" w="3137">
                  <a:moveTo>
                    <a:pt x="1202" y="1"/>
                  </a:moveTo>
                  <a:cubicBezTo>
                    <a:pt x="601" y="1001"/>
                    <a:pt x="201" y="2102"/>
                    <a:pt x="1" y="3236"/>
                  </a:cubicBezTo>
                  <a:lnTo>
                    <a:pt x="3136" y="3003"/>
                  </a:lnTo>
                  <a:lnTo>
                    <a:pt x="1202" y="1"/>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39"/>
            <p:cNvSpPr/>
            <p:nvPr/>
          </p:nvSpPr>
          <p:spPr>
            <a:xfrm>
              <a:off x="4576775" y="2360475"/>
              <a:ext cx="77575" cy="130100"/>
            </a:xfrm>
            <a:custGeom>
              <a:rect b="b" l="l" r="r" t="t"/>
              <a:pathLst>
                <a:path extrusionOk="0" h="5204" w="3103">
                  <a:moveTo>
                    <a:pt x="1902" y="0"/>
                  </a:moveTo>
                  <a:lnTo>
                    <a:pt x="0" y="5204"/>
                  </a:lnTo>
                  <a:lnTo>
                    <a:pt x="3103" y="1835"/>
                  </a:lnTo>
                  <a:cubicBezTo>
                    <a:pt x="3003" y="1068"/>
                    <a:pt x="2569" y="400"/>
                    <a:pt x="1902"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39"/>
            <p:cNvSpPr/>
            <p:nvPr/>
          </p:nvSpPr>
          <p:spPr>
            <a:xfrm>
              <a:off x="4494225" y="2489725"/>
              <a:ext cx="82575" cy="85075"/>
            </a:xfrm>
            <a:custGeom>
              <a:rect b="b" l="l" r="r" t="t"/>
              <a:pathLst>
                <a:path extrusionOk="0" h="3403" w="3303">
                  <a:moveTo>
                    <a:pt x="3302" y="0"/>
                  </a:moveTo>
                  <a:lnTo>
                    <a:pt x="167" y="234"/>
                  </a:lnTo>
                  <a:cubicBezTo>
                    <a:pt x="67" y="801"/>
                    <a:pt x="0" y="1368"/>
                    <a:pt x="0" y="1902"/>
                  </a:cubicBezTo>
                  <a:cubicBezTo>
                    <a:pt x="0" y="2402"/>
                    <a:pt x="67" y="2903"/>
                    <a:pt x="167" y="3403"/>
                  </a:cubicBezTo>
                  <a:lnTo>
                    <a:pt x="3302" y="0"/>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39"/>
            <p:cNvSpPr/>
            <p:nvPr/>
          </p:nvSpPr>
          <p:spPr>
            <a:xfrm>
              <a:off x="4575950" y="2483875"/>
              <a:ext cx="78400" cy="80925"/>
            </a:xfrm>
            <a:custGeom>
              <a:rect b="b" l="l" r="r" t="t"/>
              <a:pathLst>
                <a:path extrusionOk="0" h="3237" w="3136">
                  <a:moveTo>
                    <a:pt x="3136" y="1"/>
                  </a:moveTo>
                  <a:lnTo>
                    <a:pt x="0" y="234"/>
                  </a:lnTo>
                  <a:lnTo>
                    <a:pt x="1935" y="3237"/>
                  </a:lnTo>
                  <a:cubicBezTo>
                    <a:pt x="2535" y="2236"/>
                    <a:pt x="2935" y="1135"/>
                    <a:pt x="3136"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39"/>
            <p:cNvSpPr/>
            <p:nvPr/>
          </p:nvSpPr>
          <p:spPr>
            <a:xfrm>
              <a:off x="4528400" y="2489725"/>
              <a:ext cx="47575" cy="135625"/>
            </a:xfrm>
            <a:custGeom>
              <a:rect b="b" l="l" r="r" t="t"/>
              <a:pathLst>
                <a:path extrusionOk="0" h="5425" w="1903">
                  <a:moveTo>
                    <a:pt x="1902" y="0"/>
                  </a:moveTo>
                  <a:lnTo>
                    <a:pt x="1" y="5238"/>
                  </a:lnTo>
                  <a:cubicBezTo>
                    <a:pt x="251" y="5363"/>
                    <a:pt x="525" y="5424"/>
                    <a:pt x="800" y="5424"/>
                  </a:cubicBezTo>
                  <a:cubicBezTo>
                    <a:pt x="1184" y="5424"/>
                    <a:pt x="1571" y="5304"/>
                    <a:pt x="1902" y="5071"/>
                  </a:cubicBezTo>
                  <a:lnTo>
                    <a:pt x="1902" y="0"/>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39"/>
            <p:cNvSpPr/>
            <p:nvPr/>
          </p:nvSpPr>
          <p:spPr>
            <a:xfrm>
              <a:off x="4498375" y="2490550"/>
              <a:ext cx="78425" cy="130125"/>
            </a:xfrm>
            <a:custGeom>
              <a:rect b="b" l="l" r="r" t="t"/>
              <a:pathLst>
                <a:path extrusionOk="0" h="5205" w="3137">
                  <a:moveTo>
                    <a:pt x="3136" y="1"/>
                  </a:moveTo>
                  <a:lnTo>
                    <a:pt x="1" y="3370"/>
                  </a:lnTo>
                  <a:cubicBezTo>
                    <a:pt x="134" y="4104"/>
                    <a:pt x="568" y="4771"/>
                    <a:pt x="1202" y="5205"/>
                  </a:cubicBezTo>
                  <a:lnTo>
                    <a:pt x="3136" y="1"/>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39"/>
            <p:cNvSpPr/>
            <p:nvPr/>
          </p:nvSpPr>
          <p:spPr>
            <a:xfrm>
              <a:off x="4494225" y="2363800"/>
              <a:ext cx="81750" cy="256875"/>
            </a:xfrm>
            <a:custGeom>
              <a:rect b="b" l="l" r="r" t="t"/>
              <a:pathLst>
                <a:path extrusionOk="0" h="10275" w="3270">
                  <a:moveTo>
                    <a:pt x="3269" y="1"/>
                  </a:moveTo>
                  <a:cubicBezTo>
                    <a:pt x="2468" y="501"/>
                    <a:pt x="1801" y="1235"/>
                    <a:pt x="1368" y="2069"/>
                  </a:cubicBezTo>
                  <a:cubicBezTo>
                    <a:pt x="767" y="3069"/>
                    <a:pt x="367" y="4170"/>
                    <a:pt x="167" y="5304"/>
                  </a:cubicBezTo>
                  <a:cubicBezTo>
                    <a:pt x="67" y="5838"/>
                    <a:pt x="0" y="6405"/>
                    <a:pt x="0" y="6972"/>
                  </a:cubicBezTo>
                  <a:cubicBezTo>
                    <a:pt x="0" y="7473"/>
                    <a:pt x="67" y="7940"/>
                    <a:pt x="167" y="8440"/>
                  </a:cubicBezTo>
                  <a:cubicBezTo>
                    <a:pt x="300" y="9174"/>
                    <a:pt x="734" y="9841"/>
                    <a:pt x="1368" y="10275"/>
                  </a:cubicBezTo>
                  <a:lnTo>
                    <a:pt x="3269" y="5037"/>
                  </a:lnTo>
                  <a:lnTo>
                    <a:pt x="3269"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39"/>
            <p:cNvSpPr/>
            <p:nvPr/>
          </p:nvSpPr>
          <p:spPr>
            <a:xfrm>
              <a:off x="4575950" y="2406325"/>
              <a:ext cx="82575" cy="84250"/>
            </a:xfrm>
            <a:custGeom>
              <a:rect b="b" l="l" r="r" t="t"/>
              <a:pathLst>
                <a:path extrusionOk="0" h="3370" w="3303">
                  <a:moveTo>
                    <a:pt x="3136" y="1"/>
                  </a:moveTo>
                  <a:lnTo>
                    <a:pt x="0" y="3370"/>
                  </a:lnTo>
                  <a:lnTo>
                    <a:pt x="3136" y="3136"/>
                  </a:lnTo>
                  <a:cubicBezTo>
                    <a:pt x="3236" y="2603"/>
                    <a:pt x="3302" y="2036"/>
                    <a:pt x="3302" y="1468"/>
                  </a:cubicBezTo>
                  <a:cubicBezTo>
                    <a:pt x="3302" y="968"/>
                    <a:pt x="3269" y="468"/>
                    <a:pt x="3136"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39"/>
            <p:cNvSpPr/>
            <p:nvPr/>
          </p:nvSpPr>
          <p:spPr>
            <a:xfrm>
              <a:off x="4576775" y="2489725"/>
              <a:ext cx="47550" cy="126775"/>
            </a:xfrm>
            <a:custGeom>
              <a:rect b="b" l="l" r="r" t="t"/>
              <a:pathLst>
                <a:path extrusionOk="0" h="5071" w="1902">
                  <a:moveTo>
                    <a:pt x="0" y="0"/>
                  </a:moveTo>
                  <a:lnTo>
                    <a:pt x="0" y="5071"/>
                  </a:lnTo>
                  <a:cubicBezTo>
                    <a:pt x="801" y="4570"/>
                    <a:pt x="1468" y="3837"/>
                    <a:pt x="1902" y="3003"/>
                  </a:cubicBezTo>
                  <a:lnTo>
                    <a:pt x="0" y="0"/>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39"/>
            <p:cNvSpPr/>
            <p:nvPr/>
          </p:nvSpPr>
          <p:spPr>
            <a:xfrm>
              <a:off x="4527575" y="2633350"/>
              <a:ext cx="97600" cy="66025"/>
            </a:xfrm>
            <a:custGeom>
              <a:rect b="b" l="l" r="r" t="t"/>
              <a:pathLst>
                <a:path extrusionOk="0" h="2641" w="3904">
                  <a:moveTo>
                    <a:pt x="3724" y="1"/>
                  </a:moveTo>
                  <a:cubicBezTo>
                    <a:pt x="3687" y="1"/>
                    <a:pt x="3646" y="9"/>
                    <a:pt x="3603" y="26"/>
                  </a:cubicBezTo>
                  <a:lnTo>
                    <a:pt x="301" y="1928"/>
                  </a:lnTo>
                  <a:cubicBezTo>
                    <a:pt x="134" y="2061"/>
                    <a:pt x="34" y="2228"/>
                    <a:pt x="0" y="2428"/>
                  </a:cubicBezTo>
                  <a:cubicBezTo>
                    <a:pt x="0" y="2566"/>
                    <a:pt x="64" y="2641"/>
                    <a:pt x="158" y="2641"/>
                  </a:cubicBezTo>
                  <a:cubicBezTo>
                    <a:pt x="200" y="2641"/>
                    <a:pt x="249" y="2626"/>
                    <a:pt x="301" y="2595"/>
                  </a:cubicBezTo>
                  <a:lnTo>
                    <a:pt x="3603" y="693"/>
                  </a:lnTo>
                  <a:cubicBezTo>
                    <a:pt x="3770" y="593"/>
                    <a:pt x="3870" y="393"/>
                    <a:pt x="3903" y="193"/>
                  </a:cubicBezTo>
                  <a:cubicBezTo>
                    <a:pt x="3903" y="69"/>
                    <a:pt x="3830" y="1"/>
                    <a:pt x="3724"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39"/>
            <p:cNvSpPr/>
            <p:nvPr/>
          </p:nvSpPr>
          <p:spPr>
            <a:xfrm>
              <a:off x="4510050" y="2671725"/>
              <a:ext cx="132625" cy="86900"/>
            </a:xfrm>
            <a:custGeom>
              <a:rect b="b" l="l" r="r" t="t"/>
              <a:pathLst>
                <a:path extrusionOk="0" h="3476" w="5305">
                  <a:moveTo>
                    <a:pt x="5125" y="0"/>
                  </a:moveTo>
                  <a:cubicBezTo>
                    <a:pt x="5088" y="0"/>
                    <a:pt x="5047" y="8"/>
                    <a:pt x="5004" y="26"/>
                  </a:cubicBezTo>
                  <a:lnTo>
                    <a:pt x="301" y="2794"/>
                  </a:lnTo>
                  <a:cubicBezTo>
                    <a:pt x="134" y="2894"/>
                    <a:pt x="1" y="3095"/>
                    <a:pt x="1" y="3295"/>
                  </a:cubicBezTo>
                  <a:cubicBezTo>
                    <a:pt x="1" y="3408"/>
                    <a:pt x="62" y="3475"/>
                    <a:pt x="154" y="3475"/>
                  </a:cubicBezTo>
                  <a:cubicBezTo>
                    <a:pt x="198" y="3475"/>
                    <a:pt x="248" y="3460"/>
                    <a:pt x="301" y="3428"/>
                  </a:cubicBezTo>
                  <a:lnTo>
                    <a:pt x="5004" y="693"/>
                  </a:lnTo>
                  <a:cubicBezTo>
                    <a:pt x="5205" y="593"/>
                    <a:pt x="5305" y="393"/>
                    <a:pt x="5305" y="192"/>
                  </a:cubicBezTo>
                  <a:cubicBezTo>
                    <a:pt x="5305" y="69"/>
                    <a:pt x="5231" y="0"/>
                    <a:pt x="5125"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39"/>
            <p:cNvSpPr/>
            <p:nvPr/>
          </p:nvSpPr>
          <p:spPr>
            <a:xfrm>
              <a:off x="4510050" y="2720925"/>
              <a:ext cx="132625" cy="86900"/>
            </a:xfrm>
            <a:custGeom>
              <a:rect b="b" l="l" r="r" t="t"/>
              <a:pathLst>
                <a:path extrusionOk="0" h="3476" w="5305">
                  <a:moveTo>
                    <a:pt x="5125" y="0"/>
                  </a:moveTo>
                  <a:cubicBezTo>
                    <a:pt x="5088" y="0"/>
                    <a:pt x="5047" y="9"/>
                    <a:pt x="5004" y="26"/>
                  </a:cubicBezTo>
                  <a:lnTo>
                    <a:pt x="301" y="2794"/>
                  </a:lnTo>
                  <a:cubicBezTo>
                    <a:pt x="134" y="2894"/>
                    <a:pt x="1" y="3061"/>
                    <a:pt x="1" y="3295"/>
                  </a:cubicBezTo>
                  <a:cubicBezTo>
                    <a:pt x="1" y="3408"/>
                    <a:pt x="62" y="3475"/>
                    <a:pt x="154" y="3475"/>
                  </a:cubicBezTo>
                  <a:cubicBezTo>
                    <a:pt x="198" y="3475"/>
                    <a:pt x="248" y="3460"/>
                    <a:pt x="301" y="3428"/>
                  </a:cubicBezTo>
                  <a:lnTo>
                    <a:pt x="5004" y="693"/>
                  </a:lnTo>
                  <a:cubicBezTo>
                    <a:pt x="5205" y="593"/>
                    <a:pt x="5305" y="393"/>
                    <a:pt x="5305" y="193"/>
                  </a:cubicBezTo>
                  <a:cubicBezTo>
                    <a:pt x="5305" y="69"/>
                    <a:pt x="5231" y="0"/>
                    <a:pt x="5125"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39"/>
            <p:cNvSpPr/>
            <p:nvPr/>
          </p:nvSpPr>
          <p:spPr>
            <a:xfrm>
              <a:off x="4510050" y="2770425"/>
              <a:ext cx="132625" cy="86600"/>
            </a:xfrm>
            <a:custGeom>
              <a:rect b="b" l="l" r="r" t="t"/>
              <a:pathLst>
                <a:path extrusionOk="0" h="3464" w="5305">
                  <a:moveTo>
                    <a:pt x="5151" y="0"/>
                  </a:moveTo>
                  <a:cubicBezTo>
                    <a:pt x="5108" y="0"/>
                    <a:pt x="5058" y="15"/>
                    <a:pt x="5004" y="47"/>
                  </a:cubicBezTo>
                  <a:lnTo>
                    <a:pt x="301" y="2749"/>
                  </a:lnTo>
                  <a:cubicBezTo>
                    <a:pt x="101" y="2883"/>
                    <a:pt x="1" y="3049"/>
                    <a:pt x="1" y="3283"/>
                  </a:cubicBezTo>
                  <a:cubicBezTo>
                    <a:pt x="1" y="3396"/>
                    <a:pt x="62" y="3463"/>
                    <a:pt x="154" y="3463"/>
                  </a:cubicBezTo>
                  <a:cubicBezTo>
                    <a:pt x="198" y="3463"/>
                    <a:pt x="248" y="3448"/>
                    <a:pt x="301" y="3416"/>
                  </a:cubicBezTo>
                  <a:lnTo>
                    <a:pt x="5004" y="681"/>
                  </a:lnTo>
                  <a:cubicBezTo>
                    <a:pt x="5205" y="581"/>
                    <a:pt x="5305" y="381"/>
                    <a:pt x="5305" y="181"/>
                  </a:cubicBezTo>
                  <a:cubicBezTo>
                    <a:pt x="5305" y="67"/>
                    <a:pt x="5243" y="0"/>
                    <a:pt x="5151"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39"/>
            <p:cNvSpPr/>
            <p:nvPr/>
          </p:nvSpPr>
          <p:spPr>
            <a:xfrm>
              <a:off x="3869600" y="3939900"/>
              <a:ext cx="705525" cy="449050"/>
            </a:xfrm>
            <a:custGeom>
              <a:rect b="b" l="l" r="r" t="t"/>
              <a:pathLst>
                <a:path extrusionOk="0" h="17962" w="28221">
                  <a:moveTo>
                    <a:pt x="24674" y="1"/>
                  </a:moveTo>
                  <a:cubicBezTo>
                    <a:pt x="24459" y="1"/>
                    <a:pt x="24262" y="46"/>
                    <a:pt x="24084" y="135"/>
                  </a:cubicBezTo>
                  <a:cubicBezTo>
                    <a:pt x="21282" y="1536"/>
                    <a:pt x="1702" y="14112"/>
                    <a:pt x="434" y="14712"/>
                  </a:cubicBezTo>
                  <a:cubicBezTo>
                    <a:pt x="167" y="14879"/>
                    <a:pt x="1" y="15213"/>
                    <a:pt x="1" y="15546"/>
                  </a:cubicBezTo>
                  <a:cubicBezTo>
                    <a:pt x="34" y="16413"/>
                    <a:pt x="468" y="17247"/>
                    <a:pt x="1201" y="17781"/>
                  </a:cubicBezTo>
                  <a:cubicBezTo>
                    <a:pt x="1362" y="17901"/>
                    <a:pt x="1546" y="17961"/>
                    <a:pt x="1732" y="17961"/>
                  </a:cubicBezTo>
                  <a:cubicBezTo>
                    <a:pt x="1857" y="17961"/>
                    <a:pt x="1982" y="17935"/>
                    <a:pt x="2102" y="17881"/>
                  </a:cubicBezTo>
                  <a:cubicBezTo>
                    <a:pt x="4070" y="16780"/>
                    <a:pt x="23451" y="8541"/>
                    <a:pt x="27387" y="6440"/>
                  </a:cubicBezTo>
                  <a:cubicBezTo>
                    <a:pt x="27887" y="6173"/>
                    <a:pt x="28187" y="5639"/>
                    <a:pt x="28221" y="4838"/>
                  </a:cubicBezTo>
                  <a:cubicBezTo>
                    <a:pt x="28187" y="3037"/>
                    <a:pt x="27287" y="1403"/>
                    <a:pt x="25852" y="369"/>
                  </a:cubicBezTo>
                  <a:cubicBezTo>
                    <a:pt x="25419" y="121"/>
                    <a:pt x="25023" y="1"/>
                    <a:pt x="24674"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39"/>
            <p:cNvSpPr/>
            <p:nvPr/>
          </p:nvSpPr>
          <p:spPr>
            <a:xfrm>
              <a:off x="3870425" y="3939900"/>
              <a:ext cx="684700" cy="412025"/>
            </a:xfrm>
            <a:custGeom>
              <a:rect b="b" l="l" r="r" t="t"/>
              <a:pathLst>
                <a:path extrusionOk="0" h="16481" w="27388">
                  <a:moveTo>
                    <a:pt x="24641" y="1"/>
                  </a:moveTo>
                  <a:cubicBezTo>
                    <a:pt x="24426" y="1"/>
                    <a:pt x="24229" y="46"/>
                    <a:pt x="24051" y="135"/>
                  </a:cubicBezTo>
                  <a:lnTo>
                    <a:pt x="23985" y="168"/>
                  </a:lnTo>
                  <a:cubicBezTo>
                    <a:pt x="21450" y="1469"/>
                    <a:pt x="6872" y="10776"/>
                    <a:pt x="1936" y="13778"/>
                  </a:cubicBezTo>
                  <a:lnTo>
                    <a:pt x="1902" y="13778"/>
                  </a:lnTo>
                  <a:lnTo>
                    <a:pt x="1702" y="13912"/>
                  </a:lnTo>
                  <a:lnTo>
                    <a:pt x="1669" y="13945"/>
                  </a:lnTo>
                  <a:lnTo>
                    <a:pt x="1535" y="14012"/>
                  </a:lnTo>
                  <a:lnTo>
                    <a:pt x="1402" y="14112"/>
                  </a:lnTo>
                  <a:cubicBezTo>
                    <a:pt x="902" y="14412"/>
                    <a:pt x="535" y="14612"/>
                    <a:pt x="401" y="14679"/>
                  </a:cubicBezTo>
                  <a:cubicBezTo>
                    <a:pt x="368" y="14712"/>
                    <a:pt x="334" y="14746"/>
                    <a:pt x="301" y="14779"/>
                  </a:cubicBezTo>
                  <a:cubicBezTo>
                    <a:pt x="101" y="14979"/>
                    <a:pt x="1" y="15213"/>
                    <a:pt x="1" y="15513"/>
                  </a:cubicBezTo>
                  <a:cubicBezTo>
                    <a:pt x="1" y="15579"/>
                    <a:pt x="1" y="15680"/>
                    <a:pt x="1" y="15780"/>
                  </a:cubicBezTo>
                  <a:lnTo>
                    <a:pt x="1" y="15880"/>
                  </a:lnTo>
                  <a:cubicBezTo>
                    <a:pt x="1" y="15913"/>
                    <a:pt x="1" y="16013"/>
                    <a:pt x="34" y="16046"/>
                  </a:cubicBezTo>
                  <a:lnTo>
                    <a:pt x="68" y="16213"/>
                  </a:lnTo>
                  <a:cubicBezTo>
                    <a:pt x="68" y="16247"/>
                    <a:pt x="101" y="16313"/>
                    <a:pt x="134" y="16347"/>
                  </a:cubicBezTo>
                  <a:cubicBezTo>
                    <a:pt x="134" y="16380"/>
                    <a:pt x="168" y="16447"/>
                    <a:pt x="168" y="16480"/>
                  </a:cubicBezTo>
                  <a:lnTo>
                    <a:pt x="27387" y="2103"/>
                  </a:lnTo>
                  <a:cubicBezTo>
                    <a:pt x="27020" y="1403"/>
                    <a:pt x="26453" y="802"/>
                    <a:pt x="25819" y="369"/>
                  </a:cubicBezTo>
                  <a:cubicBezTo>
                    <a:pt x="25386" y="121"/>
                    <a:pt x="24990" y="1"/>
                    <a:pt x="2464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39"/>
            <p:cNvSpPr/>
            <p:nvPr/>
          </p:nvSpPr>
          <p:spPr>
            <a:xfrm>
              <a:off x="3870425" y="4306625"/>
              <a:ext cx="61750" cy="82600"/>
            </a:xfrm>
            <a:custGeom>
              <a:rect b="b" l="l" r="r" t="t"/>
              <a:pathLst>
                <a:path extrusionOk="0" h="3304" w="2470">
                  <a:moveTo>
                    <a:pt x="703" y="0"/>
                  </a:moveTo>
                  <a:cubicBezTo>
                    <a:pt x="296" y="0"/>
                    <a:pt x="1" y="315"/>
                    <a:pt x="1" y="877"/>
                  </a:cubicBezTo>
                  <a:cubicBezTo>
                    <a:pt x="1" y="1778"/>
                    <a:pt x="435" y="2612"/>
                    <a:pt x="1168" y="3112"/>
                  </a:cubicBezTo>
                  <a:cubicBezTo>
                    <a:pt x="1379" y="3242"/>
                    <a:pt x="1580" y="3303"/>
                    <a:pt x="1759" y="3303"/>
                  </a:cubicBezTo>
                  <a:cubicBezTo>
                    <a:pt x="2175" y="3303"/>
                    <a:pt x="2469" y="2972"/>
                    <a:pt x="2469" y="2412"/>
                  </a:cubicBezTo>
                  <a:cubicBezTo>
                    <a:pt x="2436" y="1544"/>
                    <a:pt x="2002" y="710"/>
                    <a:pt x="1268" y="177"/>
                  </a:cubicBezTo>
                  <a:cubicBezTo>
                    <a:pt x="1069" y="57"/>
                    <a:pt x="876" y="0"/>
                    <a:pt x="703"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39"/>
            <p:cNvSpPr/>
            <p:nvPr/>
          </p:nvSpPr>
          <p:spPr>
            <a:xfrm>
              <a:off x="3752850" y="4317950"/>
              <a:ext cx="166800" cy="126325"/>
            </a:xfrm>
            <a:custGeom>
              <a:rect b="b" l="l" r="r" t="t"/>
              <a:pathLst>
                <a:path extrusionOk="0" h="5053" w="6672">
                  <a:moveTo>
                    <a:pt x="5341" y="1"/>
                  </a:moveTo>
                  <a:cubicBezTo>
                    <a:pt x="5251" y="1"/>
                    <a:pt x="5158" y="20"/>
                    <a:pt x="5071" y="57"/>
                  </a:cubicBezTo>
                  <a:lnTo>
                    <a:pt x="334" y="2592"/>
                  </a:lnTo>
                  <a:cubicBezTo>
                    <a:pt x="134" y="2726"/>
                    <a:pt x="1" y="2959"/>
                    <a:pt x="34" y="3193"/>
                  </a:cubicBezTo>
                  <a:cubicBezTo>
                    <a:pt x="34" y="3893"/>
                    <a:pt x="367" y="4527"/>
                    <a:pt x="935" y="4927"/>
                  </a:cubicBezTo>
                  <a:cubicBezTo>
                    <a:pt x="1056" y="5008"/>
                    <a:pt x="1201" y="5052"/>
                    <a:pt x="1342" y="5052"/>
                  </a:cubicBezTo>
                  <a:cubicBezTo>
                    <a:pt x="1433" y="5052"/>
                    <a:pt x="1523" y="5034"/>
                    <a:pt x="1602" y="4994"/>
                  </a:cubicBezTo>
                  <a:lnTo>
                    <a:pt x="6372" y="2492"/>
                  </a:lnTo>
                  <a:cubicBezTo>
                    <a:pt x="6572" y="2359"/>
                    <a:pt x="6672" y="2092"/>
                    <a:pt x="6672" y="1858"/>
                  </a:cubicBezTo>
                  <a:cubicBezTo>
                    <a:pt x="6639" y="1191"/>
                    <a:pt x="6305" y="558"/>
                    <a:pt x="5738" y="157"/>
                  </a:cubicBezTo>
                  <a:cubicBezTo>
                    <a:pt x="5634" y="53"/>
                    <a:pt x="5490" y="1"/>
                    <a:pt x="5341" y="1"/>
                  </a:cubicBez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39"/>
            <p:cNvSpPr/>
            <p:nvPr/>
          </p:nvSpPr>
          <p:spPr>
            <a:xfrm>
              <a:off x="3752850" y="4317950"/>
              <a:ext cx="156800" cy="98175"/>
            </a:xfrm>
            <a:custGeom>
              <a:rect b="b" l="l" r="r" t="t"/>
              <a:pathLst>
                <a:path extrusionOk="0" h="3927" w="6272">
                  <a:moveTo>
                    <a:pt x="5342" y="1"/>
                  </a:moveTo>
                  <a:cubicBezTo>
                    <a:pt x="5251" y="1"/>
                    <a:pt x="5158" y="20"/>
                    <a:pt x="5071" y="57"/>
                  </a:cubicBezTo>
                  <a:lnTo>
                    <a:pt x="334" y="2592"/>
                  </a:lnTo>
                  <a:cubicBezTo>
                    <a:pt x="134" y="2726"/>
                    <a:pt x="1" y="2959"/>
                    <a:pt x="34" y="3193"/>
                  </a:cubicBezTo>
                  <a:cubicBezTo>
                    <a:pt x="34" y="3460"/>
                    <a:pt x="67" y="3693"/>
                    <a:pt x="167" y="3927"/>
                  </a:cubicBezTo>
                  <a:lnTo>
                    <a:pt x="6272" y="691"/>
                  </a:lnTo>
                  <a:cubicBezTo>
                    <a:pt x="6138" y="457"/>
                    <a:pt x="5971" y="291"/>
                    <a:pt x="5771" y="157"/>
                  </a:cubicBezTo>
                  <a:cubicBezTo>
                    <a:pt x="5646" y="53"/>
                    <a:pt x="5495" y="1"/>
                    <a:pt x="5342"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39"/>
            <p:cNvSpPr/>
            <p:nvPr/>
          </p:nvSpPr>
          <p:spPr>
            <a:xfrm>
              <a:off x="2877225" y="4206575"/>
              <a:ext cx="1028250" cy="733475"/>
            </a:xfrm>
            <a:custGeom>
              <a:rect b="b" l="l" r="r" t="t"/>
              <a:pathLst>
                <a:path extrusionOk="0" h="29339" w="41130">
                  <a:moveTo>
                    <a:pt x="20582" y="1977"/>
                  </a:moveTo>
                  <a:cubicBezTo>
                    <a:pt x="25719" y="1977"/>
                    <a:pt x="30522" y="3111"/>
                    <a:pt x="34125" y="5179"/>
                  </a:cubicBezTo>
                  <a:cubicBezTo>
                    <a:pt x="37361" y="7047"/>
                    <a:pt x="39128" y="9416"/>
                    <a:pt x="39128" y="11851"/>
                  </a:cubicBezTo>
                  <a:cubicBezTo>
                    <a:pt x="39128" y="14286"/>
                    <a:pt x="37361" y="16654"/>
                    <a:pt x="34125" y="18522"/>
                  </a:cubicBezTo>
                  <a:cubicBezTo>
                    <a:pt x="30522" y="20624"/>
                    <a:pt x="25719" y="21758"/>
                    <a:pt x="20582" y="21758"/>
                  </a:cubicBezTo>
                  <a:cubicBezTo>
                    <a:pt x="15412" y="21758"/>
                    <a:pt x="10608" y="20590"/>
                    <a:pt x="7006" y="18522"/>
                  </a:cubicBezTo>
                  <a:cubicBezTo>
                    <a:pt x="3770" y="16654"/>
                    <a:pt x="2002" y="14286"/>
                    <a:pt x="2002" y="11851"/>
                  </a:cubicBezTo>
                  <a:cubicBezTo>
                    <a:pt x="2002" y="9449"/>
                    <a:pt x="3770" y="7047"/>
                    <a:pt x="7006" y="5179"/>
                  </a:cubicBezTo>
                  <a:cubicBezTo>
                    <a:pt x="10608" y="3111"/>
                    <a:pt x="15412" y="1977"/>
                    <a:pt x="20582" y="1977"/>
                  </a:cubicBezTo>
                  <a:close/>
                  <a:moveTo>
                    <a:pt x="20565" y="1"/>
                  </a:moveTo>
                  <a:cubicBezTo>
                    <a:pt x="15303" y="1"/>
                    <a:pt x="10041" y="1160"/>
                    <a:pt x="6038" y="3478"/>
                  </a:cubicBezTo>
                  <a:cubicBezTo>
                    <a:pt x="2002" y="5780"/>
                    <a:pt x="1" y="8815"/>
                    <a:pt x="1" y="11851"/>
                  </a:cubicBezTo>
                  <a:lnTo>
                    <a:pt x="1" y="17455"/>
                  </a:lnTo>
                  <a:cubicBezTo>
                    <a:pt x="1" y="20490"/>
                    <a:pt x="2002" y="23526"/>
                    <a:pt x="6038" y="25861"/>
                  </a:cubicBezTo>
                  <a:cubicBezTo>
                    <a:pt x="10041" y="28179"/>
                    <a:pt x="15303" y="29338"/>
                    <a:pt x="20565" y="29338"/>
                  </a:cubicBezTo>
                  <a:cubicBezTo>
                    <a:pt x="25827" y="29338"/>
                    <a:pt x="31089" y="28179"/>
                    <a:pt x="35092" y="25861"/>
                  </a:cubicBezTo>
                  <a:cubicBezTo>
                    <a:pt x="39128" y="23526"/>
                    <a:pt x="41130" y="20490"/>
                    <a:pt x="41130" y="17455"/>
                  </a:cubicBezTo>
                  <a:lnTo>
                    <a:pt x="41130" y="11851"/>
                  </a:lnTo>
                  <a:cubicBezTo>
                    <a:pt x="41130" y="8815"/>
                    <a:pt x="39128" y="5780"/>
                    <a:pt x="35092" y="3478"/>
                  </a:cubicBezTo>
                  <a:cubicBezTo>
                    <a:pt x="31089" y="1160"/>
                    <a:pt x="25827" y="1"/>
                    <a:pt x="20565"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39"/>
            <p:cNvSpPr/>
            <p:nvPr/>
          </p:nvSpPr>
          <p:spPr>
            <a:xfrm>
              <a:off x="2827200" y="4206575"/>
              <a:ext cx="1128325" cy="593375"/>
            </a:xfrm>
            <a:custGeom>
              <a:rect b="b" l="l" r="r" t="t"/>
              <a:pathLst>
                <a:path extrusionOk="0" h="23735" w="45133">
                  <a:moveTo>
                    <a:pt x="22550" y="1977"/>
                  </a:moveTo>
                  <a:cubicBezTo>
                    <a:pt x="27720" y="1977"/>
                    <a:pt x="32523" y="3111"/>
                    <a:pt x="36126" y="5179"/>
                  </a:cubicBezTo>
                  <a:cubicBezTo>
                    <a:pt x="39362" y="7047"/>
                    <a:pt x="41129" y="9416"/>
                    <a:pt x="41129" y="11851"/>
                  </a:cubicBezTo>
                  <a:cubicBezTo>
                    <a:pt x="41129" y="14286"/>
                    <a:pt x="39362" y="16654"/>
                    <a:pt x="36126" y="18522"/>
                  </a:cubicBezTo>
                  <a:cubicBezTo>
                    <a:pt x="32523" y="20624"/>
                    <a:pt x="27720" y="21758"/>
                    <a:pt x="22550" y="21758"/>
                  </a:cubicBezTo>
                  <a:cubicBezTo>
                    <a:pt x="17413" y="21758"/>
                    <a:pt x="12609" y="20590"/>
                    <a:pt x="9007" y="18522"/>
                  </a:cubicBezTo>
                  <a:cubicBezTo>
                    <a:pt x="5771" y="16654"/>
                    <a:pt x="4003" y="14319"/>
                    <a:pt x="4003" y="11851"/>
                  </a:cubicBezTo>
                  <a:cubicBezTo>
                    <a:pt x="4003" y="9416"/>
                    <a:pt x="5771" y="7047"/>
                    <a:pt x="9007" y="5179"/>
                  </a:cubicBezTo>
                  <a:cubicBezTo>
                    <a:pt x="12609" y="3111"/>
                    <a:pt x="17413" y="1977"/>
                    <a:pt x="22550" y="1977"/>
                  </a:cubicBezTo>
                  <a:close/>
                  <a:moveTo>
                    <a:pt x="22566" y="1"/>
                  </a:moveTo>
                  <a:cubicBezTo>
                    <a:pt x="17304" y="1"/>
                    <a:pt x="12042" y="1160"/>
                    <a:pt x="8039" y="3478"/>
                  </a:cubicBezTo>
                  <a:cubicBezTo>
                    <a:pt x="0" y="8115"/>
                    <a:pt x="0" y="15620"/>
                    <a:pt x="8039" y="20257"/>
                  </a:cubicBezTo>
                  <a:cubicBezTo>
                    <a:pt x="12042" y="22575"/>
                    <a:pt x="17304" y="23734"/>
                    <a:pt x="22566" y="23734"/>
                  </a:cubicBezTo>
                  <a:cubicBezTo>
                    <a:pt x="27828" y="23734"/>
                    <a:pt x="33090" y="22575"/>
                    <a:pt x="37093" y="20257"/>
                  </a:cubicBezTo>
                  <a:cubicBezTo>
                    <a:pt x="45132" y="15620"/>
                    <a:pt x="45132" y="8115"/>
                    <a:pt x="37093" y="3478"/>
                  </a:cubicBezTo>
                  <a:cubicBezTo>
                    <a:pt x="33090" y="1160"/>
                    <a:pt x="27828" y="1"/>
                    <a:pt x="2256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39"/>
            <p:cNvSpPr/>
            <p:nvPr/>
          </p:nvSpPr>
          <p:spPr>
            <a:xfrm>
              <a:off x="2927250" y="4256000"/>
              <a:ext cx="928200" cy="316900"/>
            </a:xfrm>
            <a:custGeom>
              <a:rect b="b" l="l" r="r" t="t"/>
              <a:pathLst>
                <a:path extrusionOk="0" h="12676" w="37128">
                  <a:moveTo>
                    <a:pt x="18581" y="0"/>
                  </a:moveTo>
                  <a:cubicBezTo>
                    <a:pt x="13411" y="0"/>
                    <a:pt x="8607" y="1134"/>
                    <a:pt x="5005" y="3202"/>
                  </a:cubicBezTo>
                  <a:cubicBezTo>
                    <a:pt x="1769" y="5070"/>
                    <a:pt x="1" y="7439"/>
                    <a:pt x="1" y="9874"/>
                  </a:cubicBezTo>
                  <a:cubicBezTo>
                    <a:pt x="1" y="10875"/>
                    <a:pt x="268" y="11842"/>
                    <a:pt x="802" y="12676"/>
                  </a:cubicBezTo>
                  <a:cubicBezTo>
                    <a:pt x="1635" y="11275"/>
                    <a:pt x="3036" y="9940"/>
                    <a:pt x="5005" y="8806"/>
                  </a:cubicBezTo>
                  <a:cubicBezTo>
                    <a:pt x="8607" y="6738"/>
                    <a:pt x="13411" y="5604"/>
                    <a:pt x="18581" y="5604"/>
                  </a:cubicBezTo>
                  <a:cubicBezTo>
                    <a:pt x="23718" y="5604"/>
                    <a:pt x="28521" y="6738"/>
                    <a:pt x="32124" y="8806"/>
                  </a:cubicBezTo>
                  <a:cubicBezTo>
                    <a:pt x="34092" y="9940"/>
                    <a:pt x="35526" y="11275"/>
                    <a:pt x="36327" y="12676"/>
                  </a:cubicBezTo>
                  <a:cubicBezTo>
                    <a:pt x="36861" y="11842"/>
                    <a:pt x="37127" y="10875"/>
                    <a:pt x="37127" y="9874"/>
                  </a:cubicBezTo>
                  <a:cubicBezTo>
                    <a:pt x="37127" y="7439"/>
                    <a:pt x="35360" y="5070"/>
                    <a:pt x="32124" y="3202"/>
                  </a:cubicBezTo>
                  <a:cubicBezTo>
                    <a:pt x="28521" y="1134"/>
                    <a:pt x="23718" y="0"/>
                    <a:pt x="18581"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39"/>
            <p:cNvSpPr/>
            <p:nvPr/>
          </p:nvSpPr>
          <p:spPr>
            <a:xfrm>
              <a:off x="2927250" y="4256000"/>
              <a:ext cx="928200" cy="316900"/>
            </a:xfrm>
            <a:custGeom>
              <a:rect b="b" l="l" r="r" t="t"/>
              <a:pathLst>
                <a:path extrusionOk="0" h="12676" w="37128">
                  <a:moveTo>
                    <a:pt x="18581" y="0"/>
                  </a:moveTo>
                  <a:cubicBezTo>
                    <a:pt x="13411" y="0"/>
                    <a:pt x="8607" y="1134"/>
                    <a:pt x="5005" y="3202"/>
                  </a:cubicBezTo>
                  <a:cubicBezTo>
                    <a:pt x="1769" y="5070"/>
                    <a:pt x="1" y="7439"/>
                    <a:pt x="1" y="9874"/>
                  </a:cubicBezTo>
                  <a:cubicBezTo>
                    <a:pt x="1" y="10875"/>
                    <a:pt x="268" y="11842"/>
                    <a:pt x="802" y="12676"/>
                  </a:cubicBezTo>
                  <a:cubicBezTo>
                    <a:pt x="1635" y="11275"/>
                    <a:pt x="3036" y="9940"/>
                    <a:pt x="5005" y="8806"/>
                  </a:cubicBezTo>
                  <a:cubicBezTo>
                    <a:pt x="8607" y="6738"/>
                    <a:pt x="13411" y="5604"/>
                    <a:pt x="18581" y="5604"/>
                  </a:cubicBezTo>
                  <a:cubicBezTo>
                    <a:pt x="23718" y="5604"/>
                    <a:pt x="28521" y="6738"/>
                    <a:pt x="32124" y="8806"/>
                  </a:cubicBezTo>
                  <a:cubicBezTo>
                    <a:pt x="34092" y="9940"/>
                    <a:pt x="35526" y="11275"/>
                    <a:pt x="36327" y="12676"/>
                  </a:cubicBezTo>
                  <a:cubicBezTo>
                    <a:pt x="36861" y="11842"/>
                    <a:pt x="37127" y="10875"/>
                    <a:pt x="37127" y="9874"/>
                  </a:cubicBezTo>
                  <a:cubicBezTo>
                    <a:pt x="37127" y="7439"/>
                    <a:pt x="35360" y="5070"/>
                    <a:pt x="32124" y="3202"/>
                  </a:cubicBezTo>
                  <a:cubicBezTo>
                    <a:pt x="28521" y="1134"/>
                    <a:pt x="23718" y="0"/>
                    <a:pt x="1858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39"/>
            <p:cNvSpPr/>
            <p:nvPr/>
          </p:nvSpPr>
          <p:spPr>
            <a:xfrm>
              <a:off x="2931425" y="4319375"/>
              <a:ext cx="919850" cy="431150"/>
            </a:xfrm>
            <a:custGeom>
              <a:rect b="b" l="l" r="r" t="t"/>
              <a:pathLst>
                <a:path extrusionOk="0" h="17246" w="36794">
                  <a:moveTo>
                    <a:pt x="18381" y="0"/>
                  </a:moveTo>
                  <a:cubicBezTo>
                    <a:pt x="13244" y="0"/>
                    <a:pt x="8440" y="1134"/>
                    <a:pt x="4838" y="3202"/>
                  </a:cubicBezTo>
                  <a:cubicBezTo>
                    <a:pt x="2169" y="4770"/>
                    <a:pt x="501" y="6638"/>
                    <a:pt x="1" y="8640"/>
                  </a:cubicBezTo>
                  <a:cubicBezTo>
                    <a:pt x="501" y="10608"/>
                    <a:pt x="2169" y="12509"/>
                    <a:pt x="4838" y="14044"/>
                  </a:cubicBezTo>
                  <a:cubicBezTo>
                    <a:pt x="8440" y="16112"/>
                    <a:pt x="13244" y="17246"/>
                    <a:pt x="18381" y="17246"/>
                  </a:cubicBezTo>
                  <a:cubicBezTo>
                    <a:pt x="23551" y="17246"/>
                    <a:pt x="28354" y="16145"/>
                    <a:pt x="31957" y="14044"/>
                  </a:cubicBezTo>
                  <a:cubicBezTo>
                    <a:pt x="34625" y="12476"/>
                    <a:pt x="36293" y="10608"/>
                    <a:pt x="36794" y="8640"/>
                  </a:cubicBezTo>
                  <a:cubicBezTo>
                    <a:pt x="36293" y="6638"/>
                    <a:pt x="34625" y="4737"/>
                    <a:pt x="31957" y="3202"/>
                  </a:cubicBezTo>
                  <a:cubicBezTo>
                    <a:pt x="28354" y="1134"/>
                    <a:pt x="23551" y="0"/>
                    <a:pt x="1838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39"/>
            <p:cNvSpPr/>
            <p:nvPr/>
          </p:nvSpPr>
          <p:spPr>
            <a:xfrm>
              <a:off x="2876575" y="4456975"/>
              <a:ext cx="393450" cy="474525"/>
            </a:xfrm>
            <a:custGeom>
              <a:rect b="b" l="l" r="r" t="t"/>
              <a:pathLst>
                <a:path extrusionOk="0" h="18981" w="15738">
                  <a:moveTo>
                    <a:pt x="260" y="0"/>
                  </a:moveTo>
                  <a:lnTo>
                    <a:pt x="260" y="0"/>
                  </a:lnTo>
                  <a:cubicBezTo>
                    <a:pt x="204" y="200"/>
                    <a:pt x="160" y="404"/>
                    <a:pt x="125" y="609"/>
                  </a:cubicBezTo>
                  <a:lnTo>
                    <a:pt x="125" y="609"/>
                  </a:lnTo>
                  <a:cubicBezTo>
                    <a:pt x="161" y="405"/>
                    <a:pt x="206" y="203"/>
                    <a:pt x="260" y="0"/>
                  </a:cubicBezTo>
                  <a:close/>
                  <a:moveTo>
                    <a:pt x="125" y="609"/>
                  </a:moveTo>
                  <a:cubicBezTo>
                    <a:pt x="34" y="1129"/>
                    <a:pt x="1" y="1651"/>
                    <a:pt x="27" y="2171"/>
                  </a:cubicBezTo>
                  <a:lnTo>
                    <a:pt x="27" y="2171"/>
                  </a:lnTo>
                  <a:lnTo>
                    <a:pt x="27" y="1835"/>
                  </a:lnTo>
                  <a:cubicBezTo>
                    <a:pt x="27" y="1434"/>
                    <a:pt x="56" y="1019"/>
                    <a:pt x="125" y="609"/>
                  </a:cubicBezTo>
                  <a:close/>
                  <a:moveTo>
                    <a:pt x="27" y="2171"/>
                  </a:moveTo>
                  <a:lnTo>
                    <a:pt x="27" y="7439"/>
                  </a:lnTo>
                  <a:cubicBezTo>
                    <a:pt x="27" y="10474"/>
                    <a:pt x="2028" y="13510"/>
                    <a:pt x="6064" y="15845"/>
                  </a:cubicBezTo>
                  <a:cubicBezTo>
                    <a:pt x="9033" y="17479"/>
                    <a:pt x="12335" y="18547"/>
                    <a:pt x="15738" y="18980"/>
                  </a:cubicBezTo>
                  <a:lnTo>
                    <a:pt x="15738" y="13376"/>
                  </a:lnTo>
                  <a:cubicBezTo>
                    <a:pt x="12335" y="12976"/>
                    <a:pt x="9033" y="11909"/>
                    <a:pt x="6031" y="10241"/>
                  </a:cubicBezTo>
                  <a:cubicBezTo>
                    <a:pt x="2179" y="7994"/>
                    <a:pt x="172" y="5103"/>
                    <a:pt x="27" y="217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39"/>
            <p:cNvSpPr/>
            <p:nvPr/>
          </p:nvSpPr>
          <p:spPr>
            <a:xfrm>
              <a:off x="5541625" y="3824800"/>
              <a:ext cx="190175" cy="206525"/>
            </a:xfrm>
            <a:custGeom>
              <a:rect b="b" l="l" r="r" t="t"/>
              <a:pathLst>
                <a:path extrusionOk="0" h="8261" w="7607">
                  <a:moveTo>
                    <a:pt x="1435" y="0"/>
                  </a:moveTo>
                  <a:cubicBezTo>
                    <a:pt x="1296" y="0"/>
                    <a:pt x="1161" y="22"/>
                    <a:pt x="1035" y="69"/>
                  </a:cubicBezTo>
                  <a:cubicBezTo>
                    <a:pt x="267" y="403"/>
                    <a:pt x="1" y="870"/>
                    <a:pt x="267" y="1970"/>
                  </a:cubicBezTo>
                  <a:cubicBezTo>
                    <a:pt x="568" y="3205"/>
                    <a:pt x="1435" y="4039"/>
                    <a:pt x="2236" y="4939"/>
                  </a:cubicBezTo>
                  <a:cubicBezTo>
                    <a:pt x="3170" y="5973"/>
                    <a:pt x="3603" y="6741"/>
                    <a:pt x="4237" y="7574"/>
                  </a:cubicBezTo>
                  <a:cubicBezTo>
                    <a:pt x="4599" y="8057"/>
                    <a:pt x="5344" y="8260"/>
                    <a:pt x="6032" y="8260"/>
                  </a:cubicBezTo>
                  <a:cubicBezTo>
                    <a:pt x="6295" y="8260"/>
                    <a:pt x="6550" y="8230"/>
                    <a:pt x="6772" y="8175"/>
                  </a:cubicBezTo>
                  <a:cubicBezTo>
                    <a:pt x="7606" y="7941"/>
                    <a:pt x="7473" y="6707"/>
                    <a:pt x="7473" y="6007"/>
                  </a:cubicBezTo>
                  <a:cubicBezTo>
                    <a:pt x="7473" y="5073"/>
                    <a:pt x="7406" y="4606"/>
                    <a:pt x="7172" y="4506"/>
                  </a:cubicBezTo>
                  <a:cubicBezTo>
                    <a:pt x="6906" y="4406"/>
                    <a:pt x="5204" y="1604"/>
                    <a:pt x="4504" y="1403"/>
                  </a:cubicBezTo>
                  <a:cubicBezTo>
                    <a:pt x="3798" y="1168"/>
                    <a:pt x="2471" y="0"/>
                    <a:pt x="1435"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39"/>
            <p:cNvSpPr/>
            <p:nvPr/>
          </p:nvSpPr>
          <p:spPr>
            <a:xfrm>
              <a:off x="5641700" y="3903225"/>
              <a:ext cx="79250" cy="50900"/>
            </a:xfrm>
            <a:custGeom>
              <a:rect b="b" l="l" r="r" t="t"/>
              <a:pathLst>
                <a:path extrusionOk="0" h="2036" w="3170">
                  <a:moveTo>
                    <a:pt x="0" y="1"/>
                  </a:moveTo>
                  <a:cubicBezTo>
                    <a:pt x="1" y="1"/>
                    <a:pt x="234" y="1535"/>
                    <a:pt x="267" y="1635"/>
                  </a:cubicBezTo>
                  <a:cubicBezTo>
                    <a:pt x="718" y="1902"/>
                    <a:pt x="1218" y="2036"/>
                    <a:pt x="1718" y="2036"/>
                  </a:cubicBezTo>
                  <a:cubicBezTo>
                    <a:pt x="2219" y="2036"/>
                    <a:pt x="2719" y="1902"/>
                    <a:pt x="3169" y="1635"/>
                  </a:cubicBezTo>
                  <a:lnTo>
                    <a:pt x="3169" y="501"/>
                  </a:lnTo>
                  <a:lnTo>
                    <a:pt x="0" y="1"/>
                  </a:lnTo>
                  <a:close/>
                </a:path>
              </a:pathLst>
            </a:custGeom>
            <a:solidFill>
              <a:srgbClr val="FFA8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39"/>
            <p:cNvSpPr/>
            <p:nvPr/>
          </p:nvSpPr>
          <p:spPr>
            <a:xfrm>
              <a:off x="5161350" y="4096700"/>
              <a:ext cx="343600" cy="169475"/>
            </a:xfrm>
            <a:custGeom>
              <a:rect b="b" l="l" r="r" t="t"/>
              <a:pathLst>
                <a:path extrusionOk="0" h="6779" w="13744">
                  <a:moveTo>
                    <a:pt x="9207" y="1"/>
                  </a:moveTo>
                  <a:cubicBezTo>
                    <a:pt x="7706" y="1602"/>
                    <a:pt x="3437" y="2870"/>
                    <a:pt x="3403" y="2870"/>
                  </a:cubicBezTo>
                  <a:cubicBezTo>
                    <a:pt x="301" y="4104"/>
                    <a:pt x="1" y="4671"/>
                    <a:pt x="201" y="5205"/>
                  </a:cubicBezTo>
                  <a:cubicBezTo>
                    <a:pt x="401" y="5772"/>
                    <a:pt x="1735" y="6539"/>
                    <a:pt x="3036" y="6739"/>
                  </a:cubicBezTo>
                  <a:cubicBezTo>
                    <a:pt x="3256" y="6766"/>
                    <a:pt x="3521" y="6779"/>
                    <a:pt x="3811" y="6779"/>
                  </a:cubicBezTo>
                  <a:cubicBezTo>
                    <a:pt x="4971" y="6779"/>
                    <a:pt x="6545" y="6566"/>
                    <a:pt x="7373" y="6139"/>
                  </a:cubicBezTo>
                  <a:cubicBezTo>
                    <a:pt x="8381" y="5618"/>
                    <a:pt x="9800" y="5003"/>
                    <a:pt x="10767" y="5003"/>
                  </a:cubicBezTo>
                  <a:cubicBezTo>
                    <a:pt x="10792" y="5003"/>
                    <a:pt x="10817" y="5004"/>
                    <a:pt x="10842" y="5004"/>
                  </a:cubicBezTo>
                  <a:cubicBezTo>
                    <a:pt x="10964" y="5010"/>
                    <a:pt x="11084" y="5013"/>
                    <a:pt x="11199" y="5013"/>
                  </a:cubicBezTo>
                  <a:cubicBezTo>
                    <a:pt x="12436" y="5013"/>
                    <a:pt x="13264" y="4695"/>
                    <a:pt x="13477" y="4237"/>
                  </a:cubicBezTo>
                  <a:cubicBezTo>
                    <a:pt x="13744" y="3703"/>
                    <a:pt x="13577" y="2569"/>
                    <a:pt x="13444" y="1869"/>
                  </a:cubicBezTo>
                  <a:cubicBezTo>
                    <a:pt x="13277" y="1002"/>
                    <a:pt x="12977" y="1"/>
                    <a:pt x="12977"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39"/>
            <p:cNvSpPr/>
            <p:nvPr/>
          </p:nvSpPr>
          <p:spPr>
            <a:xfrm>
              <a:off x="5389850" y="4065025"/>
              <a:ext cx="96775" cy="61850"/>
            </a:xfrm>
            <a:custGeom>
              <a:rect b="b" l="l" r="r" t="t"/>
              <a:pathLst>
                <a:path extrusionOk="0" h="2474" w="3871">
                  <a:moveTo>
                    <a:pt x="101" y="0"/>
                  </a:moveTo>
                  <a:lnTo>
                    <a:pt x="67" y="1268"/>
                  </a:lnTo>
                  <a:cubicBezTo>
                    <a:pt x="1" y="2102"/>
                    <a:pt x="701" y="2402"/>
                    <a:pt x="1769" y="2469"/>
                  </a:cubicBezTo>
                  <a:cubicBezTo>
                    <a:pt x="1837" y="2472"/>
                    <a:pt x="1904" y="2473"/>
                    <a:pt x="1969" y="2473"/>
                  </a:cubicBezTo>
                  <a:cubicBezTo>
                    <a:pt x="3291" y="2473"/>
                    <a:pt x="3837" y="1845"/>
                    <a:pt x="3837" y="1368"/>
                  </a:cubicBezTo>
                  <a:cubicBezTo>
                    <a:pt x="3837" y="868"/>
                    <a:pt x="3870" y="34"/>
                    <a:pt x="3870" y="34"/>
                  </a:cubicBezTo>
                  <a:lnTo>
                    <a:pt x="101" y="0"/>
                  </a:lnTo>
                  <a:close/>
                </a:path>
              </a:pathLst>
            </a:custGeom>
            <a:solidFill>
              <a:srgbClr val="FFA8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39"/>
            <p:cNvSpPr/>
            <p:nvPr/>
          </p:nvSpPr>
          <p:spPr>
            <a:xfrm>
              <a:off x="5304800" y="2746850"/>
              <a:ext cx="454500" cy="1330275"/>
            </a:xfrm>
            <a:custGeom>
              <a:rect b="b" l="l" r="r" t="t"/>
              <a:pathLst>
                <a:path extrusionOk="0" h="53211" w="18180">
                  <a:moveTo>
                    <a:pt x="12945" y="0"/>
                  </a:moveTo>
                  <a:cubicBezTo>
                    <a:pt x="8142" y="0"/>
                    <a:pt x="726" y="667"/>
                    <a:pt x="434" y="4760"/>
                  </a:cubicBezTo>
                  <a:cubicBezTo>
                    <a:pt x="0" y="10831"/>
                    <a:pt x="634" y="26308"/>
                    <a:pt x="767" y="28977"/>
                  </a:cubicBezTo>
                  <a:cubicBezTo>
                    <a:pt x="901" y="31645"/>
                    <a:pt x="1301" y="34014"/>
                    <a:pt x="1768" y="38350"/>
                  </a:cubicBezTo>
                  <a:cubicBezTo>
                    <a:pt x="2202" y="42687"/>
                    <a:pt x="3503" y="52761"/>
                    <a:pt x="3503" y="52761"/>
                  </a:cubicBezTo>
                  <a:cubicBezTo>
                    <a:pt x="4086" y="53061"/>
                    <a:pt x="4737" y="53211"/>
                    <a:pt x="5387" y="53211"/>
                  </a:cubicBezTo>
                  <a:cubicBezTo>
                    <a:pt x="6038" y="53211"/>
                    <a:pt x="6688" y="53061"/>
                    <a:pt x="7272" y="52761"/>
                  </a:cubicBezTo>
                  <a:cubicBezTo>
                    <a:pt x="7272" y="52761"/>
                    <a:pt x="8740" y="40619"/>
                    <a:pt x="8673" y="37550"/>
                  </a:cubicBezTo>
                  <a:cubicBezTo>
                    <a:pt x="8640" y="35281"/>
                    <a:pt x="8306" y="33013"/>
                    <a:pt x="7672" y="30812"/>
                  </a:cubicBezTo>
                  <a:cubicBezTo>
                    <a:pt x="7672" y="30812"/>
                    <a:pt x="8073" y="25808"/>
                    <a:pt x="8506" y="21472"/>
                  </a:cubicBezTo>
                  <a:cubicBezTo>
                    <a:pt x="8907" y="17102"/>
                    <a:pt x="9240" y="15034"/>
                    <a:pt x="9340" y="13132"/>
                  </a:cubicBezTo>
                  <a:lnTo>
                    <a:pt x="9707" y="12932"/>
                  </a:lnTo>
                  <a:cubicBezTo>
                    <a:pt x="9707" y="12932"/>
                    <a:pt x="9907" y="20437"/>
                    <a:pt x="10041" y="23139"/>
                  </a:cubicBezTo>
                  <a:cubicBezTo>
                    <a:pt x="10207" y="25808"/>
                    <a:pt x="10541" y="28376"/>
                    <a:pt x="11208" y="33347"/>
                  </a:cubicBezTo>
                  <a:cubicBezTo>
                    <a:pt x="11809" y="37683"/>
                    <a:pt x="13577" y="46856"/>
                    <a:pt x="13577" y="46856"/>
                  </a:cubicBezTo>
                  <a:cubicBezTo>
                    <a:pt x="14185" y="47198"/>
                    <a:pt x="14718" y="47314"/>
                    <a:pt x="15162" y="47314"/>
                  </a:cubicBezTo>
                  <a:cubicBezTo>
                    <a:pt x="16106" y="47314"/>
                    <a:pt x="16645" y="46790"/>
                    <a:pt x="16645" y="46790"/>
                  </a:cubicBezTo>
                  <a:cubicBezTo>
                    <a:pt x="16645" y="46790"/>
                    <a:pt x="18180" y="35381"/>
                    <a:pt x="17746" y="31612"/>
                  </a:cubicBezTo>
                  <a:cubicBezTo>
                    <a:pt x="17546" y="29611"/>
                    <a:pt x="17112" y="27609"/>
                    <a:pt x="16512" y="25641"/>
                  </a:cubicBezTo>
                  <a:cubicBezTo>
                    <a:pt x="16512" y="25641"/>
                    <a:pt x="17046" y="20538"/>
                    <a:pt x="17346" y="15667"/>
                  </a:cubicBezTo>
                  <a:cubicBezTo>
                    <a:pt x="17679" y="10430"/>
                    <a:pt x="17980" y="7728"/>
                    <a:pt x="16979" y="156"/>
                  </a:cubicBezTo>
                  <a:cubicBezTo>
                    <a:pt x="16979" y="156"/>
                    <a:pt x="15268" y="0"/>
                    <a:pt x="12945" y="0"/>
                  </a:cubicBez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39"/>
            <p:cNvSpPr/>
            <p:nvPr/>
          </p:nvSpPr>
          <p:spPr>
            <a:xfrm>
              <a:off x="5537450" y="2982575"/>
              <a:ext cx="156800" cy="322825"/>
            </a:xfrm>
            <a:custGeom>
              <a:rect b="b" l="l" r="r" t="t"/>
              <a:pathLst>
                <a:path extrusionOk="0" h="12913" w="6272">
                  <a:moveTo>
                    <a:pt x="6272" y="1"/>
                  </a:moveTo>
                  <a:lnTo>
                    <a:pt x="6272" y="1"/>
                  </a:lnTo>
                  <a:cubicBezTo>
                    <a:pt x="4170" y="1769"/>
                    <a:pt x="1" y="3703"/>
                    <a:pt x="1" y="3703"/>
                  </a:cubicBezTo>
                  <a:lnTo>
                    <a:pt x="368" y="3703"/>
                  </a:lnTo>
                  <a:lnTo>
                    <a:pt x="668" y="12910"/>
                  </a:lnTo>
                  <a:cubicBezTo>
                    <a:pt x="668" y="12911"/>
                    <a:pt x="668" y="12912"/>
                    <a:pt x="668" y="12912"/>
                  </a:cubicBezTo>
                  <a:cubicBezTo>
                    <a:pt x="687" y="12912"/>
                    <a:pt x="1769" y="3770"/>
                    <a:pt x="1769" y="3770"/>
                  </a:cubicBezTo>
                  <a:cubicBezTo>
                    <a:pt x="4304" y="2636"/>
                    <a:pt x="6272" y="1"/>
                    <a:pt x="6272"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39"/>
            <p:cNvSpPr/>
            <p:nvPr/>
          </p:nvSpPr>
          <p:spPr>
            <a:xfrm>
              <a:off x="5465750" y="2180325"/>
              <a:ext cx="146775" cy="168500"/>
            </a:xfrm>
            <a:custGeom>
              <a:rect b="b" l="l" r="r" t="t"/>
              <a:pathLst>
                <a:path extrusionOk="0" h="6740" w="5871">
                  <a:moveTo>
                    <a:pt x="5304" y="1"/>
                  </a:moveTo>
                  <a:lnTo>
                    <a:pt x="0" y="1168"/>
                  </a:lnTo>
                  <a:lnTo>
                    <a:pt x="634" y="6739"/>
                  </a:lnTo>
                  <a:lnTo>
                    <a:pt x="5871" y="6472"/>
                  </a:lnTo>
                  <a:lnTo>
                    <a:pt x="5304" y="1"/>
                  </a:lnTo>
                  <a:close/>
                </a:path>
              </a:pathLst>
            </a:custGeom>
            <a:solidFill>
              <a:srgbClr val="FFA8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39"/>
            <p:cNvSpPr/>
            <p:nvPr/>
          </p:nvSpPr>
          <p:spPr>
            <a:xfrm>
              <a:off x="5648375" y="2262475"/>
              <a:ext cx="156800" cy="407400"/>
            </a:xfrm>
            <a:custGeom>
              <a:rect b="b" l="l" r="r" t="t"/>
              <a:pathLst>
                <a:path extrusionOk="0" h="16296" w="6272">
                  <a:moveTo>
                    <a:pt x="1173" y="0"/>
                  </a:moveTo>
                  <a:cubicBezTo>
                    <a:pt x="981" y="0"/>
                    <a:pt x="780" y="6"/>
                    <a:pt x="567" y="17"/>
                  </a:cubicBezTo>
                  <a:lnTo>
                    <a:pt x="0" y="16296"/>
                  </a:lnTo>
                  <a:cubicBezTo>
                    <a:pt x="0" y="16296"/>
                    <a:pt x="4137" y="16196"/>
                    <a:pt x="5204" y="15929"/>
                  </a:cubicBezTo>
                  <a:cubicBezTo>
                    <a:pt x="6271" y="15662"/>
                    <a:pt x="6205" y="13827"/>
                    <a:pt x="5905" y="11225"/>
                  </a:cubicBezTo>
                  <a:cubicBezTo>
                    <a:pt x="5604" y="8623"/>
                    <a:pt x="5271" y="3587"/>
                    <a:pt x="4370" y="1919"/>
                  </a:cubicBezTo>
                  <a:cubicBezTo>
                    <a:pt x="3598" y="404"/>
                    <a:pt x="2720" y="0"/>
                    <a:pt x="1173" y="0"/>
                  </a:cubicBez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39"/>
            <p:cNvSpPr/>
            <p:nvPr/>
          </p:nvSpPr>
          <p:spPr>
            <a:xfrm>
              <a:off x="5311475" y="2262000"/>
              <a:ext cx="448675" cy="683300"/>
            </a:xfrm>
            <a:custGeom>
              <a:rect b="b" l="l" r="r" t="t"/>
              <a:pathLst>
                <a:path extrusionOk="0" h="27332" w="17947">
                  <a:moveTo>
                    <a:pt x="13541" y="0"/>
                  </a:moveTo>
                  <a:cubicBezTo>
                    <a:pt x="13385" y="0"/>
                    <a:pt x="13230" y="12"/>
                    <a:pt x="13076" y="36"/>
                  </a:cubicBezTo>
                  <a:lnTo>
                    <a:pt x="11775" y="270"/>
                  </a:lnTo>
                  <a:cubicBezTo>
                    <a:pt x="11606" y="946"/>
                    <a:pt x="10212" y="1430"/>
                    <a:pt x="8531" y="1430"/>
                  </a:cubicBezTo>
                  <a:cubicBezTo>
                    <a:pt x="7891" y="1430"/>
                    <a:pt x="7209" y="1360"/>
                    <a:pt x="6538" y="1204"/>
                  </a:cubicBezTo>
                  <a:cubicBezTo>
                    <a:pt x="5804" y="1404"/>
                    <a:pt x="3369" y="1871"/>
                    <a:pt x="2769" y="2071"/>
                  </a:cubicBezTo>
                  <a:cubicBezTo>
                    <a:pt x="1001" y="2638"/>
                    <a:pt x="267" y="4373"/>
                    <a:pt x="0" y="10110"/>
                  </a:cubicBezTo>
                  <a:cubicBezTo>
                    <a:pt x="0" y="10110"/>
                    <a:pt x="133" y="23086"/>
                    <a:pt x="67" y="25688"/>
                  </a:cubicBezTo>
                  <a:cubicBezTo>
                    <a:pt x="2949" y="26908"/>
                    <a:pt x="5935" y="27331"/>
                    <a:pt x="8358" y="27331"/>
                  </a:cubicBezTo>
                  <a:cubicBezTo>
                    <a:pt x="9580" y="27331"/>
                    <a:pt x="10658" y="27223"/>
                    <a:pt x="11508" y="27056"/>
                  </a:cubicBezTo>
                  <a:cubicBezTo>
                    <a:pt x="16779" y="26055"/>
                    <a:pt x="17446" y="23887"/>
                    <a:pt x="17446" y="23887"/>
                  </a:cubicBezTo>
                  <a:lnTo>
                    <a:pt x="16679" y="17949"/>
                  </a:lnTo>
                  <a:cubicBezTo>
                    <a:pt x="16679" y="17949"/>
                    <a:pt x="17946" y="6441"/>
                    <a:pt x="17312" y="2905"/>
                  </a:cubicBezTo>
                  <a:cubicBezTo>
                    <a:pt x="17067" y="1495"/>
                    <a:pt x="15301" y="0"/>
                    <a:pt x="13541"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39"/>
            <p:cNvSpPr/>
            <p:nvPr/>
          </p:nvSpPr>
          <p:spPr>
            <a:xfrm>
              <a:off x="5434875" y="2232375"/>
              <a:ext cx="195175" cy="84600"/>
            </a:xfrm>
            <a:custGeom>
              <a:rect b="b" l="l" r="r" t="t"/>
              <a:pathLst>
                <a:path extrusionOk="0" h="3384" w="7807">
                  <a:moveTo>
                    <a:pt x="6834" y="1"/>
                  </a:moveTo>
                  <a:cubicBezTo>
                    <a:pt x="6757" y="1"/>
                    <a:pt x="6706" y="20"/>
                    <a:pt x="6706" y="20"/>
                  </a:cubicBezTo>
                  <a:lnTo>
                    <a:pt x="6739" y="421"/>
                  </a:lnTo>
                  <a:cubicBezTo>
                    <a:pt x="6739" y="421"/>
                    <a:pt x="6405" y="888"/>
                    <a:pt x="4704" y="1288"/>
                  </a:cubicBezTo>
                  <a:cubicBezTo>
                    <a:pt x="4171" y="1388"/>
                    <a:pt x="3629" y="1438"/>
                    <a:pt x="3086" y="1438"/>
                  </a:cubicBezTo>
                  <a:cubicBezTo>
                    <a:pt x="2544" y="1438"/>
                    <a:pt x="2002" y="1388"/>
                    <a:pt x="1469" y="1288"/>
                  </a:cubicBezTo>
                  <a:lnTo>
                    <a:pt x="1435" y="921"/>
                  </a:lnTo>
                  <a:lnTo>
                    <a:pt x="1402" y="554"/>
                  </a:lnTo>
                  <a:cubicBezTo>
                    <a:pt x="1202" y="554"/>
                    <a:pt x="1002" y="654"/>
                    <a:pt x="902" y="854"/>
                  </a:cubicBezTo>
                  <a:cubicBezTo>
                    <a:pt x="701" y="1155"/>
                    <a:pt x="1" y="2722"/>
                    <a:pt x="1" y="2722"/>
                  </a:cubicBezTo>
                  <a:lnTo>
                    <a:pt x="801" y="2556"/>
                  </a:lnTo>
                  <a:cubicBezTo>
                    <a:pt x="1747" y="3102"/>
                    <a:pt x="2826" y="3384"/>
                    <a:pt x="3911" y="3384"/>
                  </a:cubicBezTo>
                  <a:cubicBezTo>
                    <a:pt x="4549" y="3384"/>
                    <a:pt x="5188" y="3287"/>
                    <a:pt x="5805" y="3089"/>
                  </a:cubicBezTo>
                  <a:cubicBezTo>
                    <a:pt x="7806" y="2489"/>
                    <a:pt x="7606" y="1288"/>
                    <a:pt x="7606" y="1288"/>
                  </a:cubicBezTo>
                  <a:cubicBezTo>
                    <a:pt x="7540" y="1021"/>
                    <a:pt x="7473" y="754"/>
                    <a:pt x="7373" y="487"/>
                  </a:cubicBezTo>
                  <a:cubicBezTo>
                    <a:pt x="7220" y="72"/>
                    <a:pt x="6981" y="1"/>
                    <a:pt x="6834" y="1"/>
                  </a:cubicBez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39"/>
            <p:cNvSpPr/>
            <p:nvPr/>
          </p:nvSpPr>
          <p:spPr>
            <a:xfrm>
              <a:off x="4810275" y="2106950"/>
              <a:ext cx="371950" cy="488700"/>
            </a:xfrm>
            <a:custGeom>
              <a:rect b="b" l="l" r="r" t="t"/>
              <a:pathLst>
                <a:path extrusionOk="0" h="19548" w="14878">
                  <a:moveTo>
                    <a:pt x="10408" y="1"/>
                  </a:moveTo>
                  <a:lnTo>
                    <a:pt x="0" y="5438"/>
                  </a:lnTo>
                  <a:lnTo>
                    <a:pt x="5171" y="19548"/>
                  </a:lnTo>
                  <a:lnTo>
                    <a:pt x="14878" y="14111"/>
                  </a:lnTo>
                  <a:lnTo>
                    <a:pt x="10408" y="1"/>
                  </a:ln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39"/>
            <p:cNvSpPr/>
            <p:nvPr/>
          </p:nvSpPr>
          <p:spPr>
            <a:xfrm>
              <a:off x="4840300" y="2141150"/>
              <a:ext cx="317750" cy="417825"/>
            </a:xfrm>
            <a:custGeom>
              <a:rect b="b" l="l" r="r" t="t"/>
              <a:pathLst>
                <a:path extrusionOk="0" h="16713" w="12710">
                  <a:moveTo>
                    <a:pt x="8740" y="0"/>
                  </a:moveTo>
                  <a:lnTo>
                    <a:pt x="0" y="4570"/>
                  </a:lnTo>
                  <a:lnTo>
                    <a:pt x="4570" y="16712"/>
                  </a:lnTo>
                  <a:lnTo>
                    <a:pt x="12709" y="12142"/>
                  </a:lnTo>
                  <a:lnTo>
                    <a:pt x="8740" y="0"/>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39"/>
            <p:cNvSpPr/>
            <p:nvPr/>
          </p:nvSpPr>
          <p:spPr>
            <a:xfrm>
              <a:off x="4894500" y="2160825"/>
              <a:ext cx="118450" cy="70400"/>
            </a:xfrm>
            <a:custGeom>
              <a:rect b="b" l="l" r="r" t="t"/>
              <a:pathLst>
                <a:path extrusionOk="0" h="2816" w="4738">
                  <a:moveTo>
                    <a:pt x="4270" y="0"/>
                  </a:moveTo>
                  <a:cubicBezTo>
                    <a:pt x="3967" y="0"/>
                    <a:pt x="3452" y="156"/>
                    <a:pt x="2936" y="447"/>
                  </a:cubicBezTo>
                  <a:lnTo>
                    <a:pt x="1401" y="1215"/>
                  </a:lnTo>
                  <a:cubicBezTo>
                    <a:pt x="601" y="1648"/>
                    <a:pt x="0" y="2182"/>
                    <a:pt x="101" y="2415"/>
                  </a:cubicBezTo>
                  <a:lnTo>
                    <a:pt x="267" y="2816"/>
                  </a:lnTo>
                  <a:lnTo>
                    <a:pt x="4737" y="547"/>
                  </a:lnTo>
                  <a:cubicBezTo>
                    <a:pt x="4737" y="547"/>
                    <a:pt x="4637" y="347"/>
                    <a:pt x="4537" y="114"/>
                  </a:cubicBezTo>
                  <a:cubicBezTo>
                    <a:pt x="4515" y="37"/>
                    <a:pt x="4418" y="0"/>
                    <a:pt x="427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39"/>
            <p:cNvSpPr/>
            <p:nvPr/>
          </p:nvSpPr>
          <p:spPr>
            <a:xfrm>
              <a:off x="4873650" y="2127300"/>
              <a:ext cx="137625" cy="80575"/>
            </a:xfrm>
            <a:custGeom>
              <a:rect b="b" l="l" r="r" t="t"/>
              <a:pathLst>
                <a:path extrusionOk="0" h="3223" w="5505">
                  <a:moveTo>
                    <a:pt x="3193" y="0"/>
                  </a:moveTo>
                  <a:cubicBezTo>
                    <a:pt x="2964" y="0"/>
                    <a:pt x="2682" y="60"/>
                    <a:pt x="2336" y="221"/>
                  </a:cubicBezTo>
                  <a:cubicBezTo>
                    <a:pt x="935" y="888"/>
                    <a:pt x="1268" y="1955"/>
                    <a:pt x="1268" y="1955"/>
                  </a:cubicBezTo>
                  <a:lnTo>
                    <a:pt x="634" y="2322"/>
                  </a:lnTo>
                  <a:cubicBezTo>
                    <a:pt x="267" y="2522"/>
                    <a:pt x="1" y="2789"/>
                    <a:pt x="67" y="2956"/>
                  </a:cubicBezTo>
                  <a:lnTo>
                    <a:pt x="134" y="3223"/>
                  </a:lnTo>
                  <a:lnTo>
                    <a:pt x="5504" y="421"/>
                  </a:lnTo>
                  <a:lnTo>
                    <a:pt x="5371" y="154"/>
                  </a:lnTo>
                  <a:cubicBezTo>
                    <a:pt x="5356" y="79"/>
                    <a:pt x="5280" y="44"/>
                    <a:pt x="5171" y="44"/>
                  </a:cubicBezTo>
                  <a:cubicBezTo>
                    <a:pt x="5037" y="44"/>
                    <a:pt x="4854" y="96"/>
                    <a:pt x="4671" y="187"/>
                  </a:cubicBezTo>
                  <a:lnTo>
                    <a:pt x="4070" y="521"/>
                  </a:lnTo>
                  <a:cubicBezTo>
                    <a:pt x="4070" y="521"/>
                    <a:pt x="3866" y="0"/>
                    <a:pt x="3193"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39"/>
            <p:cNvSpPr/>
            <p:nvPr/>
          </p:nvSpPr>
          <p:spPr>
            <a:xfrm>
              <a:off x="4902000" y="2141150"/>
              <a:ext cx="94275" cy="72575"/>
            </a:xfrm>
            <a:custGeom>
              <a:rect b="b" l="l" r="r" t="t"/>
              <a:pathLst>
                <a:path extrusionOk="0" h="2903" w="3771">
                  <a:moveTo>
                    <a:pt x="3770" y="0"/>
                  </a:moveTo>
                  <a:lnTo>
                    <a:pt x="1" y="1935"/>
                  </a:lnTo>
                  <a:lnTo>
                    <a:pt x="134" y="2068"/>
                  </a:lnTo>
                  <a:cubicBezTo>
                    <a:pt x="287" y="1992"/>
                    <a:pt x="406" y="1959"/>
                    <a:pt x="500" y="1959"/>
                  </a:cubicBezTo>
                  <a:cubicBezTo>
                    <a:pt x="652" y="1959"/>
                    <a:pt x="739" y="2045"/>
                    <a:pt x="801" y="2168"/>
                  </a:cubicBezTo>
                  <a:cubicBezTo>
                    <a:pt x="868" y="2369"/>
                    <a:pt x="1068" y="2902"/>
                    <a:pt x="1068" y="2902"/>
                  </a:cubicBezTo>
                  <a:lnTo>
                    <a:pt x="3436" y="1668"/>
                  </a:lnTo>
                  <a:cubicBezTo>
                    <a:pt x="3436" y="1668"/>
                    <a:pt x="3270" y="1301"/>
                    <a:pt x="3136" y="934"/>
                  </a:cubicBezTo>
                  <a:cubicBezTo>
                    <a:pt x="2969" y="567"/>
                    <a:pt x="3170" y="467"/>
                    <a:pt x="3670" y="200"/>
                  </a:cubicBezTo>
                  <a:lnTo>
                    <a:pt x="3770" y="0"/>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39"/>
            <p:cNvSpPr/>
            <p:nvPr/>
          </p:nvSpPr>
          <p:spPr>
            <a:xfrm>
              <a:off x="4902000" y="2141150"/>
              <a:ext cx="94275" cy="72575"/>
            </a:xfrm>
            <a:custGeom>
              <a:rect b="b" l="l" r="r" t="t"/>
              <a:pathLst>
                <a:path extrusionOk="0" h="2903" w="3771">
                  <a:moveTo>
                    <a:pt x="3770" y="0"/>
                  </a:moveTo>
                  <a:lnTo>
                    <a:pt x="1" y="1935"/>
                  </a:lnTo>
                  <a:lnTo>
                    <a:pt x="134" y="2068"/>
                  </a:lnTo>
                  <a:cubicBezTo>
                    <a:pt x="287" y="1992"/>
                    <a:pt x="406" y="1959"/>
                    <a:pt x="500" y="1959"/>
                  </a:cubicBezTo>
                  <a:cubicBezTo>
                    <a:pt x="652" y="1959"/>
                    <a:pt x="739" y="2045"/>
                    <a:pt x="801" y="2168"/>
                  </a:cubicBezTo>
                  <a:cubicBezTo>
                    <a:pt x="868" y="2369"/>
                    <a:pt x="1068" y="2902"/>
                    <a:pt x="1068" y="2902"/>
                  </a:cubicBezTo>
                  <a:lnTo>
                    <a:pt x="3436" y="1668"/>
                  </a:lnTo>
                  <a:cubicBezTo>
                    <a:pt x="3436" y="1668"/>
                    <a:pt x="3270" y="1301"/>
                    <a:pt x="3136" y="934"/>
                  </a:cubicBezTo>
                  <a:cubicBezTo>
                    <a:pt x="2969" y="567"/>
                    <a:pt x="3170" y="467"/>
                    <a:pt x="3670" y="200"/>
                  </a:cubicBezTo>
                  <a:lnTo>
                    <a:pt x="3770"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39"/>
            <p:cNvSpPr/>
            <p:nvPr/>
          </p:nvSpPr>
          <p:spPr>
            <a:xfrm>
              <a:off x="4897825" y="2161250"/>
              <a:ext cx="117625" cy="70825"/>
            </a:xfrm>
            <a:custGeom>
              <a:rect b="b" l="l" r="r" t="t"/>
              <a:pathLst>
                <a:path extrusionOk="0" h="2833" w="4705">
                  <a:moveTo>
                    <a:pt x="4247" y="0"/>
                  </a:moveTo>
                  <a:cubicBezTo>
                    <a:pt x="3941" y="0"/>
                    <a:pt x="3437" y="164"/>
                    <a:pt x="2903" y="430"/>
                  </a:cubicBezTo>
                  <a:lnTo>
                    <a:pt x="1369" y="1231"/>
                  </a:lnTo>
                  <a:cubicBezTo>
                    <a:pt x="568" y="1631"/>
                    <a:pt x="1" y="2165"/>
                    <a:pt x="68" y="2398"/>
                  </a:cubicBezTo>
                  <a:lnTo>
                    <a:pt x="234" y="2832"/>
                  </a:lnTo>
                  <a:lnTo>
                    <a:pt x="4704" y="530"/>
                  </a:lnTo>
                  <a:lnTo>
                    <a:pt x="4537" y="130"/>
                  </a:lnTo>
                  <a:cubicBezTo>
                    <a:pt x="4504" y="41"/>
                    <a:pt x="4400" y="0"/>
                    <a:pt x="4247"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39"/>
            <p:cNvSpPr/>
            <p:nvPr/>
          </p:nvSpPr>
          <p:spPr>
            <a:xfrm>
              <a:off x="5075450" y="2313775"/>
              <a:ext cx="371975" cy="481475"/>
            </a:xfrm>
            <a:custGeom>
              <a:rect b="b" l="l" r="r" t="t"/>
              <a:pathLst>
                <a:path extrusionOk="0" h="19259" w="14879">
                  <a:moveTo>
                    <a:pt x="12210" y="0"/>
                  </a:moveTo>
                  <a:lnTo>
                    <a:pt x="12210" y="0"/>
                  </a:lnTo>
                  <a:cubicBezTo>
                    <a:pt x="9808" y="200"/>
                    <a:pt x="8774" y="634"/>
                    <a:pt x="6973" y="3870"/>
                  </a:cubicBezTo>
                  <a:cubicBezTo>
                    <a:pt x="5038" y="7405"/>
                    <a:pt x="1269" y="13810"/>
                    <a:pt x="802" y="14611"/>
                  </a:cubicBezTo>
                  <a:cubicBezTo>
                    <a:pt x="134" y="15745"/>
                    <a:pt x="1" y="17446"/>
                    <a:pt x="568" y="18480"/>
                  </a:cubicBezTo>
                  <a:cubicBezTo>
                    <a:pt x="820" y="18922"/>
                    <a:pt x="1334" y="19259"/>
                    <a:pt x="2010" y="19259"/>
                  </a:cubicBezTo>
                  <a:cubicBezTo>
                    <a:pt x="2763" y="19259"/>
                    <a:pt x="3718" y="18840"/>
                    <a:pt x="4738" y="17679"/>
                  </a:cubicBezTo>
                  <a:cubicBezTo>
                    <a:pt x="7039" y="15111"/>
                    <a:pt x="11276" y="8806"/>
                    <a:pt x="11276" y="8806"/>
                  </a:cubicBezTo>
                  <a:cubicBezTo>
                    <a:pt x="11276" y="8806"/>
                    <a:pt x="14878" y="4036"/>
                    <a:pt x="12210" y="0"/>
                  </a:cubicBezTo>
                  <a:close/>
                </a:path>
              </a:pathLst>
            </a:custGeom>
            <a:solidFill>
              <a:srgbClr val="FFA8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39"/>
            <p:cNvSpPr/>
            <p:nvPr/>
          </p:nvSpPr>
          <p:spPr>
            <a:xfrm>
              <a:off x="4788600" y="2344650"/>
              <a:ext cx="331075" cy="449475"/>
            </a:xfrm>
            <a:custGeom>
              <a:rect b="b" l="l" r="r" t="t"/>
              <a:pathLst>
                <a:path extrusionOk="0" h="17979" w="13243">
                  <a:moveTo>
                    <a:pt x="1804" y="0"/>
                  </a:moveTo>
                  <a:cubicBezTo>
                    <a:pt x="1542" y="0"/>
                    <a:pt x="1268" y="87"/>
                    <a:pt x="1134" y="400"/>
                  </a:cubicBezTo>
                  <a:cubicBezTo>
                    <a:pt x="267" y="2434"/>
                    <a:pt x="0" y="4636"/>
                    <a:pt x="1935" y="6070"/>
                  </a:cubicBezTo>
                  <a:cubicBezTo>
                    <a:pt x="3436" y="7138"/>
                    <a:pt x="4703" y="8472"/>
                    <a:pt x="5671" y="10006"/>
                  </a:cubicBezTo>
                  <a:cubicBezTo>
                    <a:pt x="6905" y="11908"/>
                    <a:pt x="11208" y="17745"/>
                    <a:pt x="13043" y="17979"/>
                  </a:cubicBezTo>
                  <a:lnTo>
                    <a:pt x="13243" y="12508"/>
                  </a:lnTo>
                  <a:cubicBezTo>
                    <a:pt x="13243" y="12508"/>
                    <a:pt x="6805" y="6371"/>
                    <a:pt x="6338" y="5703"/>
                  </a:cubicBezTo>
                  <a:cubicBezTo>
                    <a:pt x="5871" y="5003"/>
                    <a:pt x="6038" y="4002"/>
                    <a:pt x="5637" y="2968"/>
                  </a:cubicBezTo>
                  <a:cubicBezTo>
                    <a:pt x="5404" y="2334"/>
                    <a:pt x="5104" y="1734"/>
                    <a:pt x="4804" y="1133"/>
                  </a:cubicBezTo>
                  <a:cubicBezTo>
                    <a:pt x="4663" y="892"/>
                    <a:pt x="4315" y="528"/>
                    <a:pt x="4061" y="528"/>
                  </a:cubicBezTo>
                  <a:cubicBezTo>
                    <a:pt x="3895" y="528"/>
                    <a:pt x="3769" y="684"/>
                    <a:pt x="3769" y="1133"/>
                  </a:cubicBezTo>
                  <a:cubicBezTo>
                    <a:pt x="3769" y="2067"/>
                    <a:pt x="4103" y="2968"/>
                    <a:pt x="4070" y="3168"/>
                  </a:cubicBezTo>
                  <a:cubicBezTo>
                    <a:pt x="4061" y="3202"/>
                    <a:pt x="4041" y="3218"/>
                    <a:pt x="4007" y="3218"/>
                  </a:cubicBezTo>
                  <a:cubicBezTo>
                    <a:pt x="3907" y="3218"/>
                    <a:pt x="3694" y="3068"/>
                    <a:pt x="3369" y="2768"/>
                  </a:cubicBezTo>
                  <a:lnTo>
                    <a:pt x="2769" y="1100"/>
                  </a:lnTo>
                  <a:lnTo>
                    <a:pt x="2435" y="133"/>
                  </a:lnTo>
                  <a:cubicBezTo>
                    <a:pt x="2435" y="133"/>
                    <a:pt x="2129" y="0"/>
                    <a:pt x="1804" y="0"/>
                  </a:cubicBezTo>
                  <a:close/>
                </a:path>
              </a:pathLst>
            </a:custGeom>
            <a:solidFill>
              <a:srgbClr val="FFA8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39"/>
            <p:cNvSpPr/>
            <p:nvPr/>
          </p:nvSpPr>
          <p:spPr>
            <a:xfrm>
              <a:off x="4974550" y="2310350"/>
              <a:ext cx="464525" cy="491400"/>
            </a:xfrm>
            <a:custGeom>
              <a:rect b="b" l="l" r="r" t="t"/>
              <a:pathLst>
                <a:path extrusionOk="0" h="19656" w="18581">
                  <a:moveTo>
                    <a:pt x="16467" y="1"/>
                  </a:moveTo>
                  <a:cubicBezTo>
                    <a:pt x="15054" y="1"/>
                    <a:pt x="13435" y="301"/>
                    <a:pt x="12143" y="1972"/>
                  </a:cubicBezTo>
                  <a:cubicBezTo>
                    <a:pt x="10775" y="3706"/>
                    <a:pt x="5371" y="13280"/>
                    <a:pt x="5371" y="13280"/>
                  </a:cubicBezTo>
                  <a:lnTo>
                    <a:pt x="2336" y="10545"/>
                  </a:lnTo>
                  <a:cubicBezTo>
                    <a:pt x="1135" y="11312"/>
                    <a:pt x="301" y="12479"/>
                    <a:pt x="1" y="13847"/>
                  </a:cubicBezTo>
                  <a:cubicBezTo>
                    <a:pt x="801" y="15148"/>
                    <a:pt x="1735" y="16415"/>
                    <a:pt x="2736" y="17616"/>
                  </a:cubicBezTo>
                  <a:cubicBezTo>
                    <a:pt x="3824" y="18787"/>
                    <a:pt x="5004" y="19656"/>
                    <a:pt x="6044" y="19656"/>
                  </a:cubicBezTo>
                  <a:cubicBezTo>
                    <a:pt x="6249" y="19656"/>
                    <a:pt x="6447" y="19622"/>
                    <a:pt x="6639" y="19551"/>
                  </a:cubicBezTo>
                  <a:cubicBezTo>
                    <a:pt x="7806" y="19117"/>
                    <a:pt x="9007" y="18183"/>
                    <a:pt x="11542" y="14681"/>
                  </a:cubicBezTo>
                  <a:cubicBezTo>
                    <a:pt x="14077" y="11145"/>
                    <a:pt x="16846" y="6975"/>
                    <a:pt x="16846" y="6975"/>
                  </a:cubicBezTo>
                  <a:cubicBezTo>
                    <a:pt x="16846" y="6975"/>
                    <a:pt x="18581" y="2906"/>
                    <a:pt x="16713" y="4"/>
                  </a:cubicBezTo>
                  <a:cubicBezTo>
                    <a:pt x="16632" y="2"/>
                    <a:pt x="16550" y="1"/>
                    <a:pt x="16467" y="1"/>
                  </a:cubicBez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39"/>
            <p:cNvSpPr/>
            <p:nvPr/>
          </p:nvSpPr>
          <p:spPr>
            <a:xfrm>
              <a:off x="5340650" y="2040225"/>
              <a:ext cx="32550" cy="63425"/>
            </a:xfrm>
            <a:custGeom>
              <a:rect b="b" l="l" r="r" t="t"/>
              <a:pathLst>
                <a:path extrusionOk="0" h="2537" w="1302">
                  <a:moveTo>
                    <a:pt x="1301" y="1"/>
                  </a:moveTo>
                  <a:lnTo>
                    <a:pt x="1301" y="1"/>
                  </a:lnTo>
                  <a:cubicBezTo>
                    <a:pt x="1301" y="1"/>
                    <a:pt x="1" y="1969"/>
                    <a:pt x="134" y="2169"/>
                  </a:cubicBezTo>
                  <a:cubicBezTo>
                    <a:pt x="301" y="2369"/>
                    <a:pt x="1268" y="2536"/>
                    <a:pt x="1268" y="2536"/>
                  </a:cubicBezTo>
                  <a:lnTo>
                    <a:pt x="1301" y="1"/>
                  </a:lnTo>
                  <a:close/>
                </a:path>
              </a:pathLst>
            </a:custGeom>
            <a:solidFill>
              <a:srgbClr val="F28F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39"/>
            <p:cNvSpPr/>
            <p:nvPr/>
          </p:nvSpPr>
          <p:spPr>
            <a:xfrm>
              <a:off x="5336475" y="1993425"/>
              <a:ext cx="90925" cy="78525"/>
            </a:xfrm>
            <a:custGeom>
              <a:rect b="b" l="l" r="r" t="t"/>
              <a:pathLst>
                <a:path extrusionOk="0" h="3141" w="3637">
                  <a:moveTo>
                    <a:pt x="2062" y="371"/>
                  </a:moveTo>
                  <a:cubicBezTo>
                    <a:pt x="2075" y="371"/>
                    <a:pt x="2089" y="371"/>
                    <a:pt x="2102" y="372"/>
                  </a:cubicBezTo>
                  <a:cubicBezTo>
                    <a:pt x="2769" y="372"/>
                    <a:pt x="3303" y="906"/>
                    <a:pt x="3303" y="1573"/>
                  </a:cubicBezTo>
                  <a:cubicBezTo>
                    <a:pt x="3303" y="2316"/>
                    <a:pt x="2694" y="2801"/>
                    <a:pt x="2073" y="2801"/>
                  </a:cubicBezTo>
                  <a:cubicBezTo>
                    <a:pt x="1775" y="2801"/>
                    <a:pt x="1473" y="2689"/>
                    <a:pt x="1235" y="2440"/>
                  </a:cubicBezTo>
                  <a:cubicBezTo>
                    <a:pt x="477" y="1682"/>
                    <a:pt x="989" y="371"/>
                    <a:pt x="2062" y="371"/>
                  </a:cubicBezTo>
                  <a:close/>
                  <a:moveTo>
                    <a:pt x="2076" y="1"/>
                  </a:moveTo>
                  <a:cubicBezTo>
                    <a:pt x="1690" y="1"/>
                    <a:pt x="1294" y="146"/>
                    <a:pt x="968" y="472"/>
                  </a:cubicBezTo>
                  <a:cubicBezTo>
                    <a:pt x="1" y="1439"/>
                    <a:pt x="701" y="3141"/>
                    <a:pt x="2102" y="3141"/>
                  </a:cubicBezTo>
                  <a:cubicBezTo>
                    <a:pt x="2936" y="3141"/>
                    <a:pt x="3637" y="2440"/>
                    <a:pt x="3637" y="1573"/>
                  </a:cubicBezTo>
                  <a:cubicBezTo>
                    <a:pt x="3637" y="627"/>
                    <a:pt x="2877" y="1"/>
                    <a:pt x="2076"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39"/>
            <p:cNvSpPr/>
            <p:nvPr/>
          </p:nvSpPr>
          <p:spPr>
            <a:xfrm>
              <a:off x="5365675" y="1895975"/>
              <a:ext cx="318575" cy="323250"/>
            </a:xfrm>
            <a:custGeom>
              <a:rect b="b" l="l" r="r" t="t"/>
              <a:pathLst>
                <a:path extrusionOk="0" h="12930" w="12743">
                  <a:moveTo>
                    <a:pt x="6333" y="1"/>
                  </a:moveTo>
                  <a:cubicBezTo>
                    <a:pt x="5283" y="1"/>
                    <a:pt x="4406" y="167"/>
                    <a:pt x="3936" y="267"/>
                  </a:cubicBezTo>
                  <a:cubicBezTo>
                    <a:pt x="1301" y="801"/>
                    <a:pt x="534" y="1968"/>
                    <a:pt x="267" y="6205"/>
                  </a:cubicBezTo>
                  <a:cubicBezTo>
                    <a:pt x="0" y="10608"/>
                    <a:pt x="467" y="11975"/>
                    <a:pt x="1034" y="12576"/>
                  </a:cubicBezTo>
                  <a:cubicBezTo>
                    <a:pt x="1268" y="12809"/>
                    <a:pt x="2102" y="12929"/>
                    <a:pt x="2969" y="12929"/>
                  </a:cubicBezTo>
                  <a:cubicBezTo>
                    <a:pt x="3589" y="12929"/>
                    <a:pt x="4225" y="12868"/>
                    <a:pt x="4670" y="12743"/>
                  </a:cubicBezTo>
                  <a:cubicBezTo>
                    <a:pt x="6071" y="12342"/>
                    <a:pt x="9140" y="11275"/>
                    <a:pt x="10608" y="9040"/>
                  </a:cubicBezTo>
                  <a:cubicBezTo>
                    <a:pt x="12309" y="6438"/>
                    <a:pt x="12743" y="2902"/>
                    <a:pt x="10941" y="1468"/>
                  </a:cubicBezTo>
                  <a:cubicBezTo>
                    <a:pt x="9469" y="301"/>
                    <a:pt x="7744" y="1"/>
                    <a:pt x="6333" y="1"/>
                  </a:cubicBezTo>
                  <a:close/>
                </a:path>
              </a:pathLst>
            </a:custGeom>
            <a:solidFill>
              <a:srgbClr val="FFA8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39"/>
            <p:cNvSpPr/>
            <p:nvPr/>
          </p:nvSpPr>
          <p:spPr>
            <a:xfrm>
              <a:off x="5395700" y="2197025"/>
              <a:ext cx="70900" cy="22000"/>
            </a:xfrm>
            <a:custGeom>
              <a:rect b="b" l="l" r="r" t="t"/>
              <a:pathLst>
                <a:path extrusionOk="0" h="880" w="2836">
                  <a:moveTo>
                    <a:pt x="2702" y="0"/>
                  </a:moveTo>
                  <a:cubicBezTo>
                    <a:pt x="1927" y="434"/>
                    <a:pt x="1066" y="637"/>
                    <a:pt x="199" y="637"/>
                  </a:cubicBezTo>
                  <a:cubicBezTo>
                    <a:pt x="133" y="637"/>
                    <a:pt x="67" y="636"/>
                    <a:pt x="0" y="634"/>
                  </a:cubicBezTo>
                  <a:lnTo>
                    <a:pt x="0" y="634"/>
                  </a:lnTo>
                  <a:cubicBezTo>
                    <a:pt x="350" y="797"/>
                    <a:pt x="1109" y="879"/>
                    <a:pt x="1876" y="879"/>
                  </a:cubicBezTo>
                  <a:cubicBezTo>
                    <a:pt x="2205" y="879"/>
                    <a:pt x="2535" y="864"/>
                    <a:pt x="2835" y="834"/>
                  </a:cubicBezTo>
                  <a:lnTo>
                    <a:pt x="2702" y="0"/>
                  </a:lnTo>
                  <a:close/>
                </a:path>
              </a:pathLst>
            </a:custGeom>
            <a:solidFill>
              <a:srgbClr val="F28F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39"/>
            <p:cNvSpPr/>
            <p:nvPr/>
          </p:nvSpPr>
          <p:spPr>
            <a:xfrm>
              <a:off x="5353150" y="2024400"/>
              <a:ext cx="117625" cy="23375"/>
            </a:xfrm>
            <a:custGeom>
              <a:rect b="b" l="l" r="r" t="t"/>
              <a:pathLst>
                <a:path extrusionOk="0" h="935" w="4705">
                  <a:moveTo>
                    <a:pt x="1" y="0"/>
                  </a:moveTo>
                  <a:lnTo>
                    <a:pt x="1" y="367"/>
                  </a:lnTo>
                  <a:lnTo>
                    <a:pt x="4537" y="934"/>
                  </a:lnTo>
                  <a:lnTo>
                    <a:pt x="4704" y="634"/>
                  </a:lnTo>
                  <a:lnTo>
                    <a:pt x="1" y="0"/>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39"/>
            <p:cNvSpPr/>
            <p:nvPr/>
          </p:nvSpPr>
          <p:spPr>
            <a:xfrm>
              <a:off x="5333150" y="1797225"/>
              <a:ext cx="400300" cy="411575"/>
            </a:xfrm>
            <a:custGeom>
              <a:rect b="b" l="l" r="r" t="t"/>
              <a:pathLst>
                <a:path extrusionOk="0" h="16463" w="16012">
                  <a:moveTo>
                    <a:pt x="6005" y="12723"/>
                  </a:moveTo>
                  <a:lnTo>
                    <a:pt x="6005" y="12723"/>
                  </a:lnTo>
                  <a:cubicBezTo>
                    <a:pt x="6005" y="12723"/>
                    <a:pt x="6005" y="12723"/>
                    <a:pt x="6005" y="12723"/>
                  </a:cubicBezTo>
                  <a:lnTo>
                    <a:pt x="6005" y="12723"/>
                  </a:lnTo>
                  <a:cubicBezTo>
                    <a:pt x="6005" y="12723"/>
                    <a:pt x="6005" y="12723"/>
                    <a:pt x="6005" y="12723"/>
                  </a:cubicBezTo>
                  <a:close/>
                  <a:moveTo>
                    <a:pt x="6358" y="1"/>
                  </a:moveTo>
                  <a:cubicBezTo>
                    <a:pt x="5653" y="1"/>
                    <a:pt x="4962" y="361"/>
                    <a:pt x="4604" y="1015"/>
                  </a:cubicBezTo>
                  <a:cubicBezTo>
                    <a:pt x="4103" y="514"/>
                    <a:pt x="3436" y="247"/>
                    <a:pt x="2736" y="247"/>
                  </a:cubicBezTo>
                  <a:cubicBezTo>
                    <a:pt x="2035" y="281"/>
                    <a:pt x="1401" y="681"/>
                    <a:pt x="1034" y="1282"/>
                  </a:cubicBezTo>
                  <a:cubicBezTo>
                    <a:pt x="734" y="1915"/>
                    <a:pt x="801" y="2683"/>
                    <a:pt x="1268" y="3216"/>
                  </a:cubicBezTo>
                  <a:cubicBezTo>
                    <a:pt x="834" y="3383"/>
                    <a:pt x="467" y="3683"/>
                    <a:pt x="267" y="4084"/>
                  </a:cubicBezTo>
                  <a:cubicBezTo>
                    <a:pt x="0" y="4551"/>
                    <a:pt x="67" y="5084"/>
                    <a:pt x="401" y="5485"/>
                  </a:cubicBezTo>
                  <a:cubicBezTo>
                    <a:pt x="534" y="5651"/>
                    <a:pt x="701" y="5785"/>
                    <a:pt x="901" y="5852"/>
                  </a:cubicBezTo>
                  <a:cubicBezTo>
                    <a:pt x="968" y="5885"/>
                    <a:pt x="1068" y="5885"/>
                    <a:pt x="1134" y="5918"/>
                  </a:cubicBezTo>
                  <a:cubicBezTo>
                    <a:pt x="1335" y="5918"/>
                    <a:pt x="1535" y="5918"/>
                    <a:pt x="1735" y="5852"/>
                  </a:cubicBezTo>
                  <a:lnTo>
                    <a:pt x="1735" y="5852"/>
                  </a:lnTo>
                  <a:cubicBezTo>
                    <a:pt x="1568" y="6252"/>
                    <a:pt x="1702" y="6719"/>
                    <a:pt x="2035" y="6986"/>
                  </a:cubicBezTo>
                  <a:cubicBezTo>
                    <a:pt x="2261" y="7129"/>
                    <a:pt x="2512" y="7197"/>
                    <a:pt x="2764" y="7197"/>
                  </a:cubicBezTo>
                  <a:cubicBezTo>
                    <a:pt x="2923" y="7197"/>
                    <a:pt x="3082" y="7170"/>
                    <a:pt x="3236" y="7119"/>
                  </a:cubicBezTo>
                  <a:lnTo>
                    <a:pt x="3236" y="7119"/>
                  </a:lnTo>
                  <a:cubicBezTo>
                    <a:pt x="3103" y="7386"/>
                    <a:pt x="3036" y="7686"/>
                    <a:pt x="3103" y="7953"/>
                  </a:cubicBezTo>
                  <a:cubicBezTo>
                    <a:pt x="3263" y="8562"/>
                    <a:pt x="3793" y="8956"/>
                    <a:pt x="4397" y="8956"/>
                  </a:cubicBezTo>
                  <a:cubicBezTo>
                    <a:pt x="4421" y="8956"/>
                    <a:pt x="4446" y="8955"/>
                    <a:pt x="4470" y="8954"/>
                  </a:cubicBezTo>
                  <a:cubicBezTo>
                    <a:pt x="4504" y="9588"/>
                    <a:pt x="4504" y="10188"/>
                    <a:pt x="5171" y="10455"/>
                  </a:cubicBezTo>
                  <a:cubicBezTo>
                    <a:pt x="5171" y="10455"/>
                    <a:pt x="5556" y="9003"/>
                    <a:pt x="6745" y="9003"/>
                  </a:cubicBezTo>
                  <a:cubicBezTo>
                    <a:pt x="6817" y="9003"/>
                    <a:pt x="6893" y="9009"/>
                    <a:pt x="6972" y="9020"/>
                  </a:cubicBezTo>
                  <a:cubicBezTo>
                    <a:pt x="8340" y="9254"/>
                    <a:pt x="8540" y="10989"/>
                    <a:pt x="7672" y="12056"/>
                  </a:cubicBezTo>
                  <a:cubicBezTo>
                    <a:pt x="7187" y="12672"/>
                    <a:pt x="6723" y="12807"/>
                    <a:pt x="6408" y="12807"/>
                  </a:cubicBezTo>
                  <a:cubicBezTo>
                    <a:pt x="6170" y="12807"/>
                    <a:pt x="6017" y="12730"/>
                    <a:pt x="6005" y="12723"/>
                  </a:cubicBezTo>
                  <a:lnTo>
                    <a:pt x="6005" y="12723"/>
                  </a:lnTo>
                  <a:cubicBezTo>
                    <a:pt x="6072" y="12761"/>
                    <a:pt x="6105" y="13291"/>
                    <a:pt x="6138" y="13390"/>
                  </a:cubicBezTo>
                  <a:cubicBezTo>
                    <a:pt x="6205" y="13690"/>
                    <a:pt x="6338" y="13991"/>
                    <a:pt x="6472" y="14291"/>
                  </a:cubicBezTo>
                  <a:cubicBezTo>
                    <a:pt x="6772" y="14858"/>
                    <a:pt x="7205" y="15358"/>
                    <a:pt x="7739" y="15725"/>
                  </a:cubicBezTo>
                  <a:cubicBezTo>
                    <a:pt x="8285" y="16216"/>
                    <a:pt x="9010" y="16462"/>
                    <a:pt x="9748" y="16462"/>
                  </a:cubicBezTo>
                  <a:cubicBezTo>
                    <a:pt x="9912" y="16462"/>
                    <a:pt x="10077" y="16450"/>
                    <a:pt x="10241" y="16426"/>
                  </a:cubicBezTo>
                  <a:cubicBezTo>
                    <a:pt x="11042" y="16226"/>
                    <a:pt x="11709" y="15692"/>
                    <a:pt x="12042" y="14958"/>
                  </a:cubicBezTo>
                  <a:cubicBezTo>
                    <a:pt x="12109" y="14758"/>
                    <a:pt x="12209" y="14591"/>
                    <a:pt x="12342" y="14424"/>
                  </a:cubicBezTo>
                  <a:cubicBezTo>
                    <a:pt x="12543" y="14291"/>
                    <a:pt x="12776" y="14191"/>
                    <a:pt x="13010" y="14124"/>
                  </a:cubicBezTo>
                  <a:cubicBezTo>
                    <a:pt x="14177" y="13757"/>
                    <a:pt x="14711" y="12423"/>
                    <a:pt x="14144" y="11322"/>
                  </a:cubicBezTo>
                  <a:cubicBezTo>
                    <a:pt x="15578" y="10955"/>
                    <a:pt x="15978" y="9121"/>
                    <a:pt x="14844" y="8153"/>
                  </a:cubicBezTo>
                  <a:cubicBezTo>
                    <a:pt x="15611" y="7653"/>
                    <a:pt x="16012" y="6685"/>
                    <a:pt x="15778" y="5785"/>
                  </a:cubicBezTo>
                  <a:cubicBezTo>
                    <a:pt x="15545" y="5051"/>
                    <a:pt x="14944" y="4484"/>
                    <a:pt x="14210" y="4284"/>
                  </a:cubicBezTo>
                  <a:cubicBezTo>
                    <a:pt x="13677" y="4150"/>
                    <a:pt x="13877" y="4050"/>
                    <a:pt x="13710" y="3516"/>
                  </a:cubicBezTo>
                  <a:cubicBezTo>
                    <a:pt x="13610" y="3183"/>
                    <a:pt x="13377" y="2849"/>
                    <a:pt x="13110" y="2616"/>
                  </a:cubicBezTo>
                  <a:cubicBezTo>
                    <a:pt x="12741" y="2339"/>
                    <a:pt x="12309" y="2190"/>
                    <a:pt x="11868" y="2190"/>
                  </a:cubicBezTo>
                  <a:cubicBezTo>
                    <a:pt x="11671" y="2190"/>
                    <a:pt x="11471" y="2220"/>
                    <a:pt x="11275" y="2282"/>
                  </a:cubicBezTo>
                  <a:cubicBezTo>
                    <a:pt x="11142" y="1582"/>
                    <a:pt x="10608" y="1048"/>
                    <a:pt x="9941" y="848"/>
                  </a:cubicBezTo>
                  <a:cubicBezTo>
                    <a:pt x="9776" y="793"/>
                    <a:pt x="9600" y="768"/>
                    <a:pt x="9426" y="768"/>
                  </a:cubicBezTo>
                  <a:cubicBezTo>
                    <a:pt x="9283" y="768"/>
                    <a:pt x="9142" y="785"/>
                    <a:pt x="9007" y="815"/>
                  </a:cubicBezTo>
                  <a:cubicBezTo>
                    <a:pt x="8807" y="848"/>
                    <a:pt x="8340" y="1081"/>
                    <a:pt x="8273" y="1282"/>
                  </a:cubicBezTo>
                  <a:cubicBezTo>
                    <a:pt x="7973" y="1015"/>
                    <a:pt x="7873" y="648"/>
                    <a:pt x="7539" y="381"/>
                  </a:cubicBezTo>
                  <a:cubicBezTo>
                    <a:pt x="7183" y="123"/>
                    <a:pt x="6768" y="1"/>
                    <a:pt x="6358"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39"/>
            <p:cNvSpPr/>
            <p:nvPr/>
          </p:nvSpPr>
          <p:spPr>
            <a:xfrm>
              <a:off x="5431000" y="2035225"/>
              <a:ext cx="32275" cy="45900"/>
            </a:xfrm>
            <a:custGeom>
              <a:rect b="b" l="l" r="r" t="t"/>
              <a:pathLst>
                <a:path extrusionOk="0" h="1836" w="1291">
                  <a:moveTo>
                    <a:pt x="1257" y="0"/>
                  </a:moveTo>
                  <a:cubicBezTo>
                    <a:pt x="55" y="0"/>
                    <a:pt x="0" y="1802"/>
                    <a:pt x="1223" y="1835"/>
                  </a:cubicBezTo>
                  <a:lnTo>
                    <a:pt x="1290" y="1"/>
                  </a:lnTo>
                  <a:cubicBezTo>
                    <a:pt x="1279" y="0"/>
                    <a:pt x="1268" y="0"/>
                    <a:pt x="1257"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6" name="Google Shape;546;p3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547" name="Google Shape;547;p39"/>
          <p:cNvSpPr txBox="1"/>
          <p:nvPr/>
        </p:nvSpPr>
        <p:spPr>
          <a:xfrm>
            <a:off x="621325" y="2722675"/>
            <a:ext cx="70038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GB" sz="1600">
                <a:latin typeface="Libre Franklin"/>
                <a:ea typeface="Libre Franklin"/>
                <a:cs typeface="Libre Franklin"/>
                <a:sym typeface="Libre Franklin"/>
              </a:rPr>
              <a:t>Giáo viên:  Mai Tiến Dũng</a:t>
            </a:r>
            <a:endParaRPr b="1" i="1" sz="1600">
              <a:latin typeface="Libre Franklin"/>
              <a:ea typeface="Libre Franklin"/>
              <a:cs typeface="Libre Franklin"/>
              <a:sym typeface="Libre Franklin"/>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8" name="Shape 898"/>
        <p:cNvGrpSpPr/>
        <p:nvPr/>
      </p:nvGrpSpPr>
      <p:grpSpPr>
        <a:xfrm>
          <a:off x="0" y="0"/>
          <a:ext cx="0" cy="0"/>
          <a:chOff x="0" y="0"/>
          <a:chExt cx="0" cy="0"/>
        </a:xfrm>
      </p:grpSpPr>
      <p:sp>
        <p:nvSpPr>
          <p:cNvPr id="899" name="Google Shape;899;p48"/>
          <p:cNvSpPr/>
          <p:nvPr/>
        </p:nvSpPr>
        <p:spPr>
          <a:xfrm flipH="1">
            <a:off x="1370665" y="2647938"/>
            <a:ext cx="862800" cy="360000"/>
          </a:xfrm>
          <a:prstGeom prst="triangle">
            <a:avLst>
              <a:gd fmla="val 79071"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48"/>
          <p:cNvSpPr txBox="1"/>
          <p:nvPr>
            <p:ph idx="2" type="subTitle"/>
          </p:nvPr>
        </p:nvSpPr>
        <p:spPr>
          <a:xfrm>
            <a:off x="945675" y="3507875"/>
            <a:ext cx="2146200" cy="381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Model “Deeplab V3”</a:t>
            </a:r>
            <a:endParaRPr/>
          </a:p>
        </p:txBody>
      </p:sp>
      <p:sp>
        <p:nvSpPr>
          <p:cNvPr id="901" name="Google Shape;901;p48"/>
          <p:cNvSpPr txBox="1"/>
          <p:nvPr>
            <p:ph idx="3" type="subTitle"/>
          </p:nvPr>
        </p:nvSpPr>
        <p:spPr>
          <a:xfrm>
            <a:off x="3526275" y="3283075"/>
            <a:ext cx="2733000" cy="1185900"/>
          </a:xfrm>
          <a:prstGeom prst="rect">
            <a:avLst/>
          </a:prstGeom>
        </p:spPr>
        <p:txBody>
          <a:bodyPr anchorCtr="0" anchor="ctr" bIns="91425" lIns="180000" spcFirstLastPara="1" rIns="0" wrap="square" tIns="91425">
            <a:noAutofit/>
          </a:bodyPr>
          <a:lstStyle/>
          <a:p>
            <a:pPr indent="0" lvl="0" marL="0" rtl="0" algn="l">
              <a:spcBef>
                <a:spcPts val="0"/>
              </a:spcBef>
              <a:spcAft>
                <a:spcPts val="0"/>
              </a:spcAft>
              <a:buNone/>
            </a:pPr>
            <a:r>
              <a:rPr lang="en-GB"/>
              <a:t>Selfie segmentation dựa trên Model “MobileNetV3”</a:t>
            </a:r>
            <a:endParaRPr/>
          </a:p>
        </p:txBody>
      </p:sp>
      <p:sp>
        <p:nvSpPr>
          <p:cNvPr id="902" name="Google Shape;902;p48"/>
          <p:cNvSpPr txBox="1"/>
          <p:nvPr>
            <p:ph idx="4" type="subTitle"/>
          </p:nvPr>
        </p:nvSpPr>
        <p:spPr>
          <a:xfrm>
            <a:off x="6732475" y="3685075"/>
            <a:ext cx="2079300" cy="381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GB"/>
              <a:t>Thresholding Technique</a:t>
            </a:r>
            <a:endParaRPr/>
          </a:p>
          <a:p>
            <a:pPr indent="0" lvl="0" marL="0" rtl="0" algn="l">
              <a:spcBef>
                <a:spcPts val="0"/>
              </a:spcBef>
              <a:spcAft>
                <a:spcPts val="0"/>
              </a:spcAft>
              <a:buNone/>
            </a:pPr>
            <a:r>
              <a:t/>
            </a:r>
            <a:endParaRPr/>
          </a:p>
        </p:txBody>
      </p:sp>
      <p:sp>
        <p:nvSpPr>
          <p:cNvPr id="903" name="Google Shape;903;p48"/>
          <p:cNvSpPr txBox="1"/>
          <p:nvPr>
            <p:ph type="title"/>
          </p:nvPr>
        </p:nvSpPr>
        <p:spPr>
          <a:xfrm>
            <a:off x="540000" y="491400"/>
            <a:ext cx="8100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2"/>
              </a:buClr>
              <a:buSzPts val="1100"/>
              <a:buFont typeface="Arial"/>
              <a:buNone/>
            </a:pPr>
            <a:r>
              <a:rPr lang="en-GB"/>
              <a:t>3 phương pháp giải quyết</a:t>
            </a:r>
            <a:endParaRPr/>
          </a:p>
        </p:txBody>
      </p:sp>
      <p:grpSp>
        <p:nvGrpSpPr>
          <p:cNvPr id="904" name="Google Shape;904;p48"/>
          <p:cNvGrpSpPr/>
          <p:nvPr/>
        </p:nvGrpSpPr>
        <p:grpSpPr>
          <a:xfrm>
            <a:off x="3277826" y="2913138"/>
            <a:ext cx="354300" cy="466750"/>
            <a:chOff x="3316550" y="2312738"/>
            <a:chExt cx="354300" cy="466750"/>
          </a:xfrm>
        </p:grpSpPr>
        <p:sp>
          <p:nvSpPr>
            <p:cNvPr id="905" name="Google Shape;905;p48"/>
            <p:cNvSpPr/>
            <p:nvPr/>
          </p:nvSpPr>
          <p:spPr>
            <a:xfrm>
              <a:off x="3316550" y="2440738"/>
              <a:ext cx="314500" cy="338750"/>
            </a:xfrm>
            <a:custGeom>
              <a:rect b="b" l="l" r="r" t="t"/>
              <a:pathLst>
                <a:path extrusionOk="0" h="13550" w="12580">
                  <a:moveTo>
                    <a:pt x="6023" y="0"/>
                  </a:moveTo>
                  <a:cubicBezTo>
                    <a:pt x="4658" y="0"/>
                    <a:pt x="3546" y="1105"/>
                    <a:pt x="3546" y="2469"/>
                  </a:cubicBezTo>
                  <a:lnTo>
                    <a:pt x="3546" y="4963"/>
                  </a:lnTo>
                  <a:cubicBezTo>
                    <a:pt x="3546" y="5378"/>
                    <a:pt x="3734" y="5762"/>
                    <a:pt x="4047" y="6015"/>
                  </a:cubicBezTo>
                  <a:lnTo>
                    <a:pt x="4047" y="8233"/>
                  </a:lnTo>
                  <a:cubicBezTo>
                    <a:pt x="3601" y="8453"/>
                    <a:pt x="2009" y="9291"/>
                    <a:pt x="518" y="10506"/>
                  </a:cubicBezTo>
                  <a:cubicBezTo>
                    <a:pt x="189" y="10781"/>
                    <a:pt x="1" y="11182"/>
                    <a:pt x="1" y="11613"/>
                  </a:cubicBezTo>
                  <a:lnTo>
                    <a:pt x="1" y="13322"/>
                  </a:lnTo>
                  <a:cubicBezTo>
                    <a:pt x="1" y="13448"/>
                    <a:pt x="104" y="13549"/>
                    <a:pt x="229" y="13549"/>
                  </a:cubicBezTo>
                  <a:cubicBezTo>
                    <a:pt x="355" y="13549"/>
                    <a:pt x="456" y="13448"/>
                    <a:pt x="456" y="13322"/>
                  </a:cubicBezTo>
                  <a:lnTo>
                    <a:pt x="456" y="11613"/>
                  </a:lnTo>
                  <a:cubicBezTo>
                    <a:pt x="456" y="11323"/>
                    <a:pt x="590" y="11041"/>
                    <a:pt x="810" y="10860"/>
                  </a:cubicBezTo>
                  <a:cubicBezTo>
                    <a:pt x="2338" y="9598"/>
                    <a:pt x="4000" y="8766"/>
                    <a:pt x="4314" y="8610"/>
                  </a:cubicBezTo>
                  <a:cubicBezTo>
                    <a:pt x="4433" y="8547"/>
                    <a:pt x="4510" y="8429"/>
                    <a:pt x="4510" y="8303"/>
                  </a:cubicBezTo>
                  <a:lnTo>
                    <a:pt x="4510" y="5896"/>
                  </a:lnTo>
                  <a:cubicBezTo>
                    <a:pt x="4510" y="5819"/>
                    <a:pt x="4470" y="5747"/>
                    <a:pt x="4401" y="5708"/>
                  </a:cubicBezTo>
                  <a:cubicBezTo>
                    <a:pt x="4150" y="5537"/>
                    <a:pt x="4000" y="5262"/>
                    <a:pt x="4000" y="4963"/>
                  </a:cubicBezTo>
                  <a:lnTo>
                    <a:pt x="4000" y="2469"/>
                  </a:lnTo>
                  <a:cubicBezTo>
                    <a:pt x="4000" y="1357"/>
                    <a:pt x="4911" y="446"/>
                    <a:pt x="6023" y="446"/>
                  </a:cubicBezTo>
                  <a:lnTo>
                    <a:pt x="6557" y="446"/>
                  </a:lnTo>
                  <a:cubicBezTo>
                    <a:pt x="7669" y="446"/>
                    <a:pt x="8580" y="1357"/>
                    <a:pt x="8580" y="2469"/>
                  </a:cubicBezTo>
                  <a:lnTo>
                    <a:pt x="8580" y="4963"/>
                  </a:lnTo>
                  <a:cubicBezTo>
                    <a:pt x="8580" y="5262"/>
                    <a:pt x="8431" y="5544"/>
                    <a:pt x="8172" y="5708"/>
                  </a:cubicBezTo>
                  <a:cubicBezTo>
                    <a:pt x="8110" y="5747"/>
                    <a:pt x="8070" y="5819"/>
                    <a:pt x="8070" y="5896"/>
                  </a:cubicBezTo>
                  <a:lnTo>
                    <a:pt x="8070" y="8303"/>
                  </a:lnTo>
                  <a:cubicBezTo>
                    <a:pt x="8070" y="8429"/>
                    <a:pt x="8149" y="8547"/>
                    <a:pt x="8266" y="8610"/>
                  </a:cubicBezTo>
                  <a:cubicBezTo>
                    <a:pt x="8580" y="8766"/>
                    <a:pt x="10242" y="9598"/>
                    <a:pt x="11772" y="10860"/>
                  </a:cubicBezTo>
                  <a:cubicBezTo>
                    <a:pt x="11990" y="11041"/>
                    <a:pt x="12124" y="11314"/>
                    <a:pt x="12124" y="11613"/>
                  </a:cubicBezTo>
                  <a:lnTo>
                    <a:pt x="12124" y="13322"/>
                  </a:lnTo>
                  <a:cubicBezTo>
                    <a:pt x="12124" y="13448"/>
                    <a:pt x="12225" y="13549"/>
                    <a:pt x="12351" y="13549"/>
                  </a:cubicBezTo>
                  <a:cubicBezTo>
                    <a:pt x="12477" y="13549"/>
                    <a:pt x="12579" y="13448"/>
                    <a:pt x="12579" y="13322"/>
                  </a:cubicBezTo>
                  <a:lnTo>
                    <a:pt x="12579" y="11613"/>
                  </a:lnTo>
                  <a:cubicBezTo>
                    <a:pt x="12579" y="11182"/>
                    <a:pt x="12391" y="10774"/>
                    <a:pt x="12062" y="10506"/>
                  </a:cubicBezTo>
                  <a:cubicBezTo>
                    <a:pt x="10571" y="9291"/>
                    <a:pt x="8979" y="8453"/>
                    <a:pt x="8533" y="8233"/>
                  </a:cubicBezTo>
                  <a:lnTo>
                    <a:pt x="8533" y="6015"/>
                  </a:lnTo>
                  <a:cubicBezTo>
                    <a:pt x="8845" y="5762"/>
                    <a:pt x="9034" y="5378"/>
                    <a:pt x="9034" y="4963"/>
                  </a:cubicBezTo>
                  <a:lnTo>
                    <a:pt x="9034" y="2469"/>
                  </a:lnTo>
                  <a:cubicBezTo>
                    <a:pt x="9034" y="1105"/>
                    <a:pt x="7921" y="0"/>
                    <a:pt x="655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48"/>
            <p:cNvSpPr/>
            <p:nvPr/>
          </p:nvSpPr>
          <p:spPr>
            <a:xfrm>
              <a:off x="3451625" y="2312738"/>
              <a:ext cx="219225" cy="215425"/>
            </a:xfrm>
            <a:custGeom>
              <a:rect b="b" l="l" r="r" t="t"/>
              <a:pathLst>
                <a:path extrusionOk="0" h="8617" w="8769">
                  <a:moveTo>
                    <a:pt x="5600" y="0"/>
                  </a:moveTo>
                  <a:cubicBezTo>
                    <a:pt x="5523" y="0"/>
                    <a:pt x="5447" y="16"/>
                    <a:pt x="5371" y="47"/>
                  </a:cubicBezTo>
                  <a:cubicBezTo>
                    <a:pt x="5223" y="109"/>
                    <a:pt x="5114" y="227"/>
                    <a:pt x="5051" y="369"/>
                  </a:cubicBezTo>
                  <a:lnTo>
                    <a:pt x="4901" y="713"/>
                  </a:lnTo>
                  <a:cubicBezTo>
                    <a:pt x="4729" y="689"/>
                    <a:pt x="4557" y="678"/>
                    <a:pt x="4384" y="678"/>
                  </a:cubicBezTo>
                  <a:cubicBezTo>
                    <a:pt x="4212" y="678"/>
                    <a:pt x="4039" y="689"/>
                    <a:pt x="3866" y="713"/>
                  </a:cubicBezTo>
                  <a:lnTo>
                    <a:pt x="3717" y="369"/>
                  </a:lnTo>
                  <a:cubicBezTo>
                    <a:pt x="3623" y="143"/>
                    <a:pt x="3401" y="2"/>
                    <a:pt x="3170" y="2"/>
                  </a:cubicBezTo>
                  <a:cubicBezTo>
                    <a:pt x="3096" y="2"/>
                    <a:pt x="3021" y="16"/>
                    <a:pt x="2949" y="47"/>
                  </a:cubicBezTo>
                  <a:lnTo>
                    <a:pt x="2385" y="282"/>
                  </a:lnTo>
                  <a:cubicBezTo>
                    <a:pt x="2088" y="408"/>
                    <a:pt x="1937" y="752"/>
                    <a:pt x="2071" y="1050"/>
                  </a:cubicBezTo>
                  <a:lnTo>
                    <a:pt x="2212" y="1396"/>
                  </a:lnTo>
                  <a:cubicBezTo>
                    <a:pt x="1929" y="1607"/>
                    <a:pt x="1687" y="1850"/>
                    <a:pt x="1476" y="2132"/>
                  </a:cubicBezTo>
                  <a:lnTo>
                    <a:pt x="1130" y="1991"/>
                  </a:lnTo>
                  <a:cubicBezTo>
                    <a:pt x="1055" y="1960"/>
                    <a:pt x="977" y="1946"/>
                    <a:pt x="902" y="1946"/>
                  </a:cubicBezTo>
                  <a:cubicBezTo>
                    <a:pt x="669" y="1946"/>
                    <a:pt x="450" y="2082"/>
                    <a:pt x="362" y="2312"/>
                  </a:cubicBezTo>
                  <a:lnTo>
                    <a:pt x="127" y="2869"/>
                  </a:lnTo>
                  <a:cubicBezTo>
                    <a:pt x="1" y="3167"/>
                    <a:pt x="142" y="3521"/>
                    <a:pt x="448" y="3637"/>
                  </a:cubicBezTo>
                  <a:lnTo>
                    <a:pt x="958" y="3857"/>
                  </a:lnTo>
                  <a:cubicBezTo>
                    <a:pt x="989" y="3869"/>
                    <a:pt x="1019" y="3874"/>
                    <a:pt x="1049" y="3874"/>
                  </a:cubicBezTo>
                  <a:cubicBezTo>
                    <a:pt x="1142" y="3874"/>
                    <a:pt x="1226" y="3821"/>
                    <a:pt x="1256" y="3731"/>
                  </a:cubicBezTo>
                  <a:cubicBezTo>
                    <a:pt x="1310" y="3615"/>
                    <a:pt x="1248" y="3481"/>
                    <a:pt x="1137" y="3434"/>
                  </a:cubicBezTo>
                  <a:lnTo>
                    <a:pt x="620" y="3223"/>
                  </a:lnTo>
                  <a:cubicBezTo>
                    <a:pt x="550" y="3191"/>
                    <a:pt x="526" y="3112"/>
                    <a:pt x="550" y="3043"/>
                  </a:cubicBezTo>
                  <a:lnTo>
                    <a:pt x="785" y="2486"/>
                  </a:lnTo>
                  <a:cubicBezTo>
                    <a:pt x="802" y="2433"/>
                    <a:pt x="850" y="2402"/>
                    <a:pt x="902" y="2402"/>
                  </a:cubicBezTo>
                  <a:cubicBezTo>
                    <a:pt x="921" y="2402"/>
                    <a:pt x="940" y="2406"/>
                    <a:pt x="958" y="2414"/>
                  </a:cubicBezTo>
                  <a:lnTo>
                    <a:pt x="1476" y="2627"/>
                  </a:lnTo>
                  <a:cubicBezTo>
                    <a:pt x="1502" y="2638"/>
                    <a:pt x="1531" y="2643"/>
                    <a:pt x="1559" y="2643"/>
                  </a:cubicBezTo>
                  <a:cubicBezTo>
                    <a:pt x="1631" y="2643"/>
                    <a:pt x="1704" y="2608"/>
                    <a:pt x="1749" y="2540"/>
                  </a:cubicBezTo>
                  <a:cubicBezTo>
                    <a:pt x="1984" y="2196"/>
                    <a:pt x="2276" y="1906"/>
                    <a:pt x="2628" y="1671"/>
                  </a:cubicBezTo>
                  <a:cubicBezTo>
                    <a:pt x="2714" y="1607"/>
                    <a:pt x="2754" y="1498"/>
                    <a:pt x="2707" y="1388"/>
                  </a:cubicBezTo>
                  <a:lnTo>
                    <a:pt x="2494" y="879"/>
                  </a:lnTo>
                  <a:cubicBezTo>
                    <a:pt x="2471" y="807"/>
                    <a:pt x="2494" y="730"/>
                    <a:pt x="2566" y="698"/>
                  </a:cubicBezTo>
                  <a:lnTo>
                    <a:pt x="3130" y="470"/>
                  </a:lnTo>
                  <a:cubicBezTo>
                    <a:pt x="3145" y="463"/>
                    <a:pt x="3161" y="459"/>
                    <a:pt x="3177" y="459"/>
                  </a:cubicBezTo>
                  <a:cubicBezTo>
                    <a:pt x="3194" y="459"/>
                    <a:pt x="3212" y="463"/>
                    <a:pt x="3232" y="470"/>
                  </a:cubicBezTo>
                  <a:cubicBezTo>
                    <a:pt x="3264" y="485"/>
                    <a:pt x="3286" y="510"/>
                    <a:pt x="3301" y="542"/>
                  </a:cubicBezTo>
                  <a:lnTo>
                    <a:pt x="3514" y="1059"/>
                  </a:lnTo>
                  <a:cubicBezTo>
                    <a:pt x="3554" y="1139"/>
                    <a:pt x="3634" y="1196"/>
                    <a:pt x="3724" y="1196"/>
                  </a:cubicBezTo>
                  <a:cubicBezTo>
                    <a:pt x="3740" y="1196"/>
                    <a:pt x="3756" y="1195"/>
                    <a:pt x="3772" y="1191"/>
                  </a:cubicBezTo>
                  <a:cubicBezTo>
                    <a:pt x="3976" y="1152"/>
                    <a:pt x="4182" y="1133"/>
                    <a:pt x="4388" y="1133"/>
                  </a:cubicBezTo>
                  <a:cubicBezTo>
                    <a:pt x="4594" y="1133"/>
                    <a:pt x="4800" y="1152"/>
                    <a:pt x="5004" y="1191"/>
                  </a:cubicBezTo>
                  <a:cubicBezTo>
                    <a:pt x="5022" y="1195"/>
                    <a:pt x="5039" y="1197"/>
                    <a:pt x="5056" y="1197"/>
                  </a:cubicBezTo>
                  <a:cubicBezTo>
                    <a:pt x="5147" y="1197"/>
                    <a:pt x="5229" y="1145"/>
                    <a:pt x="5262" y="1059"/>
                  </a:cubicBezTo>
                  <a:lnTo>
                    <a:pt x="5475" y="542"/>
                  </a:lnTo>
                  <a:cubicBezTo>
                    <a:pt x="5497" y="489"/>
                    <a:pt x="5546" y="458"/>
                    <a:pt x="5598" y="458"/>
                  </a:cubicBezTo>
                  <a:cubicBezTo>
                    <a:pt x="5616" y="458"/>
                    <a:pt x="5635" y="462"/>
                    <a:pt x="5654" y="470"/>
                  </a:cubicBezTo>
                  <a:lnTo>
                    <a:pt x="6211" y="698"/>
                  </a:lnTo>
                  <a:cubicBezTo>
                    <a:pt x="6250" y="713"/>
                    <a:pt x="6265" y="737"/>
                    <a:pt x="6282" y="777"/>
                  </a:cubicBezTo>
                  <a:cubicBezTo>
                    <a:pt x="6297" y="807"/>
                    <a:pt x="6297" y="839"/>
                    <a:pt x="6282" y="879"/>
                  </a:cubicBezTo>
                  <a:lnTo>
                    <a:pt x="6062" y="1396"/>
                  </a:lnTo>
                  <a:cubicBezTo>
                    <a:pt x="6022" y="1498"/>
                    <a:pt x="6054" y="1614"/>
                    <a:pt x="6149" y="1671"/>
                  </a:cubicBezTo>
                  <a:cubicBezTo>
                    <a:pt x="6493" y="1906"/>
                    <a:pt x="6792" y="2196"/>
                    <a:pt x="7018" y="2548"/>
                  </a:cubicBezTo>
                  <a:cubicBezTo>
                    <a:pt x="7063" y="2609"/>
                    <a:pt x="7135" y="2647"/>
                    <a:pt x="7209" y="2647"/>
                  </a:cubicBezTo>
                  <a:cubicBezTo>
                    <a:pt x="7240" y="2647"/>
                    <a:pt x="7271" y="2640"/>
                    <a:pt x="7300" y="2627"/>
                  </a:cubicBezTo>
                  <a:lnTo>
                    <a:pt x="7810" y="2414"/>
                  </a:lnTo>
                  <a:cubicBezTo>
                    <a:pt x="7826" y="2409"/>
                    <a:pt x="7842" y="2407"/>
                    <a:pt x="7857" y="2407"/>
                  </a:cubicBezTo>
                  <a:cubicBezTo>
                    <a:pt x="7913" y="2407"/>
                    <a:pt x="7966" y="2437"/>
                    <a:pt x="7991" y="2486"/>
                  </a:cubicBezTo>
                  <a:lnTo>
                    <a:pt x="8219" y="3050"/>
                  </a:lnTo>
                  <a:cubicBezTo>
                    <a:pt x="8251" y="3120"/>
                    <a:pt x="8219" y="3191"/>
                    <a:pt x="8147" y="3223"/>
                  </a:cubicBezTo>
                  <a:lnTo>
                    <a:pt x="7639" y="3442"/>
                  </a:lnTo>
                  <a:cubicBezTo>
                    <a:pt x="7535" y="3481"/>
                    <a:pt x="7481" y="3590"/>
                    <a:pt x="7498" y="3694"/>
                  </a:cubicBezTo>
                  <a:cubicBezTo>
                    <a:pt x="7575" y="4100"/>
                    <a:pt x="7575" y="4516"/>
                    <a:pt x="7498" y="4932"/>
                  </a:cubicBezTo>
                  <a:cubicBezTo>
                    <a:pt x="7473" y="5034"/>
                    <a:pt x="7528" y="5143"/>
                    <a:pt x="7639" y="5182"/>
                  </a:cubicBezTo>
                  <a:lnTo>
                    <a:pt x="8147" y="5402"/>
                  </a:lnTo>
                  <a:cubicBezTo>
                    <a:pt x="8219" y="5425"/>
                    <a:pt x="8251" y="5504"/>
                    <a:pt x="8219" y="5576"/>
                  </a:cubicBezTo>
                  <a:lnTo>
                    <a:pt x="7991" y="6131"/>
                  </a:lnTo>
                  <a:cubicBezTo>
                    <a:pt x="7966" y="6186"/>
                    <a:pt x="7914" y="6218"/>
                    <a:pt x="7859" y="6218"/>
                  </a:cubicBezTo>
                  <a:cubicBezTo>
                    <a:pt x="7843" y="6218"/>
                    <a:pt x="7826" y="6215"/>
                    <a:pt x="7810" y="6210"/>
                  </a:cubicBezTo>
                  <a:lnTo>
                    <a:pt x="7300" y="5990"/>
                  </a:lnTo>
                  <a:cubicBezTo>
                    <a:pt x="7272" y="5979"/>
                    <a:pt x="7242" y="5974"/>
                    <a:pt x="7213" y="5974"/>
                  </a:cubicBezTo>
                  <a:cubicBezTo>
                    <a:pt x="7137" y="5974"/>
                    <a:pt x="7064" y="6008"/>
                    <a:pt x="7018" y="6076"/>
                  </a:cubicBezTo>
                  <a:cubicBezTo>
                    <a:pt x="6792" y="6422"/>
                    <a:pt x="6493" y="6720"/>
                    <a:pt x="6149" y="6947"/>
                  </a:cubicBezTo>
                  <a:cubicBezTo>
                    <a:pt x="6054" y="7010"/>
                    <a:pt x="6022" y="7128"/>
                    <a:pt x="6062" y="7230"/>
                  </a:cubicBezTo>
                  <a:lnTo>
                    <a:pt x="6275" y="7747"/>
                  </a:lnTo>
                  <a:cubicBezTo>
                    <a:pt x="6305" y="7809"/>
                    <a:pt x="6275" y="7888"/>
                    <a:pt x="6203" y="7918"/>
                  </a:cubicBezTo>
                  <a:lnTo>
                    <a:pt x="5646" y="8154"/>
                  </a:lnTo>
                  <a:cubicBezTo>
                    <a:pt x="5626" y="8162"/>
                    <a:pt x="5609" y="8166"/>
                    <a:pt x="5592" y="8166"/>
                  </a:cubicBezTo>
                  <a:cubicBezTo>
                    <a:pt x="5576" y="8166"/>
                    <a:pt x="5560" y="8162"/>
                    <a:pt x="5544" y="8154"/>
                  </a:cubicBezTo>
                  <a:cubicBezTo>
                    <a:pt x="5505" y="8139"/>
                    <a:pt x="5482" y="8116"/>
                    <a:pt x="5465" y="8077"/>
                  </a:cubicBezTo>
                  <a:lnTo>
                    <a:pt x="5255" y="7567"/>
                  </a:lnTo>
                  <a:cubicBezTo>
                    <a:pt x="5219" y="7477"/>
                    <a:pt x="5134" y="7424"/>
                    <a:pt x="5044" y="7424"/>
                  </a:cubicBezTo>
                  <a:cubicBezTo>
                    <a:pt x="5015" y="7424"/>
                    <a:pt x="4986" y="7429"/>
                    <a:pt x="4957" y="7440"/>
                  </a:cubicBezTo>
                  <a:cubicBezTo>
                    <a:pt x="4839" y="7495"/>
                    <a:pt x="4784" y="7629"/>
                    <a:pt x="4839" y="7740"/>
                  </a:cubicBezTo>
                  <a:lnTo>
                    <a:pt x="5051" y="8257"/>
                  </a:lnTo>
                  <a:cubicBezTo>
                    <a:pt x="5146" y="8483"/>
                    <a:pt x="5364" y="8617"/>
                    <a:pt x="5592" y="8617"/>
                  </a:cubicBezTo>
                  <a:cubicBezTo>
                    <a:pt x="5671" y="8617"/>
                    <a:pt x="5748" y="8609"/>
                    <a:pt x="5819" y="8577"/>
                  </a:cubicBezTo>
                  <a:lnTo>
                    <a:pt x="6384" y="8342"/>
                  </a:lnTo>
                  <a:cubicBezTo>
                    <a:pt x="6681" y="8218"/>
                    <a:pt x="6822" y="7871"/>
                    <a:pt x="6698" y="7574"/>
                  </a:cubicBezTo>
                  <a:lnTo>
                    <a:pt x="6557" y="7222"/>
                  </a:lnTo>
                  <a:cubicBezTo>
                    <a:pt x="6839" y="7017"/>
                    <a:pt x="7082" y="6774"/>
                    <a:pt x="7293" y="6492"/>
                  </a:cubicBezTo>
                  <a:lnTo>
                    <a:pt x="7639" y="6633"/>
                  </a:lnTo>
                  <a:cubicBezTo>
                    <a:pt x="7713" y="6664"/>
                    <a:pt x="7790" y="6679"/>
                    <a:pt x="7865" y="6679"/>
                  </a:cubicBezTo>
                  <a:cubicBezTo>
                    <a:pt x="8096" y="6679"/>
                    <a:pt x="8318" y="6542"/>
                    <a:pt x="8407" y="6311"/>
                  </a:cubicBezTo>
                  <a:lnTo>
                    <a:pt x="8642" y="5754"/>
                  </a:lnTo>
                  <a:cubicBezTo>
                    <a:pt x="8768" y="5449"/>
                    <a:pt x="8627" y="5105"/>
                    <a:pt x="8320" y="4987"/>
                  </a:cubicBezTo>
                  <a:lnTo>
                    <a:pt x="7976" y="4838"/>
                  </a:lnTo>
                  <a:cubicBezTo>
                    <a:pt x="8023" y="4494"/>
                    <a:pt x="8023" y="4147"/>
                    <a:pt x="7976" y="3795"/>
                  </a:cubicBezTo>
                  <a:lnTo>
                    <a:pt x="8320" y="3654"/>
                  </a:lnTo>
                  <a:cubicBezTo>
                    <a:pt x="8627" y="3521"/>
                    <a:pt x="8768" y="3176"/>
                    <a:pt x="8642" y="2877"/>
                  </a:cubicBezTo>
                  <a:lnTo>
                    <a:pt x="8414" y="2312"/>
                  </a:lnTo>
                  <a:cubicBezTo>
                    <a:pt x="8318" y="2086"/>
                    <a:pt x="8095" y="1950"/>
                    <a:pt x="7863" y="1950"/>
                  </a:cubicBezTo>
                  <a:cubicBezTo>
                    <a:pt x="7790" y="1950"/>
                    <a:pt x="7717" y="1963"/>
                    <a:pt x="7647" y="1991"/>
                  </a:cubicBezTo>
                  <a:lnTo>
                    <a:pt x="7293" y="2141"/>
                  </a:lnTo>
                  <a:cubicBezTo>
                    <a:pt x="7089" y="1859"/>
                    <a:pt x="6839" y="1614"/>
                    <a:pt x="6557" y="1404"/>
                  </a:cubicBezTo>
                  <a:lnTo>
                    <a:pt x="6706" y="1059"/>
                  </a:lnTo>
                  <a:cubicBezTo>
                    <a:pt x="6768" y="909"/>
                    <a:pt x="6768" y="752"/>
                    <a:pt x="6706" y="604"/>
                  </a:cubicBezTo>
                  <a:cubicBezTo>
                    <a:pt x="6642" y="455"/>
                    <a:pt x="6532" y="344"/>
                    <a:pt x="6384" y="282"/>
                  </a:cubicBezTo>
                  <a:lnTo>
                    <a:pt x="5827" y="47"/>
                  </a:lnTo>
                  <a:cubicBezTo>
                    <a:pt x="5752" y="16"/>
                    <a:pt x="5676" y="0"/>
                    <a:pt x="560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48"/>
            <p:cNvSpPr/>
            <p:nvPr/>
          </p:nvSpPr>
          <p:spPr>
            <a:xfrm>
              <a:off x="3514575" y="2374263"/>
              <a:ext cx="92950" cy="92375"/>
            </a:xfrm>
            <a:custGeom>
              <a:rect b="b" l="l" r="r" t="t"/>
              <a:pathLst>
                <a:path extrusionOk="0" h="3695" w="3718">
                  <a:moveTo>
                    <a:pt x="1843" y="0"/>
                  </a:moveTo>
                  <a:cubicBezTo>
                    <a:pt x="823" y="10"/>
                    <a:pt x="0" y="839"/>
                    <a:pt x="8" y="1859"/>
                  </a:cubicBezTo>
                  <a:cubicBezTo>
                    <a:pt x="8" y="1985"/>
                    <a:pt x="110" y="2087"/>
                    <a:pt x="236" y="2087"/>
                  </a:cubicBezTo>
                  <a:cubicBezTo>
                    <a:pt x="360" y="2087"/>
                    <a:pt x="463" y="1985"/>
                    <a:pt x="463" y="1859"/>
                  </a:cubicBezTo>
                  <a:cubicBezTo>
                    <a:pt x="463" y="1092"/>
                    <a:pt x="1083" y="463"/>
                    <a:pt x="1843" y="456"/>
                  </a:cubicBezTo>
                  <a:cubicBezTo>
                    <a:pt x="1852" y="455"/>
                    <a:pt x="1861" y="455"/>
                    <a:pt x="1870" y="455"/>
                  </a:cubicBezTo>
                  <a:cubicBezTo>
                    <a:pt x="2236" y="455"/>
                    <a:pt x="2570" y="603"/>
                    <a:pt x="2831" y="856"/>
                  </a:cubicBezTo>
                  <a:cubicBezTo>
                    <a:pt x="3098" y="1114"/>
                    <a:pt x="3247" y="1468"/>
                    <a:pt x="3247" y="1835"/>
                  </a:cubicBezTo>
                  <a:cubicBezTo>
                    <a:pt x="3262" y="2605"/>
                    <a:pt x="2643" y="3231"/>
                    <a:pt x="1875" y="3239"/>
                  </a:cubicBezTo>
                  <a:cubicBezTo>
                    <a:pt x="1749" y="3239"/>
                    <a:pt x="1647" y="3340"/>
                    <a:pt x="1647" y="3466"/>
                  </a:cubicBezTo>
                  <a:cubicBezTo>
                    <a:pt x="1647" y="3593"/>
                    <a:pt x="1749" y="3694"/>
                    <a:pt x="1875" y="3694"/>
                  </a:cubicBezTo>
                  <a:cubicBezTo>
                    <a:pt x="2893" y="3687"/>
                    <a:pt x="3717" y="2855"/>
                    <a:pt x="3710" y="1835"/>
                  </a:cubicBezTo>
                  <a:cubicBezTo>
                    <a:pt x="3700" y="1342"/>
                    <a:pt x="3504" y="879"/>
                    <a:pt x="3153" y="535"/>
                  </a:cubicBezTo>
                  <a:cubicBezTo>
                    <a:pt x="2799" y="181"/>
                    <a:pt x="2336" y="0"/>
                    <a:pt x="1843"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8" name="Google Shape;908;p48"/>
          <p:cNvGrpSpPr/>
          <p:nvPr/>
        </p:nvGrpSpPr>
        <p:grpSpPr>
          <a:xfrm>
            <a:off x="479099" y="2953225"/>
            <a:ext cx="466575" cy="466775"/>
            <a:chOff x="1783475" y="2312713"/>
            <a:chExt cx="466575" cy="466775"/>
          </a:xfrm>
        </p:grpSpPr>
        <p:sp>
          <p:nvSpPr>
            <p:cNvPr id="909" name="Google Shape;909;p48"/>
            <p:cNvSpPr/>
            <p:nvPr/>
          </p:nvSpPr>
          <p:spPr>
            <a:xfrm>
              <a:off x="1976925" y="2648288"/>
              <a:ext cx="79800" cy="131200"/>
            </a:xfrm>
            <a:custGeom>
              <a:rect b="b" l="l" r="r" t="t"/>
              <a:pathLst>
                <a:path extrusionOk="0" h="5248" w="3192">
                  <a:moveTo>
                    <a:pt x="1592" y="2511"/>
                  </a:moveTo>
                  <a:cubicBezTo>
                    <a:pt x="2221" y="2511"/>
                    <a:pt x="2729" y="3021"/>
                    <a:pt x="2729" y="3648"/>
                  </a:cubicBezTo>
                  <a:cubicBezTo>
                    <a:pt x="2729" y="4282"/>
                    <a:pt x="2221" y="4792"/>
                    <a:pt x="1592" y="4792"/>
                  </a:cubicBezTo>
                  <a:cubicBezTo>
                    <a:pt x="966" y="4792"/>
                    <a:pt x="456" y="4282"/>
                    <a:pt x="456" y="3648"/>
                  </a:cubicBezTo>
                  <a:cubicBezTo>
                    <a:pt x="456" y="3021"/>
                    <a:pt x="966" y="2511"/>
                    <a:pt x="1592" y="2511"/>
                  </a:cubicBezTo>
                  <a:close/>
                  <a:moveTo>
                    <a:pt x="1592" y="1"/>
                  </a:moveTo>
                  <a:cubicBezTo>
                    <a:pt x="1468" y="1"/>
                    <a:pt x="1365" y="112"/>
                    <a:pt x="1365" y="236"/>
                  </a:cubicBezTo>
                  <a:lnTo>
                    <a:pt x="1365" y="2071"/>
                  </a:lnTo>
                  <a:cubicBezTo>
                    <a:pt x="589" y="2182"/>
                    <a:pt x="0" y="2848"/>
                    <a:pt x="0" y="3655"/>
                  </a:cubicBezTo>
                  <a:cubicBezTo>
                    <a:pt x="0" y="4534"/>
                    <a:pt x="716" y="5247"/>
                    <a:pt x="1592" y="5247"/>
                  </a:cubicBezTo>
                  <a:cubicBezTo>
                    <a:pt x="2471" y="5247"/>
                    <a:pt x="3192" y="4534"/>
                    <a:pt x="3192" y="3655"/>
                  </a:cubicBezTo>
                  <a:cubicBezTo>
                    <a:pt x="3192" y="2848"/>
                    <a:pt x="2597" y="2189"/>
                    <a:pt x="1820" y="2071"/>
                  </a:cubicBezTo>
                  <a:lnTo>
                    <a:pt x="1820" y="236"/>
                  </a:lnTo>
                  <a:cubicBezTo>
                    <a:pt x="1820" y="112"/>
                    <a:pt x="1719" y="1"/>
                    <a:pt x="159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48"/>
            <p:cNvSpPr/>
            <p:nvPr/>
          </p:nvSpPr>
          <p:spPr>
            <a:xfrm>
              <a:off x="1976925" y="2312713"/>
              <a:ext cx="79800" cy="131200"/>
            </a:xfrm>
            <a:custGeom>
              <a:rect b="b" l="l" r="r" t="t"/>
              <a:pathLst>
                <a:path extrusionOk="0" h="5248" w="3192">
                  <a:moveTo>
                    <a:pt x="1592" y="464"/>
                  </a:moveTo>
                  <a:cubicBezTo>
                    <a:pt x="2221" y="464"/>
                    <a:pt x="2729" y="974"/>
                    <a:pt x="2729" y="1600"/>
                  </a:cubicBezTo>
                  <a:cubicBezTo>
                    <a:pt x="2729" y="2227"/>
                    <a:pt x="2221" y="2737"/>
                    <a:pt x="1592" y="2737"/>
                  </a:cubicBezTo>
                  <a:cubicBezTo>
                    <a:pt x="966" y="2737"/>
                    <a:pt x="456" y="2227"/>
                    <a:pt x="456" y="1600"/>
                  </a:cubicBezTo>
                  <a:cubicBezTo>
                    <a:pt x="456" y="974"/>
                    <a:pt x="966" y="464"/>
                    <a:pt x="1592" y="464"/>
                  </a:cubicBezTo>
                  <a:close/>
                  <a:moveTo>
                    <a:pt x="1592" y="1"/>
                  </a:moveTo>
                  <a:cubicBezTo>
                    <a:pt x="716" y="1"/>
                    <a:pt x="0" y="721"/>
                    <a:pt x="0" y="1600"/>
                  </a:cubicBezTo>
                  <a:cubicBezTo>
                    <a:pt x="0" y="2400"/>
                    <a:pt x="589" y="3066"/>
                    <a:pt x="1365" y="3185"/>
                  </a:cubicBezTo>
                  <a:lnTo>
                    <a:pt x="1365" y="5020"/>
                  </a:lnTo>
                  <a:cubicBezTo>
                    <a:pt x="1365" y="5144"/>
                    <a:pt x="1468" y="5247"/>
                    <a:pt x="1592" y="5247"/>
                  </a:cubicBezTo>
                  <a:cubicBezTo>
                    <a:pt x="1719" y="5247"/>
                    <a:pt x="1820" y="5144"/>
                    <a:pt x="1820" y="5020"/>
                  </a:cubicBezTo>
                  <a:lnTo>
                    <a:pt x="1820" y="3185"/>
                  </a:lnTo>
                  <a:cubicBezTo>
                    <a:pt x="2597" y="3066"/>
                    <a:pt x="3192" y="2400"/>
                    <a:pt x="3192" y="1600"/>
                  </a:cubicBezTo>
                  <a:cubicBezTo>
                    <a:pt x="3192" y="721"/>
                    <a:pt x="2471" y="1"/>
                    <a:pt x="159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48"/>
            <p:cNvSpPr/>
            <p:nvPr/>
          </p:nvSpPr>
          <p:spPr>
            <a:xfrm>
              <a:off x="2118850" y="2506213"/>
              <a:ext cx="131200" cy="79775"/>
            </a:xfrm>
            <a:custGeom>
              <a:rect b="b" l="l" r="r" t="t"/>
              <a:pathLst>
                <a:path extrusionOk="0" h="3191" w="5248">
                  <a:moveTo>
                    <a:pt x="3655" y="454"/>
                  </a:moveTo>
                  <a:cubicBezTo>
                    <a:pt x="4282" y="454"/>
                    <a:pt x="4792" y="964"/>
                    <a:pt x="4792" y="1600"/>
                  </a:cubicBezTo>
                  <a:cubicBezTo>
                    <a:pt x="4792" y="2227"/>
                    <a:pt x="4282" y="2737"/>
                    <a:pt x="3655" y="2737"/>
                  </a:cubicBezTo>
                  <a:cubicBezTo>
                    <a:pt x="3027" y="2737"/>
                    <a:pt x="2519" y="2227"/>
                    <a:pt x="2519" y="1600"/>
                  </a:cubicBezTo>
                  <a:cubicBezTo>
                    <a:pt x="2519" y="964"/>
                    <a:pt x="3027" y="454"/>
                    <a:pt x="3655" y="454"/>
                  </a:cubicBezTo>
                  <a:close/>
                  <a:moveTo>
                    <a:pt x="3655" y="1"/>
                  </a:moveTo>
                  <a:cubicBezTo>
                    <a:pt x="2848" y="1"/>
                    <a:pt x="2190" y="595"/>
                    <a:pt x="2071" y="1373"/>
                  </a:cubicBezTo>
                  <a:lnTo>
                    <a:pt x="236" y="1373"/>
                  </a:lnTo>
                  <a:cubicBezTo>
                    <a:pt x="110" y="1373"/>
                    <a:pt x="1" y="1474"/>
                    <a:pt x="1" y="1600"/>
                  </a:cubicBezTo>
                  <a:cubicBezTo>
                    <a:pt x="1" y="1724"/>
                    <a:pt x="110" y="1826"/>
                    <a:pt x="236" y="1826"/>
                  </a:cubicBezTo>
                  <a:lnTo>
                    <a:pt x="2071" y="1826"/>
                  </a:lnTo>
                  <a:cubicBezTo>
                    <a:pt x="2180" y="2596"/>
                    <a:pt x="2848" y="3190"/>
                    <a:pt x="3655" y="3190"/>
                  </a:cubicBezTo>
                  <a:cubicBezTo>
                    <a:pt x="4532" y="3190"/>
                    <a:pt x="5247" y="2477"/>
                    <a:pt x="5247" y="1600"/>
                  </a:cubicBezTo>
                  <a:cubicBezTo>
                    <a:pt x="5247" y="714"/>
                    <a:pt x="4532" y="1"/>
                    <a:pt x="365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48"/>
            <p:cNvSpPr/>
            <p:nvPr/>
          </p:nvSpPr>
          <p:spPr>
            <a:xfrm>
              <a:off x="1783475" y="2506213"/>
              <a:ext cx="131125" cy="79775"/>
            </a:xfrm>
            <a:custGeom>
              <a:rect b="b" l="l" r="r" t="t"/>
              <a:pathLst>
                <a:path extrusionOk="0" h="3191" w="5245">
                  <a:moveTo>
                    <a:pt x="1592" y="454"/>
                  </a:moveTo>
                  <a:cubicBezTo>
                    <a:pt x="2226" y="454"/>
                    <a:pt x="2736" y="964"/>
                    <a:pt x="2736" y="1600"/>
                  </a:cubicBezTo>
                  <a:cubicBezTo>
                    <a:pt x="2736" y="2227"/>
                    <a:pt x="2226" y="2737"/>
                    <a:pt x="1592" y="2737"/>
                  </a:cubicBezTo>
                  <a:cubicBezTo>
                    <a:pt x="964" y="2737"/>
                    <a:pt x="456" y="2227"/>
                    <a:pt x="456" y="1600"/>
                  </a:cubicBezTo>
                  <a:cubicBezTo>
                    <a:pt x="456" y="964"/>
                    <a:pt x="964" y="454"/>
                    <a:pt x="1592" y="454"/>
                  </a:cubicBezTo>
                  <a:close/>
                  <a:moveTo>
                    <a:pt x="1592" y="1"/>
                  </a:moveTo>
                  <a:cubicBezTo>
                    <a:pt x="713" y="1"/>
                    <a:pt x="0" y="714"/>
                    <a:pt x="0" y="1600"/>
                  </a:cubicBezTo>
                  <a:cubicBezTo>
                    <a:pt x="0" y="2477"/>
                    <a:pt x="713" y="3190"/>
                    <a:pt x="1592" y="3190"/>
                  </a:cubicBezTo>
                  <a:cubicBezTo>
                    <a:pt x="2400" y="3190"/>
                    <a:pt x="3058" y="2596"/>
                    <a:pt x="3175" y="1826"/>
                  </a:cubicBezTo>
                  <a:lnTo>
                    <a:pt x="5019" y="1826"/>
                  </a:lnTo>
                  <a:cubicBezTo>
                    <a:pt x="5143" y="1826"/>
                    <a:pt x="5245" y="1724"/>
                    <a:pt x="5245" y="1600"/>
                  </a:cubicBezTo>
                  <a:cubicBezTo>
                    <a:pt x="5245" y="1474"/>
                    <a:pt x="5143" y="1373"/>
                    <a:pt x="5019" y="1373"/>
                  </a:cubicBezTo>
                  <a:lnTo>
                    <a:pt x="3175" y="1373"/>
                  </a:lnTo>
                  <a:cubicBezTo>
                    <a:pt x="3066" y="595"/>
                    <a:pt x="2400" y="1"/>
                    <a:pt x="159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48"/>
            <p:cNvSpPr/>
            <p:nvPr/>
          </p:nvSpPr>
          <p:spPr>
            <a:xfrm>
              <a:off x="2086925" y="2616713"/>
              <a:ext cx="110200" cy="106125"/>
            </a:xfrm>
            <a:custGeom>
              <a:rect b="b" l="l" r="r" t="t"/>
              <a:pathLst>
                <a:path extrusionOk="0" h="4245" w="4408">
                  <a:moveTo>
                    <a:pt x="2667" y="1508"/>
                  </a:moveTo>
                  <a:cubicBezTo>
                    <a:pt x="2972" y="1508"/>
                    <a:pt x="3261" y="1625"/>
                    <a:pt x="3474" y="1845"/>
                  </a:cubicBezTo>
                  <a:cubicBezTo>
                    <a:pt x="3685" y="2064"/>
                    <a:pt x="3811" y="2346"/>
                    <a:pt x="3811" y="2645"/>
                  </a:cubicBezTo>
                  <a:cubicBezTo>
                    <a:pt x="3811" y="2950"/>
                    <a:pt x="3685" y="3240"/>
                    <a:pt x="3474" y="3452"/>
                  </a:cubicBezTo>
                  <a:cubicBezTo>
                    <a:pt x="3261" y="3673"/>
                    <a:pt x="2972" y="3789"/>
                    <a:pt x="2667" y="3789"/>
                  </a:cubicBezTo>
                  <a:cubicBezTo>
                    <a:pt x="2360" y="3789"/>
                    <a:pt x="2078" y="3673"/>
                    <a:pt x="1867" y="3452"/>
                  </a:cubicBezTo>
                  <a:cubicBezTo>
                    <a:pt x="1419" y="3005"/>
                    <a:pt x="1419" y="2291"/>
                    <a:pt x="1867" y="1845"/>
                  </a:cubicBezTo>
                  <a:cubicBezTo>
                    <a:pt x="2078" y="1633"/>
                    <a:pt x="2368" y="1508"/>
                    <a:pt x="2667" y="1508"/>
                  </a:cubicBezTo>
                  <a:close/>
                  <a:moveTo>
                    <a:pt x="250" y="0"/>
                  </a:moveTo>
                  <a:cubicBezTo>
                    <a:pt x="193" y="0"/>
                    <a:pt x="134" y="22"/>
                    <a:pt x="87" y="65"/>
                  </a:cubicBezTo>
                  <a:cubicBezTo>
                    <a:pt x="0" y="159"/>
                    <a:pt x="0" y="300"/>
                    <a:pt x="87" y="394"/>
                  </a:cubicBezTo>
                  <a:lnTo>
                    <a:pt x="1387" y="1687"/>
                  </a:lnTo>
                  <a:cubicBezTo>
                    <a:pt x="917" y="2316"/>
                    <a:pt x="964" y="3210"/>
                    <a:pt x="1528" y="3774"/>
                  </a:cubicBezTo>
                  <a:cubicBezTo>
                    <a:pt x="1835" y="4079"/>
                    <a:pt x="2234" y="4245"/>
                    <a:pt x="2657" y="4245"/>
                  </a:cubicBezTo>
                  <a:cubicBezTo>
                    <a:pt x="3090" y="4245"/>
                    <a:pt x="3489" y="4079"/>
                    <a:pt x="3786" y="3774"/>
                  </a:cubicBezTo>
                  <a:cubicBezTo>
                    <a:pt x="4407" y="3155"/>
                    <a:pt x="4407" y="2143"/>
                    <a:pt x="3786" y="1516"/>
                  </a:cubicBezTo>
                  <a:cubicBezTo>
                    <a:pt x="3489" y="1217"/>
                    <a:pt x="3090" y="1053"/>
                    <a:pt x="2667" y="1053"/>
                  </a:cubicBezTo>
                  <a:cubicBezTo>
                    <a:pt x="2313" y="1053"/>
                    <a:pt x="1984" y="1162"/>
                    <a:pt x="1709" y="1367"/>
                  </a:cubicBezTo>
                  <a:lnTo>
                    <a:pt x="409" y="65"/>
                  </a:lnTo>
                  <a:cubicBezTo>
                    <a:pt x="365" y="22"/>
                    <a:pt x="308" y="0"/>
                    <a:pt x="25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48"/>
            <p:cNvSpPr/>
            <p:nvPr/>
          </p:nvSpPr>
          <p:spPr>
            <a:xfrm>
              <a:off x="1836200" y="2369363"/>
              <a:ext cx="110400" cy="106300"/>
            </a:xfrm>
            <a:custGeom>
              <a:rect b="b" l="l" r="r" t="t"/>
              <a:pathLst>
                <a:path extrusionOk="0" h="4252" w="4416">
                  <a:moveTo>
                    <a:pt x="1749" y="456"/>
                  </a:moveTo>
                  <a:cubicBezTo>
                    <a:pt x="2046" y="456"/>
                    <a:pt x="2336" y="572"/>
                    <a:pt x="2549" y="793"/>
                  </a:cubicBezTo>
                  <a:cubicBezTo>
                    <a:pt x="2995" y="1241"/>
                    <a:pt x="2995" y="1961"/>
                    <a:pt x="2549" y="2407"/>
                  </a:cubicBezTo>
                  <a:cubicBezTo>
                    <a:pt x="2336" y="2620"/>
                    <a:pt x="2046" y="2737"/>
                    <a:pt x="1749" y="2737"/>
                  </a:cubicBezTo>
                  <a:cubicBezTo>
                    <a:pt x="1452" y="2737"/>
                    <a:pt x="1160" y="2620"/>
                    <a:pt x="942" y="2407"/>
                  </a:cubicBezTo>
                  <a:cubicBezTo>
                    <a:pt x="501" y="1961"/>
                    <a:pt x="501" y="1241"/>
                    <a:pt x="942" y="793"/>
                  </a:cubicBezTo>
                  <a:cubicBezTo>
                    <a:pt x="1160" y="582"/>
                    <a:pt x="1452" y="456"/>
                    <a:pt x="1749" y="456"/>
                  </a:cubicBezTo>
                  <a:close/>
                  <a:moveTo>
                    <a:pt x="1749" y="0"/>
                  </a:moveTo>
                  <a:cubicBezTo>
                    <a:pt x="1326" y="0"/>
                    <a:pt x="925" y="174"/>
                    <a:pt x="627" y="471"/>
                  </a:cubicBezTo>
                  <a:cubicBezTo>
                    <a:pt x="1" y="1090"/>
                    <a:pt x="1" y="2110"/>
                    <a:pt x="627" y="2729"/>
                  </a:cubicBezTo>
                  <a:cubicBezTo>
                    <a:pt x="925" y="3036"/>
                    <a:pt x="1326" y="3200"/>
                    <a:pt x="1749" y="3200"/>
                  </a:cubicBezTo>
                  <a:cubicBezTo>
                    <a:pt x="2101" y="3200"/>
                    <a:pt x="2430" y="3090"/>
                    <a:pt x="2705" y="2887"/>
                  </a:cubicBezTo>
                  <a:lnTo>
                    <a:pt x="4007" y="4180"/>
                  </a:lnTo>
                  <a:cubicBezTo>
                    <a:pt x="4054" y="4227"/>
                    <a:pt x="4109" y="4251"/>
                    <a:pt x="4163" y="4251"/>
                  </a:cubicBezTo>
                  <a:cubicBezTo>
                    <a:pt x="4227" y="4251"/>
                    <a:pt x="4290" y="4227"/>
                    <a:pt x="4329" y="4180"/>
                  </a:cubicBezTo>
                  <a:cubicBezTo>
                    <a:pt x="4416" y="4093"/>
                    <a:pt x="4416" y="3952"/>
                    <a:pt x="4329" y="3858"/>
                  </a:cubicBezTo>
                  <a:lnTo>
                    <a:pt x="3027" y="2558"/>
                  </a:lnTo>
                  <a:cubicBezTo>
                    <a:pt x="3497" y="1929"/>
                    <a:pt x="3450" y="1043"/>
                    <a:pt x="2878" y="471"/>
                  </a:cubicBezTo>
                  <a:cubicBezTo>
                    <a:pt x="2581" y="174"/>
                    <a:pt x="2180" y="0"/>
                    <a:pt x="174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48"/>
            <p:cNvSpPr/>
            <p:nvPr/>
          </p:nvSpPr>
          <p:spPr>
            <a:xfrm>
              <a:off x="2086925" y="2369363"/>
              <a:ext cx="110375" cy="106075"/>
            </a:xfrm>
            <a:custGeom>
              <a:rect b="b" l="l" r="r" t="t"/>
              <a:pathLst>
                <a:path extrusionOk="0" h="4243" w="4415">
                  <a:moveTo>
                    <a:pt x="2667" y="456"/>
                  </a:moveTo>
                  <a:cubicBezTo>
                    <a:pt x="2964" y="456"/>
                    <a:pt x="3254" y="572"/>
                    <a:pt x="3467" y="793"/>
                  </a:cubicBezTo>
                  <a:cubicBezTo>
                    <a:pt x="3913" y="1241"/>
                    <a:pt x="3913" y="1961"/>
                    <a:pt x="3467" y="2407"/>
                  </a:cubicBezTo>
                  <a:cubicBezTo>
                    <a:pt x="3254" y="2620"/>
                    <a:pt x="2964" y="2737"/>
                    <a:pt x="2667" y="2737"/>
                  </a:cubicBezTo>
                  <a:cubicBezTo>
                    <a:pt x="2360" y="2737"/>
                    <a:pt x="2070" y="2620"/>
                    <a:pt x="1858" y="2407"/>
                  </a:cubicBezTo>
                  <a:cubicBezTo>
                    <a:pt x="1412" y="1961"/>
                    <a:pt x="1412" y="1241"/>
                    <a:pt x="1858" y="793"/>
                  </a:cubicBezTo>
                  <a:cubicBezTo>
                    <a:pt x="2070" y="582"/>
                    <a:pt x="2360" y="456"/>
                    <a:pt x="2667" y="456"/>
                  </a:cubicBezTo>
                  <a:close/>
                  <a:moveTo>
                    <a:pt x="2667" y="0"/>
                  </a:moveTo>
                  <a:cubicBezTo>
                    <a:pt x="2234" y="0"/>
                    <a:pt x="1835" y="166"/>
                    <a:pt x="1538" y="471"/>
                  </a:cubicBezTo>
                  <a:cubicBezTo>
                    <a:pt x="973" y="1035"/>
                    <a:pt x="917" y="1929"/>
                    <a:pt x="1387" y="2548"/>
                  </a:cubicBezTo>
                  <a:lnTo>
                    <a:pt x="87" y="3851"/>
                  </a:lnTo>
                  <a:cubicBezTo>
                    <a:pt x="0" y="3937"/>
                    <a:pt x="0" y="4086"/>
                    <a:pt x="87" y="4172"/>
                  </a:cubicBezTo>
                  <a:cubicBezTo>
                    <a:pt x="134" y="4219"/>
                    <a:pt x="188" y="4242"/>
                    <a:pt x="250" y="4242"/>
                  </a:cubicBezTo>
                  <a:cubicBezTo>
                    <a:pt x="305" y="4242"/>
                    <a:pt x="369" y="4219"/>
                    <a:pt x="409" y="4172"/>
                  </a:cubicBezTo>
                  <a:lnTo>
                    <a:pt x="1709" y="2878"/>
                  </a:lnTo>
                  <a:cubicBezTo>
                    <a:pt x="1984" y="3083"/>
                    <a:pt x="2313" y="3200"/>
                    <a:pt x="2667" y="3200"/>
                  </a:cubicBezTo>
                  <a:cubicBezTo>
                    <a:pt x="3090" y="3200"/>
                    <a:pt x="3489" y="3028"/>
                    <a:pt x="3796" y="2729"/>
                  </a:cubicBezTo>
                  <a:cubicBezTo>
                    <a:pt x="4415" y="2110"/>
                    <a:pt x="4415" y="1090"/>
                    <a:pt x="3796" y="471"/>
                  </a:cubicBezTo>
                  <a:cubicBezTo>
                    <a:pt x="3489" y="166"/>
                    <a:pt x="3090" y="0"/>
                    <a:pt x="26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48"/>
            <p:cNvSpPr/>
            <p:nvPr/>
          </p:nvSpPr>
          <p:spPr>
            <a:xfrm>
              <a:off x="1836200" y="2616888"/>
              <a:ext cx="110400" cy="105950"/>
            </a:xfrm>
            <a:custGeom>
              <a:rect b="b" l="l" r="r" t="t"/>
              <a:pathLst>
                <a:path extrusionOk="0" h="4238" w="4416">
                  <a:moveTo>
                    <a:pt x="1749" y="1501"/>
                  </a:moveTo>
                  <a:cubicBezTo>
                    <a:pt x="2054" y="1501"/>
                    <a:pt x="2346" y="1618"/>
                    <a:pt x="2556" y="1838"/>
                  </a:cubicBezTo>
                  <a:cubicBezTo>
                    <a:pt x="3004" y="2277"/>
                    <a:pt x="3004" y="2998"/>
                    <a:pt x="2556" y="3445"/>
                  </a:cubicBezTo>
                  <a:cubicBezTo>
                    <a:pt x="2346" y="3666"/>
                    <a:pt x="2054" y="3782"/>
                    <a:pt x="1749" y="3782"/>
                  </a:cubicBezTo>
                  <a:cubicBezTo>
                    <a:pt x="1452" y="3782"/>
                    <a:pt x="1160" y="3666"/>
                    <a:pt x="949" y="3445"/>
                  </a:cubicBezTo>
                  <a:cubicBezTo>
                    <a:pt x="501" y="2998"/>
                    <a:pt x="501" y="2284"/>
                    <a:pt x="949" y="1838"/>
                  </a:cubicBezTo>
                  <a:cubicBezTo>
                    <a:pt x="1160" y="1626"/>
                    <a:pt x="1452" y="1501"/>
                    <a:pt x="1749" y="1501"/>
                  </a:cubicBezTo>
                  <a:close/>
                  <a:moveTo>
                    <a:pt x="4168" y="1"/>
                  </a:moveTo>
                  <a:cubicBezTo>
                    <a:pt x="4109" y="1"/>
                    <a:pt x="4051" y="22"/>
                    <a:pt x="4007" y="66"/>
                  </a:cubicBezTo>
                  <a:lnTo>
                    <a:pt x="2705" y="1360"/>
                  </a:lnTo>
                  <a:cubicBezTo>
                    <a:pt x="2430" y="1155"/>
                    <a:pt x="2101" y="1046"/>
                    <a:pt x="1749" y="1046"/>
                  </a:cubicBezTo>
                  <a:cubicBezTo>
                    <a:pt x="1326" y="1046"/>
                    <a:pt x="925" y="1210"/>
                    <a:pt x="627" y="1517"/>
                  </a:cubicBezTo>
                  <a:cubicBezTo>
                    <a:pt x="1" y="2136"/>
                    <a:pt x="1" y="3148"/>
                    <a:pt x="627" y="3775"/>
                  </a:cubicBezTo>
                  <a:cubicBezTo>
                    <a:pt x="925" y="4072"/>
                    <a:pt x="1326" y="4238"/>
                    <a:pt x="1749" y="4238"/>
                  </a:cubicBezTo>
                  <a:cubicBezTo>
                    <a:pt x="2180" y="4238"/>
                    <a:pt x="2581" y="4072"/>
                    <a:pt x="2878" y="3775"/>
                  </a:cubicBezTo>
                  <a:cubicBezTo>
                    <a:pt x="3450" y="3203"/>
                    <a:pt x="3497" y="2316"/>
                    <a:pt x="3027" y="1690"/>
                  </a:cubicBezTo>
                  <a:lnTo>
                    <a:pt x="4329" y="387"/>
                  </a:lnTo>
                  <a:cubicBezTo>
                    <a:pt x="4416" y="301"/>
                    <a:pt x="4416" y="160"/>
                    <a:pt x="4329" y="66"/>
                  </a:cubicBezTo>
                  <a:cubicBezTo>
                    <a:pt x="4286" y="22"/>
                    <a:pt x="4227" y="1"/>
                    <a:pt x="416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48"/>
            <p:cNvSpPr/>
            <p:nvPr/>
          </p:nvSpPr>
          <p:spPr>
            <a:xfrm>
              <a:off x="1975550" y="2468163"/>
              <a:ext cx="82375" cy="155875"/>
            </a:xfrm>
            <a:custGeom>
              <a:rect b="b" l="l" r="r" t="t"/>
              <a:pathLst>
                <a:path extrusionOk="0" h="6235" w="3295">
                  <a:moveTo>
                    <a:pt x="1647" y="0"/>
                  </a:moveTo>
                  <a:cubicBezTo>
                    <a:pt x="1523" y="0"/>
                    <a:pt x="1420" y="102"/>
                    <a:pt x="1420" y="228"/>
                  </a:cubicBezTo>
                  <a:lnTo>
                    <a:pt x="1420" y="934"/>
                  </a:lnTo>
                  <a:lnTo>
                    <a:pt x="1201" y="934"/>
                  </a:lnTo>
                  <a:cubicBezTo>
                    <a:pt x="543" y="934"/>
                    <a:pt x="1" y="1476"/>
                    <a:pt x="1" y="2134"/>
                  </a:cubicBezTo>
                  <a:cubicBezTo>
                    <a:pt x="1" y="2800"/>
                    <a:pt x="543" y="3341"/>
                    <a:pt x="1201" y="3341"/>
                  </a:cubicBezTo>
                  <a:lnTo>
                    <a:pt x="2088" y="3341"/>
                  </a:lnTo>
                  <a:cubicBezTo>
                    <a:pt x="2502" y="3341"/>
                    <a:pt x="2841" y="3677"/>
                    <a:pt x="2841" y="4086"/>
                  </a:cubicBezTo>
                  <a:cubicBezTo>
                    <a:pt x="2841" y="4502"/>
                    <a:pt x="2502" y="4831"/>
                    <a:pt x="2088" y="4831"/>
                  </a:cubicBezTo>
                  <a:lnTo>
                    <a:pt x="488" y="4831"/>
                  </a:lnTo>
                  <a:cubicBezTo>
                    <a:pt x="362" y="4831"/>
                    <a:pt x="261" y="4933"/>
                    <a:pt x="261" y="5059"/>
                  </a:cubicBezTo>
                  <a:cubicBezTo>
                    <a:pt x="261" y="5183"/>
                    <a:pt x="362" y="5294"/>
                    <a:pt x="488" y="5294"/>
                  </a:cubicBezTo>
                  <a:lnTo>
                    <a:pt x="1420" y="5294"/>
                  </a:lnTo>
                  <a:lnTo>
                    <a:pt x="1420" y="6000"/>
                  </a:lnTo>
                  <a:cubicBezTo>
                    <a:pt x="1420" y="6124"/>
                    <a:pt x="1523" y="6235"/>
                    <a:pt x="1647" y="6235"/>
                  </a:cubicBezTo>
                  <a:cubicBezTo>
                    <a:pt x="1774" y="6235"/>
                    <a:pt x="1875" y="6124"/>
                    <a:pt x="1875" y="6000"/>
                  </a:cubicBezTo>
                  <a:lnTo>
                    <a:pt x="1875" y="5294"/>
                  </a:lnTo>
                  <a:lnTo>
                    <a:pt x="2095" y="5294"/>
                  </a:lnTo>
                  <a:cubicBezTo>
                    <a:pt x="2754" y="5294"/>
                    <a:pt x="3294" y="4752"/>
                    <a:pt x="3294" y="4086"/>
                  </a:cubicBezTo>
                  <a:cubicBezTo>
                    <a:pt x="3294" y="3427"/>
                    <a:pt x="2754" y="2887"/>
                    <a:pt x="2095" y="2887"/>
                  </a:cubicBezTo>
                  <a:lnTo>
                    <a:pt x="1209" y="2887"/>
                  </a:lnTo>
                  <a:cubicBezTo>
                    <a:pt x="793" y="2887"/>
                    <a:pt x="464" y="2548"/>
                    <a:pt x="464" y="2134"/>
                  </a:cubicBezTo>
                  <a:cubicBezTo>
                    <a:pt x="464" y="1726"/>
                    <a:pt x="793" y="1389"/>
                    <a:pt x="1209" y="1389"/>
                  </a:cubicBezTo>
                  <a:lnTo>
                    <a:pt x="2777" y="1389"/>
                  </a:lnTo>
                  <a:cubicBezTo>
                    <a:pt x="2903" y="1389"/>
                    <a:pt x="3004" y="1287"/>
                    <a:pt x="3004" y="1161"/>
                  </a:cubicBezTo>
                  <a:cubicBezTo>
                    <a:pt x="3004" y="1035"/>
                    <a:pt x="2903" y="934"/>
                    <a:pt x="2777" y="934"/>
                  </a:cubicBezTo>
                  <a:lnTo>
                    <a:pt x="1875" y="934"/>
                  </a:lnTo>
                  <a:lnTo>
                    <a:pt x="1875" y="228"/>
                  </a:lnTo>
                  <a:cubicBezTo>
                    <a:pt x="1875" y="102"/>
                    <a:pt x="1774" y="0"/>
                    <a:pt x="164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8" name="Google Shape;918;p48"/>
          <p:cNvGrpSpPr/>
          <p:nvPr/>
        </p:nvGrpSpPr>
        <p:grpSpPr>
          <a:xfrm>
            <a:off x="6382737" y="2953225"/>
            <a:ext cx="466750" cy="466775"/>
            <a:chOff x="5473250" y="2312713"/>
            <a:chExt cx="466750" cy="466775"/>
          </a:xfrm>
        </p:grpSpPr>
        <p:sp>
          <p:nvSpPr>
            <p:cNvPr id="919" name="Google Shape;919;p48"/>
            <p:cNvSpPr/>
            <p:nvPr/>
          </p:nvSpPr>
          <p:spPr>
            <a:xfrm>
              <a:off x="5566350" y="2312713"/>
              <a:ext cx="373650" cy="373675"/>
            </a:xfrm>
            <a:custGeom>
              <a:rect b="b" l="l" r="r" t="t"/>
              <a:pathLst>
                <a:path extrusionOk="0" h="14947" w="14946">
                  <a:moveTo>
                    <a:pt x="14483" y="464"/>
                  </a:moveTo>
                  <a:lnTo>
                    <a:pt x="14483" y="14491"/>
                  </a:lnTo>
                  <a:lnTo>
                    <a:pt x="456" y="14491"/>
                  </a:lnTo>
                  <a:lnTo>
                    <a:pt x="456" y="464"/>
                  </a:lnTo>
                  <a:close/>
                  <a:moveTo>
                    <a:pt x="228" y="1"/>
                  </a:moveTo>
                  <a:cubicBezTo>
                    <a:pt x="102" y="1"/>
                    <a:pt x="0" y="102"/>
                    <a:pt x="0" y="236"/>
                  </a:cubicBezTo>
                  <a:lnTo>
                    <a:pt x="0" y="14719"/>
                  </a:lnTo>
                  <a:cubicBezTo>
                    <a:pt x="0" y="14845"/>
                    <a:pt x="102" y="14946"/>
                    <a:pt x="228" y="14946"/>
                  </a:cubicBezTo>
                  <a:lnTo>
                    <a:pt x="14711" y="14946"/>
                  </a:lnTo>
                  <a:cubicBezTo>
                    <a:pt x="14715" y="14946"/>
                    <a:pt x="14719" y="14947"/>
                    <a:pt x="14724" y="14947"/>
                  </a:cubicBezTo>
                  <a:cubicBezTo>
                    <a:pt x="14851" y="14947"/>
                    <a:pt x="14946" y="14840"/>
                    <a:pt x="14946" y="14719"/>
                  </a:cubicBezTo>
                  <a:lnTo>
                    <a:pt x="14946" y="236"/>
                  </a:lnTo>
                  <a:cubicBezTo>
                    <a:pt x="14946" y="102"/>
                    <a:pt x="14844" y="1"/>
                    <a:pt x="1471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48"/>
            <p:cNvSpPr/>
            <p:nvPr/>
          </p:nvSpPr>
          <p:spPr>
            <a:xfrm>
              <a:off x="5473250" y="2405813"/>
              <a:ext cx="373650" cy="373675"/>
            </a:xfrm>
            <a:custGeom>
              <a:rect b="b" l="l" r="r" t="t"/>
              <a:pathLst>
                <a:path extrusionOk="0" h="14947" w="14946">
                  <a:moveTo>
                    <a:pt x="228" y="1"/>
                  </a:moveTo>
                  <a:cubicBezTo>
                    <a:pt x="102" y="1"/>
                    <a:pt x="0" y="102"/>
                    <a:pt x="0" y="229"/>
                  </a:cubicBezTo>
                  <a:lnTo>
                    <a:pt x="0" y="14719"/>
                  </a:lnTo>
                  <a:cubicBezTo>
                    <a:pt x="0" y="14845"/>
                    <a:pt x="102" y="14946"/>
                    <a:pt x="228" y="14946"/>
                  </a:cubicBezTo>
                  <a:lnTo>
                    <a:pt x="14711" y="14946"/>
                  </a:lnTo>
                  <a:cubicBezTo>
                    <a:pt x="14835" y="14946"/>
                    <a:pt x="14946" y="14845"/>
                    <a:pt x="14946" y="14719"/>
                  </a:cubicBezTo>
                  <a:cubicBezTo>
                    <a:pt x="14946" y="14593"/>
                    <a:pt x="14835" y="14491"/>
                    <a:pt x="14711" y="14491"/>
                  </a:cubicBezTo>
                  <a:lnTo>
                    <a:pt x="456" y="14491"/>
                  </a:lnTo>
                  <a:lnTo>
                    <a:pt x="456" y="229"/>
                  </a:lnTo>
                  <a:cubicBezTo>
                    <a:pt x="456" y="102"/>
                    <a:pt x="354" y="1"/>
                    <a:pt x="22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48"/>
            <p:cNvSpPr/>
            <p:nvPr/>
          </p:nvSpPr>
          <p:spPr>
            <a:xfrm>
              <a:off x="5669275" y="2415663"/>
              <a:ext cx="167800" cy="167975"/>
            </a:xfrm>
            <a:custGeom>
              <a:rect b="b" l="l" r="r" t="t"/>
              <a:pathLst>
                <a:path extrusionOk="0" h="6719" w="6712">
                  <a:moveTo>
                    <a:pt x="3356" y="0"/>
                  </a:moveTo>
                  <a:cubicBezTo>
                    <a:pt x="3230" y="0"/>
                    <a:pt x="3128" y="102"/>
                    <a:pt x="3128" y="235"/>
                  </a:cubicBezTo>
                  <a:lnTo>
                    <a:pt x="3128" y="3128"/>
                  </a:lnTo>
                  <a:lnTo>
                    <a:pt x="229" y="3128"/>
                  </a:lnTo>
                  <a:cubicBezTo>
                    <a:pt x="102" y="3128"/>
                    <a:pt x="1" y="3229"/>
                    <a:pt x="1" y="3355"/>
                  </a:cubicBezTo>
                  <a:cubicBezTo>
                    <a:pt x="1" y="3489"/>
                    <a:pt x="102" y="3591"/>
                    <a:pt x="229" y="3591"/>
                  </a:cubicBezTo>
                  <a:lnTo>
                    <a:pt x="3128" y="3591"/>
                  </a:lnTo>
                  <a:lnTo>
                    <a:pt x="3128" y="6483"/>
                  </a:lnTo>
                  <a:cubicBezTo>
                    <a:pt x="3128" y="6609"/>
                    <a:pt x="3230" y="6718"/>
                    <a:pt x="3356" y="6718"/>
                  </a:cubicBezTo>
                  <a:cubicBezTo>
                    <a:pt x="3482" y="6718"/>
                    <a:pt x="3584" y="6609"/>
                    <a:pt x="3584" y="6483"/>
                  </a:cubicBezTo>
                  <a:lnTo>
                    <a:pt x="3584" y="3591"/>
                  </a:lnTo>
                  <a:lnTo>
                    <a:pt x="6486" y="3591"/>
                  </a:lnTo>
                  <a:cubicBezTo>
                    <a:pt x="6610" y="3591"/>
                    <a:pt x="6711" y="3489"/>
                    <a:pt x="6711" y="3355"/>
                  </a:cubicBezTo>
                  <a:cubicBezTo>
                    <a:pt x="6711" y="3229"/>
                    <a:pt x="6610" y="3128"/>
                    <a:pt x="6486" y="3128"/>
                  </a:cubicBezTo>
                  <a:lnTo>
                    <a:pt x="3584" y="3128"/>
                  </a:lnTo>
                  <a:lnTo>
                    <a:pt x="3584" y="235"/>
                  </a:lnTo>
                  <a:cubicBezTo>
                    <a:pt x="3584" y="102"/>
                    <a:pt x="3482" y="0"/>
                    <a:pt x="335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22" name="Google Shape;922;p48"/>
          <p:cNvSpPr/>
          <p:nvPr/>
        </p:nvSpPr>
        <p:spPr>
          <a:xfrm flipH="1">
            <a:off x="4257690" y="2647938"/>
            <a:ext cx="862800" cy="360000"/>
          </a:xfrm>
          <a:prstGeom prst="triangle">
            <a:avLst>
              <a:gd fmla="val 79071"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48"/>
          <p:cNvSpPr/>
          <p:nvPr/>
        </p:nvSpPr>
        <p:spPr>
          <a:xfrm flipH="1">
            <a:off x="7340715" y="2647938"/>
            <a:ext cx="862800" cy="360000"/>
          </a:xfrm>
          <a:prstGeom prst="triangle">
            <a:avLst>
              <a:gd fmla="val 79071"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48"/>
          <p:cNvSpPr txBox="1"/>
          <p:nvPr/>
        </p:nvSpPr>
        <p:spPr>
          <a:xfrm>
            <a:off x="1987950" y="1349700"/>
            <a:ext cx="5204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a:latin typeface="Libre Franklin"/>
                <a:ea typeface="Libre Franklin"/>
                <a:cs typeface="Libre Franklin"/>
                <a:sym typeface="Libre Franklin"/>
              </a:rPr>
              <a:t>( Semantic segmentation )</a:t>
            </a:r>
            <a:endParaRPr b="1">
              <a:latin typeface="Libre Franklin"/>
              <a:ea typeface="Libre Franklin"/>
              <a:cs typeface="Libre Franklin"/>
              <a:sym typeface="Libre Franklin"/>
            </a:endParaRPr>
          </a:p>
        </p:txBody>
      </p:sp>
      <p:sp>
        <p:nvSpPr>
          <p:cNvPr id="925" name="Google Shape;925;p4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99"/>
                                        </p:tgtEl>
                                        <p:attrNameLst>
                                          <p:attrName>style.visibility</p:attrName>
                                        </p:attrNameLst>
                                      </p:cBhvr>
                                      <p:to>
                                        <p:strVal val="visible"/>
                                      </p:to>
                                    </p:set>
                                    <p:animEffect filter="fade" transition="in">
                                      <p:cBhvr>
                                        <p:cTn dur="1000"/>
                                        <p:tgtEl>
                                          <p:spTgt spid="899"/>
                                        </p:tgtEl>
                                      </p:cBhvr>
                                    </p:animEffect>
                                  </p:childTnLst>
                                </p:cTn>
                              </p:par>
                              <p:par>
                                <p:cTn fill="hold" nodeType="withEffect" presetClass="entr" presetID="10" presetSubtype="0">
                                  <p:stCondLst>
                                    <p:cond delay="0"/>
                                  </p:stCondLst>
                                  <p:childTnLst>
                                    <p:set>
                                      <p:cBhvr>
                                        <p:cTn dur="1" fill="hold">
                                          <p:stCondLst>
                                            <p:cond delay="0"/>
                                          </p:stCondLst>
                                        </p:cTn>
                                        <p:tgtEl>
                                          <p:spTgt spid="900"/>
                                        </p:tgtEl>
                                        <p:attrNameLst>
                                          <p:attrName>style.visibility</p:attrName>
                                        </p:attrNameLst>
                                      </p:cBhvr>
                                      <p:to>
                                        <p:strVal val="visible"/>
                                      </p:to>
                                    </p:set>
                                    <p:animEffect filter="fade" transition="in">
                                      <p:cBhvr>
                                        <p:cTn dur="1000"/>
                                        <p:tgtEl>
                                          <p:spTgt spid="900"/>
                                        </p:tgtEl>
                                      </p:cBhvr>
                                    </p:animEffect>
                                  </p:childTnLst>
                                </p:cTn>
                              </p:par>
                              <p:par>
                                <p:cTn fill="hold" nodeType="withEffect" presetClass="entr" presetID="10" presetSubtype="0">
                                  <p:stCondLst>
                                    <p:cond delay="0"/>
                                  </p:stCondLst>
                                  <p:childTnLst>
                                    <p:set>
                                      <p:cBhvr>
                                        <p:cTn dur="1" fill="hold">
                                          <p:stCondLst>
                                            <p:cond delay="0"/>
                                          </p:stCondLst>
                                        </p:cTn>
                                        <p:tgtEl>
                                          <p:spTgt spid="901"/>
                                        </p:tgtEl>
                                        <p:attrNameLst>
                                          <p:attrName>style.visibility</p:attrName>
                                        </p:attrNameLst>
                                      </p:cBhvr>
                                      <p:to>
                                        <p:strVal val="visible"/>
                                      </p:to>
                                    </p:set>
                                    <p:animEffect filter="fade" transition="in">
                                      <p:cBhvr>
                                        <p:cTn dur="1000"/>
                                        <p:tgtEl>
                                          <p:spTgt spid="901"/>
                                        </p:tgtEl>
                                      </p:cBhvr>
                                    </p:animEffect>
                                  </p:childTnLst>
                                </p:cTn>
                              </p:par>
                              <p:par>
                                <p:cTn fill="hold" nodeType="withEffect" presetClass="entr" presetID="10" presetSubtype="0">
                                  <p:stCondLst>
                                    <p:cond delay="0"/>
                                  </p:stCondLst>
                                  <p:childTnLst>
                                    <p:set>
                                      <p:cBhvr>
                                        <p:cTn dur="1" fill="hold">
                                          <p:stCondLst>
                                            <p:cond delay="0"/>
                                          </p:stCondLst>
                                        </p:cTn>
                                        <p:tgtEl>
                                          <p:spTgt spid="902"/>
                                        </p:tgtEl>
                                        <p:attrNameLst>
                                          <p:attrName>style.visibility</p:attrName>
                                        </p:attrNameLst>
                                      </p:cBhvr>
                                      <p:to>
                                        <p:strVal val="visible"/>
                                      </p:to>
                                    </p:set>
                                    <p:animEffect filter="fade" transition="in">
                                      <p:cBhvr>
                                        <p:cTn dur="1000"/>
                                        <p:tgtEl>
                                          <p:spTgt spid="902"/>
                                        </p:tgtEl>
                                      </p:cBhvr>
                                    </p:animEffect>
                                  </p:childTnLst>
                                </p:cTn>
                              </p:par>
                              <p:par>
                                <p:cTn fill="hold" nodeType="withEffect" presetClass="entr" presetID="10" presetSubtype="0">
                                  <p:stCondLst>
                                    <p:cond delay="0"/>
                                  </p:stCondLst>
                                  <p:childTnLst>
                                    <p:set>
                                      <p:cBhvr>
                                        <p:cTn dur="1" fill="hold">
                                          <p:stCondLst>
                                            <p:cond delay="0"/>
                                          </p:stCondLst>
                                        </p:cTn>
                                        <p:tgtEl>
                                          <p:spTgt spid="904"/>
                                        </p:tgtEl>
                                        <p:attrNameLst>
                                          <p:attrName>style.visibility</p:attrName>
                                        </p:attrNameLst>
                                      </p:cBhvr>
                                      <p:to>
                                        <p:strVal val="visible"/>
                                      </p:to>
                                    </p:set>
                                    <p:animEffect filter="fade" transition="in">
                                      <p:cBhvr>
                                        <p:cTn dur="1000"/>
                                        <p:tgtEl>
                                          <p:spTgt spid="904"/>
                                        </p:tgtEl>
                                      </p:cBhvr>
                                    </p:animEffect>
                                  </p:childTnLst>
                                </p:cTn>
                              </p:par>
                              <p:par>
                                <p:cTn fill="hold" nodeType="withEffect" presetClass="entr" presetID="10" presetSubtype="0">
                                  <p:stCondLst>
                                    <p:cond delay="0"/>
                                  </p:stCondLst>
                                  <p:childTnLst>
                                    <p:set>
                                      <p:cBhvr>
                                        <p:cTn dur="1" fill="hold">
                                          <p:stCondLst>
                                            <p:cond delay="0"/>
                                          </p:stCondLst>
                                        </p:cTn>
                                        <p:tgtEl>
                                          <p:spTgt spid="908"/>
                                        </p:tgtEl>
                                        <p:attrNameLst>
                                          <p:attrName>style.visibility</p:attrName>
                                        </p:attrNameLst>
                                      </p:cBhvr>
                                      <p:to>
                                        <p:strVal val="visible"/>
                                      </p:to>
                                    </p:set>
                                    <p:animEffect filter="fade" transition="in">
                                      <p:cBhvr>
                                        <p:cTn dur="1000"/>
                                        <p:tgtEl>
                                          <p:spTgt spid="908"/>
                                        </p:tgtEl>
                                      </p:cBhvr>
                                    </p:animEffect>
                                  </p:childTnLst>
                                </p:cTn>
                              </p:par>
                              <p:par>
                                <p:cTn fill="hold" nodeType="withEffect" presetClass="entr" presetID="10" presetSubtype="0">
                                  <p:stCondLst>
                                    <p:cond delay="0"/>
                                  </p:stCondLst>
                                  <p:childTnLst>
                                    <p:set>
                                      <p:cBhvr>
                                        <p:cTn dur="1" fill="hold">
                                          <p:stCondLst>
                                            <p:cond delay="0"/>
                                          </p:stCondLst>
                                        </p:cTn>
                                        <p:tgtEl>
                                          <p:spTgt spid="918"/>
                                        </p:tgtEl>
                                        <p:attrNameLst>
                                          <p:attrName>style.visibility</p:attrName>
                                        </p:attrNameLst>
                                      </p:cBhvr>
                                      <p:to>
                                        <p:strVal val="visible"/>
                                      </p:to>
                                    </p:set>
                                    <p:animEffect filter="fade" transition="in">
                                      <p:cBhvr>
                                        <p:cTn dur="1000"/>
                                        <p:tgtEl>
                                          <p:spTgt spid="918"/>
                                        </p:tgtEl>
                                      </p:cBhvr>
                                    </p:animEffect>
                                  </p:childTnLst>
                                </p:cTn>
                              </p:par>
                              <p:par>
                                <p:cTn fill="hold" nodeType="withEffect" presetClass="entr" presetID="10" presetSubtype="0">
                                  <p:stCondLst>
                                    <p:cond delay="0"/>
                                  </p:stCondLst>
                                  <p:childTnLst>
                                    <p:set>
                                      <p:cBhvr>
                                        <p:cTn dur="1" fill="hold">
                                          <p:stCondLst>
                                            <p:cond delay="0"/>
                                          </p:stCondLst>
                                        </p:cTn>
                                        <p:tgtEl>
                                          <p:spTgt spid="922"/>
                                        </p:tgtEl>
                                        <p:attrNameLst>
                                          <p:attrName>style.visibility</p:attrName>
                                        </p:attrNameLst>
                                      </p:cBhvr>
                                      <p:to>
                                        <p:strVal val="visible"/>
                                      </p:to>
                                    </p:set>
                                    <p:animEffect filter="fade" transition="in">
                                      <p:cBhvr>
                                        <p:cTn dur="1000"/>
                                        <p:tgtEl>
                                          <p:spTgt spid="922"/>
                                        </p:tgtEl>
                                      </p:cBhvr>
                                    </p:animEffect>
                                  </p:childTnLst>
                                </p:cTn>
                              </p:par>
                              <p:par>
                                <p:cTn fill="hold" nodeType="withEffect" presetClass="entr" presetID="10" presetSubtype="0">
                                  <p:stCondLst>
                                    <p:cond delay="0"/>
                                  </p:stCondLst>
                                  <p:childTnLst>
                                    <p:set>
                                      <p:cBhvr>
                                        <p:cTn dur="1" fill="hold">
                                          <p:stCondLst>
                                            <p:cond delay="0"/>
                                          </p:stCondLst>
                                        </p:cTn>
                                        <p:tgtEl>
                                          <p:spTgt spid="923"/>
                                        </p:tgtEl>
                                        <p:attrNameLst>
                                          <p:attrName>style.visibility</p:attrName>
                                        </p:attrNameLst>
                                      </p:cBhvr>
                                      <p:to>
                                        <p:strVal val="visible"/>
                                      </p:to>
                                    </p:set>
                                    <p:animEffect filter="fade" transition="in">
                                      <p:cBhvr>
                                        <p:cTn dur="1000"/>
                                        <p:tgtEl>
                                          <p:spTgt spid="92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9" name="Shape 929"/>
        <p:cNvGrpSpPr/>
        <p:nvPr/>
      </p:nvGrpSpPr>
      <p:grpSpPr>
        <a:xfrm>
          <a:off x="0" y="0"/>
          <a:ext cx="0" cy="0"/>
          <a:chOff x="0" y="0"/>
          <a:chExt cx="0" cy="0"/>
        </a:xfrm>
      </p:grpSpPr>
      <p:sp>
        <p:nvSpPr>
          <p:cNvPr id="930" name="Google Shape;930;p49"/>
          <p:cNvSpPr txBox="1"/>
          <p:nvPr>
            <p:ph type="title"/>
          </p:nvPr>
        </p:nvSpPr>
        <p:spPr>
          <a:xfrm>
            <a:off x="3332550" y="1255125"/>
            <a:ext cx="2478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200"/>
              <a:t>Sử dụng phương pháp gì ? </a:t>
            </a:r>
            <a:endParaRPr sz="2200"/>
          </a:p>
          <a:p>
            <a:pPr indent="0" lvl="0" marL="0" rtl="0" algn="l">
              <a:spcBef>
                <a:spcPts val="0"/>
              </a:spcBef>
              <a:spcAft>
                <a:spcPts val="0"/>
              </a:spcAft>
              <a:buNone/>
            </a:pPr>
            <a:r>
              <a:t/>
            </a:r>
            <a:endParaRPr sz="2200"/>
          </a:p>
        </p:txBody>
      </p:sp>
      <p:sp>
        <p:nvSpPr>
          <p:cNvPr id="931" name="Google Shape;931;p49"/>
          <p:cNvSpPr txBox="1"/>
          <p:nvPr>
            <p:ph idx="4" type="title"/>
          </p:nvPr>
        </p:nvSpPr>
        <p:spPr>
          <a:xfrm>
            <a:off x="6346500" y="850125"/>
            <a:ext cx="2871000" cy="40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200"/>
              <a:t>Được dùng cho mục đích gì trong bài toán rm bg ?</a:t>
            </a:r>
            <a:endParaRPr sz="2200"/>
          </a:p>
          <a:p>
            <a:pPr indent="0" lvl="0" marL="0" rtl="0" algn="l">
              <a:spcBef>
                <a:spcPts val="0"/>
              </a:spcBef>
              <a:spcAft>
                <a:spcPts val="0"/>
              </a:spcAft>
              <a:buNone/>
            </a:pPr>
            <a:r>
              <a:t/>
            </a:r>
            <a:endParaRPr sz="2200"/>
          </a:p>
          <a:p>
            <a:pPr indent="0" lvl="0" marL="0" rtl="0" algn="l">
              <a:spcBef>
                <a:spcPts val="0"/>
              </a:spcBef>
              <a:spcAft>
                <a:spcPts val="0"/>
              </a:spcAft>
              <a:buNone/>
            </a:pPr>
            <a:r>
              <a:t/>
            </a:r>
            <a:endParaRPr sz="2200"/>
          </a:p>
        </p:txBody>
      </p:sp>
      <p:sp>
        <p:nvSpPr>
          <p:cNvPr id="932" name="Google Shape;932;p49"/>
          <p:cNvSpPr txBox="1"/>
          <p:nvPr>
            <p:ph idx="5" type="title"/>
          </p:nvPr>
        </p:nvSpPr>
        <p:spPr>
          <a:xfrm>
            <a:off x="231275" y="1642025"/>
            <a:ext cx="2478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200"/>
              <a:t>Là gì ?</a:t>
            </a:r>
            <a:endParaRPr sz="2200"/>
          </a:p>
        </p:txBody>
      </p:sp>
      <p:sp>
        <p:nvSpPr>
          <p:cNvPr id="933" name="Google Shape;933;p49"/>
          <p:cNvSpPr txBox="1"/>
          <p:nvPr/>
        </p:nvSpPr>
        <p:spPr>
          <a:xfrm>
            <a:off x="210800" y="168650"/>
            <a:ext cx="55932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lang="en-GB" sz="4000">
                <a:solidFill>
                  <a:schemeClr val="dk1"/>
                </a:solidFill>
                <a:latin typeface="Be Vietnam"/>
                <a:ea typeface="Be Vietnam"/>
                <a:cs typeface="Be Vietnam"/>
                <a:sym typeface="Be Vietnam"/>
              </a:rPr>
              <a:t>Model “Deeplab V3”</a:t>
            </a:r>
            <a:endParaRPr sz="4000">
              <a:solidFill>
                <a:schemeClr val="dk1"/>
              </a:solidFill>
              <a:latin typeface="Be Vietnam"/>
              <a:ea typeface="Be Vietnam"/>
              <a:cs typeface="Be Vietnam"/>
              <a:sym typeface="Be Vietnam"/>
            </a:endParaRPr>
          </a:p>
        </p:txBody>
      </p:sp>
      <p:sp>
        <p:nvSpPr>
          <p:cNvPr id="934" name="Google Shape;934;p49"/>
          <p:cNvSpPr/>
          <p:nvPr/>
        </p:nvSpPr>
        <p:spPr>
          <a:xfrm>
            <a:off x="166475" y="2602200"/>
            <a:ext cx="2608500" cy="2348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t>Model pretrain deeplabv3_resnet101- một mô hình Deeplabv3 sử dụng mạng ResNet-101 làm nhánh encoder. Nó được đào tạo trên một tập hợp con của COCO train2017, trên 20 danh mục có trong bộ dữ liệu VOC của Pascal.</a:t>
            </a:r>
            <a:endParaRPr/>
          </a:p>
        </p:txBody>
      </p:sp>
      <p:sp>
        <p:nvSpPr>
          <p:cNvPr id="935" name="Google Shape;935;p49"/>
          <p:cNvSpPr/>
          <p:nvPr/>
        </p:nvSpPr>
        <p:spPr>
          <a:xfrm>
            <a:off x="3604950" y="2370400"/>
            <a:ext cx="2035500" cy="2091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rPr>
              <a:t>Giải pháp xử lý mỗi hình ảnh: </a:t>
            </a:r>
            <a:r>
              <a:rPr lang="en-GB">
                <a:solidFill>
                  <a:schemeClr val="dk1"/>
                </a:solidFill>
              </a:rPr>
              <a:t>Tách</a:t>
            </a:r>
            <a:r>
              <a:rPr lang="en-GB">
                <a:solidFill>
                  <a:schemeClr val="dk1"/>
                </a:solidFill>
              </a:rPr>
              <a:t> người dùng từ nền của họ,  bằng cách sử dụng model “Deeplabv3” để tính toán mặt nạ,</a:t>
            </a:r>
            <a:endParaRPr/>
          </a:p>
        </p:txBody>
      </p:sp>
      <p:sp>
        <p:nvSpPr>
          <p:cNvPr id="936" name="Google Shape;936;p49"/>
          <p:cNvSpPr/>
          <p:nvPr/>
        </p:nvSpPr>
        <p:spPr>
          <a:xfrm>
            <a:off x="6470425" y="2112525"/>
            <a:ext cx="2737500" cy="2728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GB">
                <a:solidFill>
                  <a:schemeClr val="dk1"/>
                </a:solidFill>
              </a:rPr>
              <a:t> </a:t>
            </a:r>
            <a:r>
              <a:rPr lang="en-GB">
                <a:solidFill>
                  <a:schemeClr val="dk1"/>
                </a:solidFill>
              </a:rPr>
              <a:t>Model “Deeplabv3”</a:t>
            </a:r>
            <a:endParaRPr>
              <a:solidFill>
                <a:schemeClr val="dk1"/>
              </a:solidFill>
            </a:endParaRPr>
          </a:p>
          <a:p>
            <a:pPr indent="0" lvl="0" marL="0" rtl="0" algn="l">
              <a:spcBef>
                <a:spcPts val="0"/>
              </a:spcBef>
              <a:spcAft>
                <a:spcPts val="0"/>
              </a:spcAft>
              <a:buClr>
                <a:schemeClr val="dk1"/>
              </a:buClr>
              <a:buSzPts val="1100"/>
              <a:buFont typeface="Arial"/>
              <a:buNone/>
            </a:pPr>
            <a:r>
              <a:rPr lang="en-GB">
                <a:solidFill>
                  <a:schemeClr val="dk1"/>
                </a:solidFill>
              </a:rPr>
              <a:t>Đ</a:t>
            </a:r>
            <a:r>
              <a:rPr lang="en-GB">
                <a:solidFill>
                  <a:schemeClr val="dk1"/>
                </a:solidFill>
              </a:rPr>
              <a:t>ược dùng trong đồ án với mục đích là </a:t>
            </a:r>
            <a:endParaRPr>
              <a:solidFill>
                <a:schemeClr val="dk1"/>
              </a:solidFill>
            </a:endParaRPr>
          </a:p>
          <a:p>
            <a:pPr indent="0" lvl="0" marL="0" rtl="0" algn="l">
              <a:spcBef>
                <a:spcPts val="0"/>
              </a:spcBef>
              <a:spcAft>
                <a:spcPts val="0"/>
              </a:spcAft>
              <a:buNone/>
            </a:pPr>
            <a:r>
              <a:rPr lang="en-GB">
                <a:solidFill>
                  <a:schemeClr val="dk1"/>
                </a:solidFill>
              </a:rPr>
              <a:t>xóa background cho ảnh tĩnh:</a:t>
            </a:r>
            <a:endParaRPr>
              <a:solidFill>
                <a:schemeClr val="dk1"/>
              </a:solidFill>
            </a:endParaRPr>
          </a:p>
          <a:p>
            <a:pPr indent="0" lvl="0" marL="0" rtl="0" algn="l">
              <a:spcBef>
                <a:spcPts val="0"/>
              </a:spcBef>
              <a:spcAft>
                <a:spcPts val="0"/>
              </a:spcAft>
              <a:buNone/>
            </a:pPr>
            <a:r>
              <a:rPr lang="en-GB">
                <a:solidFill>
                  <a:schemeClr val="dk1"/>
                </a:solidFill>
              </a:rPr>
              <a:t>- Bởi vì mô hình Resnet-101 khá nặng, nên việc suy luận sẽ mất thời gian và kết xuất sẽ bị trễ nhiều nếu ko có phần cứng tối ưu.</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p:txBody>
      </p:sp>
      <p:sp>
        <p:nvSpPr>
          <p:cNvPr id="937" name="Google Shape;937;p4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32"/>
                                        </p:tgtEl>
                                        <p:attrNameLst>
                                          <p:attrName>style.visibility</p:attrName>
                                        </p:attrNameLst>
                                      </p:cBhvr>
                                      <p:to>
                                        <p:strVal val="visible"/>
                                      </p:to>
                                    </p:set>
                                    <p:animEffect filter="fade" transition="in">
                                      <p:cBhvr>
                                        <p:cTn dur="1000"/>
                                        <p:tgtEl>
                                          <p:spTgt spid="932"/>
                                        </p:tgtEl>
                                      </p:cBhvr>
                                    </p:animEffect>
                                  </p:childTnLst>
                                </p:cTn>
                              </p:par>
                              <p:par>
                                <p:cTn fill="hold" nodeType="withEffect" presetClass="entr" presetID="10" presetSubtype="0">
                                  <p:stCondLst>
                                    <p:cond delay="0"/>
                                  </p:stCondLst>
                                  <p:childTnLst>
                                    <p:set>
                                      <p:cBhvr>
                                        <p:cTn dur="1" fill="hold">
                                          <p:stCondLst>
                                            <p:cond delay="0"/>
                                          </p:stCondLst>
                                        </p:cTn>
                                        <p:tgtEl>
                                          <p:spTgt spid="930"/>
                                        </p:tgtEl>
                                        <p:attrNameLst>
                                          <p:attrName>style.visibility</p:attrName>
                                        </p:attrNameLst>
                                      </p:cBhvr>
                                      <p:to>
                                        <p:strVal val="visible"/>
                                      </p:to>
                                    </p:set>
                                    <p:animEffect filter="fade" transition="in">
                                      <p:cBhvr>
                                        <p:cTn dur="1000"/>
                                        <p:tgtEl>
                                          <p:spTgt spid="930"/>
                                        </p:tgtEl>
                                      </p:cBhvr>
                                    </p:animEffect>
                                  </p:childTnLst>
                                </p:cTn>
                              </p:par>
                              <p:par>
                                <p:cTn fill="hold" nodeType="withEffect" presetClass="entr" presetID="10" presetSubtype="0">
                                  <p:stCondLst>
                                    <p:cond delay="0"/>
                                  </p:stCondLst>
                                  <p:childTnLst>
                                    <p:set>
                                      <p:cBhvr>
                                        <p:cTn dur="1" fill="hold">
                                          <p:stCondLst>
                                            <p:cond delay="0"/>
                                          </p:stCondLst>
                                        </p:cTn>
                                        <p:tgtEl>
                                          <p:spTgt spid="931"/>
                                        </p:tgtEl>
                                        <p:attrNameLst>
                                          <p:attrName>style.visibility</p:attrName>
                                        </p:attrNameLst>
                                      </p:cBhvr>
                                      <p:to>
                                        <p:strVal val="visible"/>
                                      </p:to>
                                    </p:set>
                                    <p:animEffect filter="fade" transition="in">
                                      <p:cBhvr>
                                        <p:cTn dur="1000"/>
                                        <p:tgtEl>
                                          <p:spTgt spid="93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34"/>
                                        </p:tgtEl>
                                        <p:attrNameLst>
                                          <p:attrName>style.visibility</p:attrName>
                                        </p:attrNameLst>
                                      </p:cBhvr>
                                      <p:to>
                                        <p:strVal val="visible"/>
                                      </p:to>
                                    </p:set>
                                    <p:animEffect filter="fade" transition="in">
                                      <p:cBhvr>
                                        <p:cTn dur="1000"/>
                                        <p:tgtEl>
                                          <p:spTgt spid="93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35"/>
                                        </p:tgtEl>
                                        <p:attrNameLst>
                                          <p:attrName>style.visibility</p:attrName>
                                        </p:attrNameLst>
                                      </p:cBhvr>
                                      <p:to>
                                        <p:strVal val="visible"/>
                                      </p:to>
                                    </p:set>
                                    <p:animEffect filter="fade" transition="in">
                                      <p:cBhvr>
                                        <p:cTn dur="1000"/>
                                        <p:tgtEl>
                                          <p:spTgt spid="93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36"/>
                                        </p:tgtEl>
                                        <p:attrNameLst>
                                          <p:attrName>style.visibility</p:attrName>
                                        </p:attrNameLst>
                                      </p:cBhvr>
                                      <p:to>
                                        <p:strVal val="visible"/>
                                      </p:to>
                                    </p:set>
                                    <p:animEffect filter="fade" transition="in">
                                      <p:cBhvr>
                                        <p:cTn dur="1000"/>
                                        <p:tgtEl>
                                          <p:spTgt spid="93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1" name="Shape 941"/>
        <p:cNvGrpSpPr/>
        <p:nvPr/>
      </p:nvGrpSpPr>
      <p:grpSpPr>
        <a:xfrm>
          <a:off x="0" y="0"/>
          <a:ext cx="0" cy="0"/>
          <a:chOff x="0" y="0"/>
          <a:chExt cx="0" cy="0"/>
        </a:xfrm>
      </p:grpSpPr>
      <p:sp>
        <p:nvSpPr>
          <p:cNvPr id="942" name="Google Shape;942;p50"/>
          <p:cNvSpPr txBox="1"/>
          <p:nvPr/>
        </p:nvSpPr>
        <p:spPr>
          <a:xfrm>
            <a:off x="69700" y="109450"/>
            <a:ext cx="1507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n-GB">
                <a:solidFill>
                  <a:schemeClr val="dk1"/>
                </a:solidFill>
              </a:rPr>
              <a:t>Deeplab V3</a:t>
            </a:r>
            <a:endParaRPr b="1">
              <a:latin typeface="Libre Franklin"/>
              <a:ea typeface="Libre Franklin"/>
              <a:cs typeface="Libre Franklin"/>
              <a:sym typeface="Libre Franklin"/>
            </a:endParaRPr>
          </a:p>
        </p:txBody>
      </p:sp>
      <p:sp>
        <p:nvSpPr>
          <p:cNvPr id="943" name="Google Shape;943;p50"/>
          <p:cNvSpPr txBox="1"/>
          <p:nvPr>
            <p:ph type="title"/>
          </p:nvPr>
        </p:nvSpPr>
        <p:spPr>
          <a:xfrm>
            <a:off x="2742000" y="243175"/>
            <a:ext cx="3660000" cy="826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sz="2700">
                <a:solidFill>
                  <a:schemeClr val="dk1"/>
                </a:solidFill>
              </a:rPr>
              <a:t>Model Deeplab V3</a:t>
            </a:r>
            <a:endParaRPr sz="2700"/>
          </a:p>
        </p:txBody>
      </p:sp>
      <p:sp>
        <p:nvSpPr>
          <p:cNvPr id="944" name="Google Shape;944;p5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pic>
        <p:nvPicPr>
          <p:cNvPr id="945" name="Google Shape;945;p50"/>
          <p:cNvPicPr preferRelativeResize="0"/>
          <p:nvPr/>
        </p:nvPicPr>
        <p:blipFill>
          <a:blip r:embed="rId3">
            <a:alphaModFix/>
          </a:blip>
          <a:stretch>
            <a:fillRect/>
          </a:stretch>
        </p:blipFill>
        <p:spPr>
          <a:xfrm>
            <a:off x="1040050" y="979175"/>
            <a:ext cx="6696075" cy="34575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45"/>
                                        </p:tgtEl>
                                        <p:attrNameLst>
                                          <p:attrName>style.visibility</p:attrName>
                                        </p:attrNameLst>
                                      </p:cBhvr>
                                      <p:to>
                                        <p:strVal val="visible"/>
                                      </p:to>
                                    </p:set>
                                    <p:animEffect filter="fade" transition="in">
                                      <p:cBhvr>
                                        <p:cTn dur="1000"/>
                                        <p:tgtEl>
                                          <p:spTgt spid="94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45"/>
                                        </p:tgtEl>
                                        <p:attrNameLst>
                                          <p:attrName>style.visibility</p:attrName>
                                        </p:attrNameLst>
                                      </p:cBhvr>
                                      <p:to>
                                        <p:strVal val="visible"/>
                                      </p:to>
                                    </p:set>
                                    <p:animEffect filter="fade" transition="in">
                                      <p:cBhvr>
                                        <p:cTn dur="1000"/>
                                        <p:tgtEl>
                                          <p:spTgt spid="94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9" name="Shape 949"/>
        <p:cNvGrpSpPr/>
        <p:nvPr/>
      </p:nvGrpSpPr>
      <p:grpSpPr>
        <a:xfrm>
          <a:off x="0" y="0"/>
          <a:ext cx="0" cy="0"/>
          <a:chOff x="0" y="0"/>
          <a:chExt cx="0" cy="0"/>
        </a:xfrm>
      </p:grpSpPr>
      <p:sp>
        <p:nvSpPr>
          <p:cNvPr id="950" name="Google Shape;950;p5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pic>
        <p:nvPicPr>
          <p:cNvPr id="951" name="Google Shape;951;p51"/>
          <p:cNvPicPr preferRelativeResize="0"/>
          <p:nvPr/>
        </p:nvPicPr>
        <p:blipFill>
          <a:blip r:embed="rId3">
            <a:alphaModFix/>
          </a:blip>
          <a:stretch>
            <a:fillRect/>
          </a:stretch>
        </p:blipFill>
        <p:spPr>
          <a:xfrm>
            <a:off x="266275" y="1121650"/>
            <a:ext cx="8839200" cy="2509529"/>
          </a:xfrm>
          <a:prstGeom prst="rect">
            <a:avLst/>
          </a:prstGeom>
          <a:noFill/>
          <a:ln>
            <a:noFill/>
          </a:ln>
        </p:spPr>
      </p:pic>
      <p:sp>
        <p:nvSpPr>
          <p:cNvPr id="952" name="Google Shape;952;p51"/>
          <p:cNvSpPr txBox="1"/>
          <p:nvPr/>
        </p:nvSpPr>
        <p:spPr>
          <a:xfrm>
            <a:off x="396200" y="3631175"/>
            <a:ext cx="8475900" cy="669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050">
                <a:solidFill>
                  <a:srgbClr val="333333"/>
                </a:solidFill>
                <a:highlight>
                  <a:srgbClr val="FFFFFF"/>
                </a:highlight>
              </a:rPr>
              <a:t>Kiến trúc multi-grid bên dưới và kiến trúc CNN chuẩn bên trên. Thay vì mỗi một layer chỉ áp dụng một bộ lọc duy nhất. Trong một mạng Multi-Grid, mỗi một layer có thể được huấn luyện trên một tập hơn bộ lọc có kích thước khác nhau dưới dạng kim tự tháp (pyramid). Chúng ta cần lựa chọn kích thước nào tương ứng ở mỗi pyramid level.</a:t>
            </a:r>
            <a:endParaRPr>
              <a:latin typeface="Libre Franklin"/>
              <a:ea typeface="Libre Franklin"/>
              <a:cs typeface="Libre Franklin"/>
              <a:sym typeface="Libre Franklin"/>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6" name="Shape 956"/>
        <p:cNvGrpSpPr/>
        <p:nvPr/>
      </p:nvGrpSpPr>
      <p:grpSpPr>
        <a:xfrm>
          <a:off x="0" y="0"/>
          <a:ext cx="0" cy="0"/>
          <a:chOff x="0" y="0"/>
          <a:chExt cx="0" cy="0"/>
        </a:xfrm>
      </p:grpSpPr>
      <p:sp>
        <p:nvSpPr>
          <p:cNvPr id="957" name="Google Shape;957;p52"/>
          <p:cNvSpPr txBox="1"/>
          <p:nvPr/>
        </p:nvSpPr>
        <p:spPr>
          <a:xfrm>
            <a:off x="69700" y="109450"/>
            <a:ext cx="1507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n-GB">
                <a:solidFill>
                  <a:schemeClr val="dk1"/>
                </a:solidFill>
              </a:rPr>
              <a:t>Deeplab V3</a:t>
            </a:r>
            <a:endParaRPr b="1">
              <a:latin typeface="Libre Franklin"/>
              <a:ea typeface="Libre Franklin"/>
              <a:cs typeface="Libre Franklin"/>
              <a:sym typeface="Libre Franklin"/>
            </a:endParaRPr>
          </a:p>
        </p:txBody>
      </p:sp>
      <p:sp>
        <p:nvSpPr>
          <p:cNvPr id="958" name="Google Shape;958;p52"/>
          <p:cNvSpPr txBox="1"/>
          <p:nvPr>
            <p:ph type="title"/>
          </p:nvPr>
        </p:nvSpPr>
        <p:spPr>
          <a:xfrm>
            <a:off x="2742000" y="243175"/>
            <a:ext cx="3660000" cy="826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sz="2700">
                <a:solidFill>
                  <a:schemeClr val="dk1"/>
                </a:solidFill>
              </a:rPr>
              <a:t>Phương pháp xử lý</a:t>
            </a:r>
            <a:endParaRPr sz="2700">
              <a:solidFill>
                <a:schemeClr val="dk1"/>
              </a:solidFill>
            </a:endParaRPr>
          </a:p>
          <a:p>
            <a:pPr indent="0" lvl="0" marL="0" rtl="0" algn="ctr">
              <a:spcBef>
                <a:spcPts val="0"/>
              </a:spcBef>
              <a:spcAft>
                <a:spcPts val="0"/>
              </a:spcAft>
              <a:buNone/>
            </a:pPr>
            <a:r>
              <a:t/>
            </a:r>
            <a:endParaRPr sz="2700"/>
          </a:p>
        </p:txBody>
      </p:sp>
      <p:sp>
        <p:nvSpPr>
          <p:cNvPr id="959" name="Google Shape;959;p5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960" name="Google Shape;960;p52"/>
          <p:cNvSpPr/>
          <p:nvPr/>
        </p:nvSpPr>
        <p:spPr>
          <a:xfrm>
            <a:off x="535000" y="1130850"/>
            <a:ext cx="1167300" cy="2079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a:t>Input:</a:t>
            </a:r>
            <a:endParaRPr/>
          </a:p>
          <a:p>
            <a:pPr indent="0" lvl="0" marL="0" marR="0" rtl="0" algn="l">
              <a:spcBef>
                <a:spcPts val="0"/>
              </a:spcBef>
              <a:spcAft>
                <a:spcPts val="0"/>
              </a:spcAft>
              <a:buNone/>
            </a:pPr>
            <a:r>
              <a:rPr lang="en-GB"/>
              <a:t>Ảnh chứa người và nền cần xử lý.</a:t>
            </a:r>
            <a:endParaRPr/>
          </a:p>
        </p:txBody>
      </p:sp>
      <p:sp>
        <p:nvSpPr>
          <p:cNvPr id="961" name="Google Shape;961;p52"/>
          <p:cNvSpPr/>
          <p:nvPr/>
        </p:nvSpPr>
        <p:spPr>
          <a:xfrm>
            <a:off x="2848963" y="1115550"/>
            <a:ext cx="2529300" cy="2109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a:t>Input sẽ được xử lý bằng “DeeplabV3” mục đích tạo “score mask”(mặt nạ nhi phân gồm pixel là người và nền sẽ có giá tương xứng là 1 và 0)</a:t>
            </a:r>
            <a:endParaRPr/>
          </a:p>
        </p:txBody>
      </p:sp>
      <p:pic>
        <p:nvPicPr>
          <p:cNvPr id="962" name="Google Shape;962;p52"/>
          <p:cNvPicPr preferRelativeResize="0"/>
          <p:nvPr/>
        </p:nvPicPr>
        <p:blipFill>
          <a:blip r:embed="rId3">
            <a:alphaModFix/>
          </a:blip>
          <a:stretch>
            <a:fillRect/>
          </a:stretch>
        </p:blipFill>
        <p:spPr>
          <a:xfrm>
            <a:off x="3599275" y="3471938"/>
            <a:ext cx="1028692" cy="1019175"/>
          </a:xfrm>
          <a:prstGeom prst="rect">
            <a:avLst/>
          </a:prstGeom>
          <a:noFill/>
          <a:ln>
            <a:noFill/>
          </a:ln>
        </p:spPr>
      </p:pic>
      <p:sp>
        <p:nvSpPr>
          <p:cNvPr id="963" name="Google Shape;963;p52"/>
          <p:cNvSpPr/>
          <p:nvPr/>
        </p:nvSpPr>
        <p:spPr>
          <a:xfrm>
            <a:off x="6524913" y="1206750"/>
            <a:ext cx="1714500" cy="20184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a:t>Từ “score mask” sẽ kết xuất với nền và input.</a:t>
            </a:r>
            <a:endParaRPr/>
          </a:p>
          <a:p>
            <a:pPr indent="0" lvl="0" marL="0" rtl="0" algn="l">
              <a:spcBef>
                <a:spcPts val="0"/>
              </a:spcBef>
              <a:spcAft>
                <a:spcPts val="0"/>
              </a:spcAft>
              <a:buNone/>
            </a:pPr>
            <a:r>
              <a:rPr lang="en-GB"/>
              <a:t>-&gt; Ảnh ban đầu được thay thế với phông nền mới.</a:t>
            </a:r>
            <a:endParaRPr/>
          </a:p>
        </p:txBody>
      </p:sp>
      <p:pic>
        <p:nvPicPr>
          <p:cNvPr id="964" name="Google Shape;964;p52"/>
          <p:cNvPicPr preferRelativeResize="0"/>
          <p:nvPr/>
        </p:nvPicPr>
        <p:blipFill>
          <a:blip r:embed="rId4">
            <a:alphaModFix/>
          </a:blip>
          <a:stretch>
            <a:fillRect/>
          </a:stretch>
        </p:blipFill>
        <p:spPr>
          <a:xfrm>
            <a:off x="604300" y="3471944"/>
            <a:ext cx="1028700" cy="1023044"/>
          </a:xfrm>
          <a:prstGeom prst="rect">
            <a:avLst/>
          </a:prstGeom>
          <a:noFill/>
          <a:ln>
            <a:noFill/>
          </a:ln>
        </p:spPr>
      </p:pic>
      <p:pic>
        <p:nvPicPr>
          <p:cNvPr id="965" name="Google Shape;965;p52"/>
          <p:cNvPicPr preferRelativeResize="0"/>
          <p:nvPr/>
        </p:nvPicPr>
        <p:blipFill>
          <a:blip r:embed="rId5">
            <a:alphaModFix/>
          </a:blip>
          <a:stretch>
            <a:fillRect/>
          </a:stretch>
        </p:blipFill>
        <p:spPr>
          <a:xfrm>
            <a:off x="5901025" y="3473863"/>
            <a:ext cx="2962275" cy="1019175"/>
          </a:xfrm>
          <a:prstGeom prst="rect">
            <a:avLst/>
          </a:prstGeom>
          <a:noFill/>
          <a:ln>
            <a:noFill/>
          </a:ln>
        </p:spPr>
      </p:pic>
      <p:sp>
        <p:nvSpPr>
          <p:cNvPr id="966" name="Google Shape;966;p52"/>
          <p:cNvSpPr/>
          <p:nvPr/>
        </p:nvSpPr>
        <p:spPr>
          <a:xfrm>
            <a:off x="2052063" y="2006700"/>
            <a:ext cx="449700" cy="266700"/>
          </a:xfrm>
          <a:prstGeom prst="rightArrow">
            <a:avLst>
              <a:gd fmla="val 50000" name="adj1"/>
              <a:gd fmla="val 50000"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52"/>
          <p:cNvSpPr/>
          <p:nvPr/>
        </p:nvSpPr>
        <p:spPr>
          <a:xfrm>
            <a:off x="5770625" y="2037000"/>
            <a:ext cx="449700" cy="266700"/>
          </a:xfrm>
          <a:prstGeom prst="rightArrow">
            <a:avLst>
              <a:gd fmla="val 50000" name="adj1"/>
              <a:gd fmla="val 50000"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60"/>
                                        </p:tgtEl>
                                        <p:attrNameLst>
                                          <p:attrName>style.visibility</p:attrName>
                                        </p:attrNameLst>
                                      </p:cBhvr>
                                      <p:to>
                                        <p:strVal val="visible"/>
                                      </p:to>
                                    </p:set>
                                    <p:animEffect filter="fade" transition="in">
                                      <p:cBhvr>
                                        <p:cTn dur="1000"/>
                                        <p:tgtEl>
                                          <p:spTgt spid="960"/>
                                        </p:tgtEl>
                                      </p:cBhvr>
                                    </p:animEffect>
                                  </p:childTnLst>
                                </p:cTn>
                              </p:par>
                              <p:par>
                                <p:cTn fill="hold" nodeType="withEffect" presetClass="entr" presetID="10" presetSubtype="0">
                                  <p:stCondLst>
                                    <p:cond delay="0"/>
                                  </p:stCondLst>
                                  <p:childTnLst>
                                    <p:set>
                                      <p:cBhvr>
                                        <p:cTn dur="1" fill="hold">
                                          <p:stCondLst>
                                            <p:cond delay="0"/>
                                          </p:stCondLst>
                                        </p:cTn>
                                        <p:tgtEl>
                                          <p:spTgt spid="964"/>
                                        </p:tgtEl>
                                        <p:attrNameLst>
                                          <p:attrName>style.visibility</p:attrName>
                                        </p:attrNameLst>
                                      </p:cBhvr>
                                      <p:to>
                                        <p:strVal val="visible"/>
                                      </p:to>
                                    </p:set>
                                    <p:animEffect filter="fade" transition="in">
                                      <p:cBhvr>
                                        <p:cTn dur="1000"/>
                                        <p:tgtEl>
                                          <p:spTgt spid="96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61"/>
                                        </p:tgtEl>
                                        <p:attrNameLst>
                                          <p:attrName>style.visibility</p:attrName>
                                        </p:attrNameLst>
                                      </p:cBhvr>
                                      <p:to>
                                        <p:strVal val="visible"/>
                                      </p:to>
                                    </p:set>
                                    <p:animEffect filter="fade" transition="in">
                                      <p:cBhvr>
                                        <p:cTn dur="1000"/>
                                        <p:tgtEl>
                                          <p:spTgt spid="961"/>
                                        </p:tgtEl>
                                      </p:cBhvr>
                                    </p:animEffect>
                                  </p:childTnLst>
                                </p:cTn>
                              </p:par>
                              <p:par>
                                <p:cTn fill="hold" nodeType="withEffect" presetClass="entr" presetID="10" presetSubtype="0">
                                  <p:stCondLst>
                                    <p:cond delay="0"/>
                                  </p:stCondLst>
                                  <p:childTnLst>
                                    <p:set>
                                      <p:cBhvr>
                                        <p:cTn dur="1" fill="hold">
                                          <p:stCondLst>
                                            <p:cond delay="0"/>
                                          </p:stCondLst>
                                        </p:cTn>
                                        <p:tgtEl>
                                          <p:spTgt spid="962"/>
                                        </p:tgtEl>
                                        <p:attrNameLst>
                                          <p:attrName>style.visibility</p:attrName>
                                        </p:attrNameLst>
                                      </p:cBhvr>
                                      <p:to>
                                        <p:strVal val="visible"/>
                                      </p:to>
                                    </p:set>
                                    <p:animEffect filter="fade" transition="in">
                                      <p:cBhvr>
                                        <p:cTn dur="1000"/>
                                        <p:tgtEl>
                                          <p:spTgt spid="962"/>
                                        </p:tgtEl>
                                      </p:cBhvr>
                                    </p:animEffect>
                                  </p:childTnLst>
                                </p:cTn>
                              </p:par>
                              <p:par>
                                <p:cTn fill="hold" nodeType="withEffect" presetClass="entr" presetID="10" presetSubtype="0">
                                  <p:stCondLst>
                                    <p:cond delay="0"/>
                                  </p:stCondLst>
                                  <p:childTnLst>
                                    <p:set>
                                      <p:cBhvr>
                                        <p:cTn dur="1" fill="hold">
                                          <p:stCondLst>
                                            <p:cond delay="0"/>
                                          </p:stCondLst>
                                        </p:cTn>
                                        <p:tgtEl>
                                          <p:spTgt spid="966"/>
                                        </p:tgtEl>
                                        <p:attrNameLst>
                                          <p:attrName>style.visibility</p:attrName>
                                        </p:attrNameLst>
                                      </p:cBhvr>
                                      <p:to>
                                        <p:strVal val="visible"/>
                                      </p:to>
                                    </p:set>
                                    <p:animEffect filter="fade" transition="in">
                                      <p:cBhvr>
                                        <p:cTn dur="1000"/>
                                        <p:tgtEl>
                                          <p:spTgt spid="96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63"/>
                                        </p:tgtEl>
                                        <p:attrNameLst>
                                          <p:attrName>style.visibility</p:attrName>
                                        </p:attrNameLst>
                                      </p:cBhvr>
                                      <p:to>
                                        <p:strVal val="visible"/>
                                      </p:to>
                                    </p:set>
                                    <p:animEffect filter="fade" transition="in">
                                      <p:cBhvr>
                                        <p:cTn dur="1000"/>
                                        <p:tgtEl>
                                          <p:spTgt spid="963"/>
                                        </p:tgtEl>
                                      </p:cBhvr>
                                    </p:animEffect>
                                  </p:childTnLst>
                                </p:cTn>
                              </p:par>
                              <p:par>
                                <p:cTn fill="hold" nodeType="withEffect" presetClass="entr" presetID="10" presetSubtype="0">
                                  <p:stCondLst>
                                    <p:cond delay="0"/>
                                  </p:stCondLst>
                                  <p:childTnLst>
                                    <p:set>
                                      <p:cBhvr>
                                        <p:cTn dur="1" fill="hold">
                                          <p:stCondLst>
                                            <p:cond delay="0"/>
                                          </p:stCondLst>
                                        </p:cTn>
                                        <p:tgtEl>
                                          <p:spTgt spid="965"/>
                                        </p:tgtEl>
                                        <p:attrNameLst>
                                          <p:attrName>style.visibility</p:attrName>
                                        </p:attrNameLst>
                                      </p:cBhvr>
                                      <p:to>
                                        <p:strVal val="visible"/>
                                      </p:to>
                                    </p:set>
                                    <p:animEffect filter="fade" transition="in">
                                      <p:cBhvr>
                                        <p:cTn dur="1000"/>
                                        <p:tgtEl>
                                          <p:spTgt spid="965"/>
                                        </p:tgtEl>
                                      </p:cBhvr>
                                    </p:animEffect>
                                  </p:childTnLst>
                                </p:cTn>
                              </p:par>
                              <p:par>
                                <p:cTn fill="hold" nodeType="withEffect" presetClass="entr" presetID="10" presetSubtype="0">
                                  <p:stCondLst>
                                    <p:cond delay="0"/>
                                  </p:stCondLst>
                                  <p:childTnLst>
                                    <p:set>
                                      <p:cBhvr>
                                        <p:cTn dur="1" fill="hold">
                                          <p:stCondLst>
                                            <p:cond delay="0"/>
                                          </p:stCondLst>
                                        </p:cTn>
                                        <p:tgtEl>
                                          <p:spTgt spid="967"/>
                                        </p:tgtEl>
                                        <p:attrNameLst>
                                          <p:attrName>style.visibility</p:attrName>
                                        </p:attrNameLst>
                                      </p:cBhvr>
                                      <p:to>
                                        <p:strVal val="visible"/>
                                      </p:to>
                                    </p:set>
                                    <p:animEffect filter="fade" transition="in">
                                      <p:cBhvr>
                                        <p:cTn dur="1000"/>
                                        <p:tgtEl>
                                          <p:spTgt spid="96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1" name="Shape 971"/>
        <p:cNvGrpSpPr/>
        <p:nvPr/>
      </p:nvGrpSpPr>
      <p:grpSpPr>
        <a:xfrm>
          <a:off x="0" y="0"/>
          <a:ext cx="0" cy="0"/>
          <a:chOff x="0" y="0"/>
          <a:chExt cx="0" cy="0"/>
        </a:xfrm>
      </p:grpSpPr>
      <p:sp>
        <p:nvSpPr>
          <p:cNvPr id="972" name="Google Shape;972;p5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pic>
        <p:nvPicPr>
          <p:cNvPr id="973" name="Google Shape;973;p53"/>
          <p:cNvPicPr preferRelativeResize="0"/>
          <p:nvPr/>
        </p:nvPicPr>
        <p:blipFill>
          <a:blip r:embed="rId3">
            <a:alphaModFix/>
          </a:blip>
          <a:stretch>
            <a:fillRect/>
          </a:stretch>
        </p:blipFill>
        <p:spPr>
          <a:xfrm>
            <a:off x="152400" y="1485750"/>
            <a:ext cx="8839199" cy="22710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7" name="Shape 977"/>
        <p:cNvGrpSpPr/>
        <p:nvPr/>
      </p:nvGrpSpPr>
      <p:grpSpPr>
        <a:xfrm>
          <a:off x="0" y="0"/>
          <a:ext cx="0" cy="0"/>
          <a:chOff x="0" y="0"/>
          <a:chExt cx="0" cy="0"/>
        </a:xfrm>
      </p:grpSpPr>
      <p:sp>
        <p:nvSpPr>
          <p:cNvPr id="978" name="Google Shape;978;p54"/>
          <p:cNvSpPr txBox="1"/>
          <p:nvPr>
            <p:ph type="title"/>
          </p:nvPr>
        </p:nvSpPr>
        <p:spPr>
          <a:xfrm>
            <a:off x="2868575" y="1314125"/>
            <a:ext cx="2478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200"/>
              <a:t>Sử dụng phương pháp gì ? </a:t>
            </a:r>
            <a:endParaRPr sz="2200"/>
          </a:p>
          <a:p>
            <a:pPr indent="0" lvl="0" marL="0" rtl="0" algn="l">
              <a:spcBef>
                <a:spcPts val="0"/>
              </a:spcBef>
              <a:spcAft>
                <a:spcPts val="0"/>
              </a:spcAft>
              <a:buNone/>
            </a:pPr>
            <a:r>
              <a:t/>
            </a:r>
            <a:endParaRPr sz="2200"/>
          </a:p>
        </p:txBody>
      </p:sp>
      <p:sp>
        <p:nvSpPr>
          <p:cNvPr id="979" name="Google Shape;979;p54"/>
          <p:cNvSpPr txBox="1"/>
          <p:nvPr>
            <p:ph idx="4" type="title"/>
          </p:nvPr>
        </p:nvSpPr>
        <p:spPr>
          <a:xfrm>
            <a:off x="6211550" y="367750"/>
            <a:ext cx="2848200" cy="138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200"/>
              <a:t>Được dùng cho mục đích gì trong bài toán replace background ?</a:t>
            </a:r>
            <a:endParaRPr sz="2200"/>
          </a:p>
          <a:p>
            <a:pPr indent="0" lvl="0" marL="0" rtl="0" algn="l">
              <a:spcBef>
                <a:spcPts val="0"/>
              </a:spcBef>
              <a:spcAft>
                <a:spcPts val="0"/>
              </a:spcAft>
              <a:buNone/>
            </a:pPr>
            <a:r>
              <a:t/>
            </a:r>
            <a:endParaRPr sz="2200"/>
          </a:p>
          <a:p>
            <a:pPr indent="0" lvl="0" marL="0" rtl="0" algn="l">
              <a:spcBef>
                <a:spcPts val="0"/>
              </a:spcBef>
              <a:spcAft>
                <a:spcPts val="0"/>
              </a:spcAft>
              <a:buNone/>
            </a:pPr>
            <a:r>
              <a:t/>
            </a:r>
            <a:endParaRPr sz="2200"/>
          </a:p>
        </p:txBody>
      </p:sp>
      <p:sp>
        <p:nvSpPr>
          <p:cNvPr id="980" name="Google Shape;980;p54"/>
          <p:cNvSpPr txBox="1"/>
          <p:nvPr>
            <p:ph idx="5" type="title"/>
          </p:nvPr>
        </p:nvSpPr>
        <p:spPr>
          <a:xfrm>
            <a:off x="92900" y="1886825"/>
            <a:ext cx="1508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200"/>
              <a:t>Là gì ?</a:t>
            </a:r>
            <a:endParaRPr sz="2200"/>
          </a:p>
        </p:txBody>
      </p:sp>
      <p:sp>
        <p:nvSpPr>
          <p:cNvPr id="981" name="Google Shape;981;p54"/>
          <p:cNvSpPr txBox="1"/>
          <p:nvPr/>
        </p:nvSpPr>
        <p:spPr>
          <a:xfrm>
            <a:off x="0" y="168650"/>
            <a:ext cx="55932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b="1" lang="en-GB" sz="4000">
                <a:solidFill>
                  <a:schemeClr val="dk1"/>
                </a:solidFill>
              </a:rPr>
              <a:t>Selfie Segmentation</a:t>
            </a:r>
            <a:endParaRPr sz="4000">
              <a:solidFill>
                <a:schemeClr val="dk1"/>
              </a:solidFill>
              <a:latin typeface="Be Vietnam"/>
              <a:ea typeface="Be Vietnam"/>
              <a:cs typeface="Be Vietnam"/>
              <a:sym typeface="Be Vietnam"/>
            </a:endParaRPr>
          </a:p>
        </p:txBody>
      </p:sp>
      <p:sp>
        <p:nvSpPr>
          <p:cNvPr id="982" name="Google Shape;982;p54"/>
          <p:cNvSpPr/>
          <p:nvPr/>
        </p:nvSpPr>
        <p:spPr>
          <a:xfrm>
            <a:off x="92900" y="2648350"/>
            <a:ext cx="2206200" cy="2293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t>Selfie segmentation là model dựa trên model “MobileNetV3”.</a:t>
            </a:r>
            <a:endParaRPr/>
          </a:p>
          <a:p>
            <a:pPr indent="0" lvl="0" marL="0" rtl="0" algn="l">
              <a:spcBef>
                <a:spcPts val="0"/>
              </a:spcBef>
              <a:spcAft>
                <a:spcPts val="0"/>
              </a:spcAft>
              <a:buClr>
                <a:schemeClr val="dk1"/>
              </a:buClr>
              <a:buSzPts val="1100"/>
              <a:buFont typeface="Arial"/>
              <a:buNone/>
            </a:pPr>
            <a:r>
              <a:rPr lang="en-GB"/>
              <a:t>cho phép chúng ta nhanh chóng và dễ dàng loại bỏ nền từ các bức ảnh.</a:t>
            </a:r>
            <a:endParaRPr/>
          </a:p>
          <a:p>
            <a:pPr indent="0" lvl="0" marL="0" rtl="0" algn="l">
              <a:spcBef>
                <a:spcPts val="0"/>
              </a:spcBef>
              <a:spcAft>
                <a:spcPts val="0"/>
              </a:spcAft>
              <a:buClr>
                <a:schemeClr val="dk1"/>
              </a:buClr>
              <a:buSzPts val="1100"/>
              <a:buFont typeface="Arial"/>
              <a:buNone/>
            </a:pPr>
            <a:r>
              <a:t/>
            </a:r>
            <a:endParaRPr/>
          </a:p>
        </p:txBody>
      </p:sp>
      <p:sp>
        <p:nvSpPr>
          <p:cNvPr id="983" name="Google Shape;983;p54"/>
          <p:cNvSpPr/>
          <p:nvPr/>
        </p:nvSpPr>
        <p:spPr>
          <a:xfrm>
            <a:off x="2868575" y="2306050"/>
            <a:ext cx="2724600" cy="2684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rPr>
              <a:t>Giải pháp xử lý mỗi hình ảnh: </a:t>
            </a:r>
            <a:r>
              <a:rPr lang="en-GB">
                <a:solidFill>
                  <a:schemeClr val="dk1"/>
                </a:solidFill>
              </a:rPr>
              <a:t>Tách</a:t>
            </a:r>
            <a:r>
              <a:rPr lang="en-GB">
                <a:solidFill>
                  <a:schemeClr val="dk1"/>
                </a:solidFill>
              </a:rPr>
              <a:t> người dùng từ nền của họ,  bằng cách sử dụng model “MobileNetV3” để tính toán mặt nạ sau đó tinh chỉnh thêm mặt nạ để căn chỉnh nó với ranh giới hình ảnh. Sau đó, mặt nạ được sử dụng để hiển thị hình ảnh đầu ra với nền được thay thế. </a:t>
            </a:r>
            <a:endParaRPr>
              <a:solidFill>
                <a:schemeClr val="dk1"/>
              </a:solidFill>
            </a:endParaRPr>
          </a:p>
          <a:p>
            <a:pPr indent="0" lvl="0" marL="0" rtl="0" algn="l">
              <a:spcBef>
                <a:spcPts val="0"/>
              </a:spcBef>
              <a:spcAft>
                <a:spcPts val="0"/>
              </a:spcAft>
              <a:buNone/>
            </a:pPr>
            <a:r>
              <a:t/>
            </a:r>
            <a:endParaRPr/>
          </a:p>
        </p:txBody>
      </p:sp>
      <p:sp>
        <p:nvSpPr>
          <p:cNvPr id="984" name="Google Shape;984;p54"/>
          <p:cNvSpPr/>
          <p:nvPr/>
        </p:nvSpPr>
        <p:spPr>
          <a:xfrm>
            <a:off x="6162650" y="1996850"/>
            <a:ext cx="2565600" cy="2293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t>Selfie segmentation được dùng trong đồ án với mục đích là </a:t>
            </a:r>
            <a:endParaRPr/>
          </a:p>
          <a:p>
            <a:pPr indent="0" lvl="0" marL="0" rtl="0" algn="l">
              <a:spcBef>
                <a:spcPts val="0"/>
              </a:spcBef>
              <a:spcAft>
                <a:spcPts val="0"/>
              </a:spcAft>
              <a:buNone/>
            </a:pPr>
            <a:r>
              <a:rPr lang="en-GB"/>
              <a:t>xóa background trong thời gian thực vì:</a:t>
            </a:r>
            <a:endParaRPr/>
          </a:p>
          <a:p>
            <a:pPr indent="-317500" lvl="0" marL="269999" rtl="0" algn="l">
              <a:spcBef>
                <a:spcPts val="0"/>
              </a:spcBef>
              <a:spcAft>
                <a:spcPts val="0"/>
              </a:spcAft>
              <a:buSzPts val="1400"/>
              <a:buChar char="+"/>
            </a:pPr>
            <a:r>
              <a:rPr lang="en-GB"/>
              <a:t> Khả năng xử lý với độ trễ thấp.</a:t>
            </a:r>
            <a:endParaRPr/>
          </a:p>
          <a:p>
            <a:pPr indent="-317500" lvl="0" marL="269999" rtl="0" algn="l">
              <a:spcBef>
                <a:spcPts val="0"/>
              </a:spcBef>
              <a:spcAft>
                <a:spcPts val="0"/>
              </a:spcAft>
              <a:buSzPts val="1400"/>
              <a:buChar char="+"/>
            </a:pPr>
            <a:r>
              <a:rPr lang="en-GB"/>
              <a:t> Yêu cầu tài nguyên phần cứng ko cao.</a:t>
            </a:r>
            <a:endParaRPr/>
          </a:p>
        </p:txBody>
      </p:sp>
      <p:sp>
        <p:nvSpPr>
          <p:cNvPr id="985" name="Google Shape;985;p5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78"/>
                                        </p:tgtEl>
                                        <p:attrNameLst>
                                          <p:attrName>style.visibility</p:attrName>
                                        </p:attrNameLst>
                                      </p:cBhvr>
                                      <p:to>
                                        <p:strVal val="visible"/>
                                      </p:to>
                                    </p:set>
                                    <p:animEffect filter="fade" transition="in">
                                      <p:cBhvr>
                                        <p:cTn dur="1000"/>
                                        <p:tgtEl>
                                          <p:spTgt spid="978"/>
                                        </p:tgtEl>
                                      </p:cBhvr>
                                    </p:animEffect>
                                  </p:childTnLst>
                                </p:cTn>
                              </p:par>
                              <p:par>
                                <p:cTn fill="hold" nodeType="withEffect" presetClass="entr" presetID="10" presetSubtype="0">
                                  <p:stCondLst>
                                    <p:cond delay="0"/>
                                  </p:stCondLst>
                                  <p:childTnLst>
                                    <p:set>
                                      <p:cBhvr>
                                        <p:cTn dur="1" fill="hold">
                                          <p:stCondLst>
                                            <p:cond delay="0"/>
                                          </p:stCondLst>
                                        </p:cTn>
                                        <p:tgtEl>
                                          <p:spTgt spid="980"/>
                                        </p:tgtEl>
                                        <p:attrNameLst>
                                          <p:attrName>style.visibility</p:attrName>
                                        </p:attrNameLst>
                                      </p:cBhvr>
                                      <p:to>
                                        <p:strVal val="visible"/>
                                      </p:to>
                                    </p:set>
                                    <p:animEffect filter="fade" transition="in">
                                      <p:cBhvr>
                                        <p:cTn dur="1000"/>
                                        <p:tgtEl>
                                          <p:spTgt spid="980"/>
                                        </p:tgtEl>
                                      </p:cBhvr>
                                    </p:animEffect>
                                  </p:childTnLst>
                                </p:cTn>
                              </p:par>
                              <p:par>
                                <p:cTn fill="hold" nodeType="withEffect" presetClass="entr" presetID="10" presetSubtype="0">
                                  <p:stCondLst>
                                    <p:cond delay="0"/>
                                  </p:stCondLst>
                                  <p:childTnLst>
                                    <p:set>
                                      <p:cBhvr>
                                        <p:cTn dur="1" fill="hold">
                                          <p:stCondLst>
                                            <p:cond delay="0"/>
                                          </p:stCondLst>
                                        </p:cTn>
                                        <p:tgtEl>
                                          <p:spTgt spid="979"/>
                                        </p:tgtEl>
                                        <p:attrNameLst>
                                          <p:attrName>style.visibility</p:attrName>
                                        </p:attrNameLst>
                                      </p:cBhvr>
                                      <p:to>
                                        <p:strVal val="visible"/>
                                      </p:to>
                                    </p:set>
                                    <p:animEffect filter="fade" transition="in">
                                      <p:cBhvr>
                                        <p:cTn dur="1000"/>
                                        <p:tgtEl>
                                          <p:spTgt spid="97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82"/>
                                        </p:tgtEl>
                                        <p:attrNameLst>
                                          <p:attrName>style.visibility</p:attrName>
                                        </p:attrNameLst>
                                      </p:cBhvr>
                                      <p:to>
                                        <p:strVal val="visible"/>
                                      </p:to>
                                    </p:set>
                                    <p:animEffect filter="fade" transition="in">
                                      <p:cBhvr>
                                        <p:cTn dur="1000"/>
                                        <p:tgtEl>
                                          <p:spTgt spid="98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83"/>
                                        </p:tgtEl>
                                        <p:attrNameLst>
                                          <p:attrName>style.visibility</p:attrName>
                                        </p:attrNameLst>
                                      </p:cBhvr>
                                      <p:to>
                                        <p:strVal val="visible"/>
                                      </p:to>
                                    </p:set>
                                    <p:animEffect filter="fade" transition="in">
                                      <p:cBhvr>
                                        <p:cTn dur="1000"/>
                                        <p:tgtEl>
                                          <p:spTgt spid="98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84"/>
                                        </p:tgtEl>
                                        <p:attrNameLst>
                                          <p:attrName>style.visibility</p:attrName>
                                        </p:attrNameLst>
                                      </p:cBhvr>
                                      <p:to>
                                        <p:strVal val="visible"/>
                                      </p:to>
                                    </p:set>
                                    <p:animEffect filter="fade" transition="in">
                                      <p:cBhvr>
                                        <p:cTn dur="1000"/>
                                        <p:tgtEl>
                                          <p:spTgt spid="98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9" name="Shape 989"/>
        <p:cNvGrpSpPr/>
        <p:nvPr/>
      </p:nvGrpSpPr>
      <p:grpSpPr>
        <a:xfrm>
          <a:off x="0" y="0"/>
          <a:ext cx="0" cy="0"/>
          <a:chOff x="0" y="0"/>
          <a:chExt cx="0" cy="0"/>
        </a:xfrm>
      </p:grpSpPr>
      <p:sp>
        <p:nvSpPr>
          <p:cNvPr id="990" name="Google Shape;990;p55"/>
          <p:cNvSpPr txBox="1"/>
          <p:nvPr>
            <p:ph type="title"/>
          </p:nvPr>
        </p:nvSpPr>
        <p:spPr>
          <a:xfrm>
            <a:off x="2030575" y="206700"/>
            <a:ext cx="3660000" cy="826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sz="2700">
                <a:solidFill>
                  <a:schemeClr val="dk1"/>
                </a:solidFill>
              </a:rPr>
              <a:t>Phương pháp</a:t>
            </a:r>
            <a:r>
              <a:rPr lang="en-GB" sz="2700">
                <a:solidFill>
                  <a:schemeClr val="dk1"/>
                </a:solidFill>
              </a:rPr>
              <a:t> xử lý</a:t>
            </a:r>
            <a:endParaRPr sz="2700">
              <a:solidFill>
                <a:schemeClr val="dk1"/>
              </a:solidFill>
            </a:endParaRPr>
          </a:p>
          <a:p>
            <a:pPr indent="0" lvl="0" marL="0" rtl="0" algn="ctr">
              <a:spcBef>
                <a:spcPts val="0"/>
              </a:spcBef>
              <a:spcAft>
                <a:spcPts val="0"/>
              </a:spcAft>
              <a:buNone/>
            </a:pPr>
            <a:r>
              <a:t/>
            </a:r>
            <a:endParaRPr sz="2700"/>
          </a:p>
        </p:txBody>
      </p:sp>
      <p:sp>
        <p:nvSpPr>
          <p:cNvPr id="991" name="Google Shape;991;p55"/>
          <p:cNvSpPr/>
          <p:nvPr/>
        </p:nvSpPr>
        <p:spPr>
          <a:xfrm>
            <a:off x="169375" y="1194400"/>
            <a:ext cx="1861200" cy="33654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0" wrap="square" tIns="91425">
            <a:noAutofit/>
          </a:bodyPr>
          <a:lstStyle/>
          <a:p>
            <a:pPr indent="0" lvl="0" marL="0" rtl="0" algn="l">
              <a:lnSpc>
                <a:spcPct val="115000"/>
              </a:lnSpc>
              <a:spcBef>
                <a:spcPts val="1200"/>
              </a:spcBef>
              <a:spcAft>
                <a:spcPts val="0"/>
              </a:spcAft>
              <a:buNone/>
            </a:pPr>
            <a:r>
              <a:rPr lang="en-GB"/>
              <a:t>* Input:</a:t>
            </a:r>
            <a:endParaRPr/>
          </a:p>
          <a:p>
            <a:pPr indent="0" lvl="0" marL="0" rtl="0" algn="l">
              <a:lnSpc>
                <a:spcPct val="115000"/>
              </a:lnSpc>
              <a:spcBef>
                <a:spcPts val="1200"/>
              </a:spcBef>
              <a:spcAft>
                <a:spcPts val="0"/>
              </a:spcAft>
              <a:buNone/>
            </a:pPr>
            <a:r>
              <a:rPr lang="en-GB"/>
              <a:t>Ảnh đầu vào được làm giảm độ phân giải nhằm mục đích giảm thiểu số lượng phép tính toán giúp hỗ trợ tốt cho việc phát hiện thời gian thực.</a:t>
            </a:r>
            <a:endParaRPr/>
          </a:p>
          <a:p>
            <a:pPr indent="0" lvl="0" marL="0" rtl="0" algn="l">
              <a:lnSpc>
                <a:spcPct val="115000"/>
              </a:lnSpc>
              <a:spcBef>
                <a:spcPts val="1200"/>
              </a:spcBef>
              <a:spcAft>
                <a:spcPts val="1200"/>
              </a:spcAft>
              <a:buNone/>
            </a:pPr>
            <a:r>
              <a:t/>
            </a:r>
            <a:endParaRPr/>
          </a:p>
        </p:txBody>
      </p:sp>
      <p:sp>
        <p:nvSpPr>
          <p:cNvPr id="992" name="Google Shape;992;p55"/>
          <p:cNvSpPr/>
          <p:nvPr/>
        </p:nvSpPr>
        <p:spPr>
          <a:xfrm>
            <a:off x="2125013" y="2743750"/>
            <a:ext cx="449700" cy="266700"/>
          </a:xfrm>
          <a:prstGeom prst="rightArrow">
            <a:avLst>
              <a:gd fmla="val 50000" name="adj1"/>
              <a:gd fmla="val 50000"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55"/>
          <p:cNvSpPr/>
          <p:nvPr/>
        </p:nvSpPr>
        <p:spPr>
          <a:xfrm>
            <a:off x="5167825" y="1194400"/>
            <a:ext cx="3811200" cy="3316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270000" spcFirstLastPara="1" rIns="91425" wrap="square" tIns="91425">
            <a:noAutofit/>
          </a:bodyPr>
          <a:lstStyle/>
          <a:p>
            <a:pPr indent="-317499" lvl="0" marL="89999" marR="0" rtl="0" algn="l">
              <a:lnSpc>
                <a:spcPct val="115000"/>
              </a:lnSpc>
              <a:spcBef>
                <a:spcPts val="1200"/>
              </a:spcBef>
              <a:spcAft>
                <a:spcPts val="0"/>
              </a:spcAft>
              <a:buClr>
                <a:schemeClr val="dk1"/>
              </a:buClr>
              <a:buSzPts val="1400"/>
              <a:buChar char="-"/>
            </a:pPr>
            <a:r>
              <a:rPr lang="en-GB">
                <a:solidFill>
                  <a:schemeClr val="dk1"/>
                </a:solidFill>
              </a:rPr>
              <a:t>Output thu được sau khi xử lý từ "input" là 1 ma trận gọi là “Mask”. </a:t>
            </a:r>
            <a:endParaRPr>
              <a:solidFill>
                <a:schemeClr val="dk1"/>
              </a:solidFill>
            </a:endParaRPr>
          </a:p>
          <a:p>
            <a:pPr indent="-317499" lvl="0" marL="89999" marR="0" rtl="0" algn="l">
              <a:lnSpc>
                <a:spcPct val="115000"/>
              </a:lnSpc>
              <a:spcBef>
                <a:spcPts val="0"/>
              </a:spcBef>
              <a:spcAft>
                <a:spcPts val="0"/>
              </a:spcAft>
              <a:buClr>
                <a:schemeClr val="dk1"/>
              </a:buClr>
              <a:buSzPts val="1400"/>
              <a:buChar char="-"/>
            </a:pPr>
            <a:r>
              <a:rPr lang="en-GB">
                <a:solidFill>
                  <a:schemeClr val="dk1"/>
                </a:solidFill>
              </a:rPr>
              <a:t>Mask sẽ có cùng kích thước với "input".</a:t>
            </a:r>
            <a:endParaRPr>
              <a:solidFill>
                <a:schemeClr val="dk1"/>
              </a:solidFill>
            </a:endParaRPr>
          </a:p>
          <a:p>
            <a:pPr indent="-317499" lvl="0" marL="89999" marR="0" rtl="0" algn="l">
              <a:lnSpc>
                <a:spcPct val="115000"/>
              </a:lnSpc>
              <a:spcBef>
                <a:spcPts val="0"/>
              </a:spcBef>
              <a:spcAft>
                <a:spcPts val="0"/>
              </a:spcAft>
              <a:buClr>
                <a:schemeClr val="dk1"/>
              </a:buClr>
              <a:buSzPts val="1400"/>
              <a:buChar char="-"/>
            </a:pPr>
            <a:r>
              <a:rPr lang="en-GB">
                <a:solidFill>
                  <a:schemeClr val="dk1"/>
                </a:solidFill>
              </a:rPr>
              <a:t>Mỗi pixel của mask được gán một số thực có phạm vi trong khoảng [0,1].</a:t>
            </a:r>
            <a:endParaRPr>
              <a:solidFill>
                <a:schemeClr val="dk1"/>
              </a:solidFill>
            </a:endParaRPr>
          </a:p>
          <a:p>
            <a:pPr indent="-317499" lvl="0" marL="89999" marR="0" rtl="0" algn="l">
              <a:lnSpc>
                <a:spcPct val="115000"/>
              </a:lnSpc>
              <a:spcBef>
                <a:spcPts val="0"/>
              </a:spcBef>
              <a:spcAft>
                <a:spcPts val="0"/>
              </a:spcAft>
              <a:buClr>
                <a:schemeClr val="dk1"/>
              </a:buClr>
              <a:buSzPts val="1400"/>
              <a:buChar char="-"/>
            </a:pPr>
            <a:r>
              <a:rPr lang="en-GB">
                <a:solidFill>
                  <a:schemeClr val="dk1"/>
                </a:solidFill>
              </a:rPr>
              <a:t>Con số</a:t>
            </a:r>
            <a:r>
              <a:rPr lang="en-GB">
                <a:solidFill>
                  <a:schemeClr val="dk1"/>
                </a:solidFill>
              </a:rPr>
              <a:t> càng gần 1 thì độ tin cậy rằng pixel đại diện cho một người càng cao và ngược lại. </a:t>
            </a:r>
            <a:endParaRPr>
              <a:solidFill>
                <a:schemeClr val="dk1"/>
              </a:solidFill>
            </a:endParaRPr>
          </a:p>
        </p:txBody>
      </p:sp>
      <p:sp>
        <p:nvSpPr>
          <p:cNvPr id="994" name="Google Shape;994;p55"/>
          <p:cNvSpPr/>
          <p:nvPr/>
        </p:nvSpPr>
        <p:spPr>
          <a:xfrm>
            <a:off x="2725625" y="2041500"/>
            <a:ext cx="1613400" cy="1552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rPr lang="en-GB"/>
              <a:t>Xử lý bằng </a:t>
            </a:r>
            <a:r>
              <a:rPr lang="en-GB"/>
              <a:t>model</a:t>
            </a:r>
            <a:r>
              <a:rPr lang="en-GB"/>
              <a:t> “</a:t>
            </a:r>
            <a:r>
              <a:rPr lang="en-GB">
                <a:solidFill>
                  <a:schemeClr val="dk1"/>
                </a:solidFill>
              </a:rPr>
              <a:t>Selfie segmentation”</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rgbClr val="333333"/>
              </a:solidFill>
              <a:highlight>
                <a:srgbClr val="FFFFFF"/>
              </a:highlight>
            </a:endParaRPr>
          </a:p>
          <a:p>
            <a:pPr indent="0" lvl="0" marL="0" rtl="0" algn="l">
              <a:spcBef>
                <a:spcPts val="0"/>
              </a:spcBef>
              <a:spcAft>
                <a:spcPts val="0"/>
              </a:spcAft>
              <a:buNone/>
            </a:pPr>
            <a:r>
              <a:t/>
            </a:r>
            <a:endParaRPr/>
          </a:p>
        </p:txBody>
      </p:sp>
      <p:sp>
        <p:nvSpPr>
          <p:cNvPr id="995" name="Google Shape;995;p55"/>
          <p:cNvSpPr/>
          <p:nvPr/>
        </p:nvSpPr>
        <p:spPr>
          <a:xfrm>
            <a:off x="4489938" y="2743750"/>
            <a:ext cx="449700" cy="266700"/>
          </a:xfrm>
          <a:prstGeom prst="rightArrow">
            <a:avLst>
              <a:gd fmla="val 50000" name="adj1"/>
              <a:gd fmla="val 50000"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55"/>
          <p:cNvSpPr txBox="1"/>
          <p:nvPr/>
        </p:nvSpPr>
        <p:spPr>
          <a:xfrm>
            <a:off x="0" y="0"/>
            <a:ext cx="15045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a:solidFill>
                  <a:schemeClr val="dk1"/>
                </a:solidFill>
              </a:rPr>
              <a:t>Selfie Segmentation</a:t>
            </a:r>
            <a:endParaRPr sz="100"/>
          </a:p>
        </p:txBody>
      </p:sp>
      <p:sp>
        <p:nvSpPr>
          <p:cNvPr id="997" name="Google Shape;997;p5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91"/>
                                        </p:tgtEl>
                                        <p:attrNameLst>
                                          <p:attrName>style.visibility</p:attrName>
                                        </p:attrNameLst>
                                      </p:cBhvr>
                                      <p:to>
                                        <p:strVal val="visible"/>
                                      </p:to>
                                    </p:set>
                                    <p:animEffect filter="fade" transition="in">
                                      <p:cBhvr>
                                        <p:cTn dur="1000"/>
                                        <p:tgtEl>
                                          <p:spTgt spid="99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92"/>
                                        </p:tgtEl>
                                        <p:attrNameLst>
                                          <p:attrName>style.visibility</p:attrName>
                                        </p:attrNameLst>
                                      </p:cBhvr>
                                      <p:to>
                                        <p:strVal val="visible"/>
                                      </p:to>
                                    </p:set>
                                    <p:animEffect filter="fade" transition="in">
                                      <p:cBhvr>
                                        <p:cTn dur="1000"/>
                                        <p:tgtEl>
                                          <p:spTgt spid="992"/>
                                        </p:tgtEl>
                                      </p:cBhvr>
                                    </p:animEffect>
                                  </p:childTnLst>
                                </p:cTn>
                              </p:par>
                              <p:par>
                                <p:cTn fill="hold" nodeType="withEffect" presetClass="entr" presetID="10" presetSubtype="0">
                                  <p:stCondLst>
                                    <p:cond delay="0"/>
                                  </p:stCondLst>
                                  <p:childTnLst>
                                    <p:set>
                                      <p:cBhvr>
                                        <p:cTn dur="1" fill="hold">
                                          <p:stCondLst>
                                            <p:cond delay="0"/>
                                          </p:stCondLst>
                                        </p:cTn>
                                        <p:tgtEl>
                                          <p:spTgt spid="994"/>
                                        </p:tgtEl>
                                        <p:attrNameLst>
                                          <p:attrName>style.visibility</p:attrName>
                                        </p:attrNameLst>
                                      </p:cBhvr>
                                      <p:to>
                                        <p:strVal val="visible"/>
                                      </p:to>
                                    </p:set>
                                    <p:animEffect filter="fade" transition="in">
                                      <p:cBhvr>
                                        <p:cTn dur="1000"/>
                                        <p:tgtEl>
                                          <p:spTgt spid="99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95"/>
                                        </p:tgtEl>
                                        <p:attrNameLst>
                                          <p:attrName>style.visibility</p:attrName>
                                        </p:attrNameLst>
                                      </p:cBhvr>
                                      <p:to>
                                        <p:strVal val="visible"/>
                                      </p:to>
                                    </p:set>
                                    <p:animEffect filter="fade" transition="in">
                                      <p:cBhvr>
                                        <p:cTn dur="1000"/>
                                        <p:tgtEl>
                                          <p:spTgt spid="995"/>
                                        </p:tgtEl>
                                      </p:cBhvr>
                                    </p:animEffect>
                                  </p:childTnLst>
                                </p:cTn>
                              </p:par>
                              <p:par>
                                <p:cTn fill="hold" nodeType="withEffect" presetClass="entr" presetID="10" presetSubtype="0">
                                  <p:stCondLst>
                                    <p:cond delay="0"/>
                                  </p:stCondLst>
                                  <p:childTnLst>
                                    <p:set>
                                      <p:cBhvr>
                                        <p:cTn dur="1" fill="hold">
                                          <p:stCondLst>
                                            <p:cond delay="0"/>
                                          </p:stCondLst>
                                        </p:cTn>
                                        <p:tgtEl>
                                          <p:spTgt spid="993"/>
                                        </p:tgtEl>
                                        <p:attrNameLst>
                                          <p:attrName>style.visibility</p:attrName>
                                        </p:attrNameLst>
                                      </p:cBhvr>
                                      <p:to>
                                        <p:strVal val="visible"/>
                                      </p:to>
                                    </p:set>
                                    <p:animEffect filter="fade" transition="in">
                                      <p:cBhvr>
                                        <p:cTn dur="1000"/>
                                        <p:tgtEl>
                                          <p:spTgt spid="99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1" name="Shape 1001"/>
        <p:cNvGrpSpPr/>
        <p:nvPr/>
      </p:nvGrpSpPr>
      <p:grpSpPr>
        <a:xfrm>
          <a:off x="0" y="0"/>
          <a:ext cx="0" cy="0"/>
          <a:chOff x="0" y="0"/>
          <a:chExt cx="0" cy="0"/>
        </a:xfrm>
      </p:grpSpPr>
      <p:pic>
        <p:nvPicPr>
          <p:cNvPr id="1002" name="Google Shape;1002;p56"/>
          <p:cNvPicPr preferRelativeResize="0"/>
          <p:nvPr/>
        </p:nvPicPr>
        <p:blipFill>
          <a:blip r:embed="rId3">
            <a:alphaModFix/>
          </a:blip>
          <a:stretch>
            <a:fillRect/>
          </a:stretch>
        </p:blipFill>
        <p:spPr>
          <a:xfrm>
            <a:off x="1428900" y="951712"/>
            <a:ext cx="6523200" cy="1708050"/>
          </a:xfrm>
          <a:prstGeom prst="rect">
            <a:avLst/>
          </a:prstGeom>
          <a:noFill/>
          <a:ln>
            <a:noFill/>
          </a:ln>
        </p:spPr>
      </p:pic>
      <p:sp>
        <p:nvSpPr>
          <p:cNvPr id="1003" name="Google Shape;1003;p56"/>
          <p:cNvSpPr/>
          <p:nvPr/>
        </p:nvSpPr>
        <p:spPr>
          <a:xfrm>
            <a:off x="3289200" y="2781325"/>
            <a:ext cx="2565600" cy="550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sz="1500"/>
              <a:t>Có 2 nhánh đối xứng nhau là Encoder và Decoder.</a:t>
            </a:r>
            <a:endParaRPr sz="1500"/>
          </a:p>
        </p:txBody>
      </p:sp>
      <p:sp>
        <p:nvSpPr>
          <p:cNvPr id="1004" name="Google Shape;1004;p56"/>
          <p:cNvSpPr/>
          <p:nvPr/>
        </p:nvSpPr>
        <p:spPr>
          <a:xfrm>
            <a:off x="5313725" y="3775975"/>
            <a:ext cx="3282900" cy="1167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a:t>Nhánh Decoder:</a:t>
            </a:r>
            <a:endParaRPr/>
          </a:p>
          <a:p>
            <a:pPr indent="0" lvl="0" marL="0" rtl="0" algn="l">
              <a:spcBef>
                <a:spcPts val="0"/>
              </a:spcBef>
              <a:spcAft>
                <a:spcPts val="0"/>
              </a:spcAft>
              <a:buClr>
                <a:schemeClr val="dk1"/>
              </a:buClr>
              <a:buSzPts val="1100"/>
              <a:buFont typeface="Arial"/>
              <a:buNone/>
            </a:pPr>
            <a:r>
              <a:rPr lang="en-GB"/>
              <a:t>- Đối xứng với Encoder sử dụng DeconvNet (mạng giải chập). </a:t>
            </a:r>
            <a:endParaRPr/>
          </a:p>
          <a:p>
            <a:pPr indent="0" lvl="0" marL="0" rtl="0" algn="l">
              <a:spcBef>
                <a:spcPts val="0"/>
              </a:spcBef>
              <a:spcAft>
                <a:spcPts val="0"/>
              </a:spcAft>
              <a:buClr>
                <a:schemeClr val="dk1"/>
              </a:buClr>
              <a:buSzPts val="1100"/>
              <a:buFont typeface="Arial"/>
              <a:buNone/>
            </a:pPr>
            <a:r>
              <a:rPr lang="en-GB"/>
              <a:t>- Decoder sẽ làm nhiệm vụ ngược lại của encoder.</a:t>
            </a:r>
            <a:endParaRPr/>
          </a:p>
        </p:txBody>
      </p:sp>
      <p:sp>
        <p:nvSpPr>
          <p:cNvPr id="1005" name="Google Shape;1005;p56"/>
          <p:cNvSpPr/>
          <p:nvPr/>
        </p:nvSpPr>
        <p:spPr>
          <a:xfrm>
            <a:off x="522875" y="3775975"/>
            <a:ext cx="3137100" cy="1167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a:t>Nhánh Encoder: </a:t>
            </a:r>
            <a:endParaRPr/>
          </a:p>
          <a:p>
            <a:pPr indent="0" lvl="0" marL="0" rtl="0" algn="l">
              <a:spcBef>
                <a:spcPts val="0"/>
              </a:spcBef>
              <a:spcAft>
                <a:spcPts val="0"/>
              </a:spcAft>
              <a:buNone/>
            </a:pPr>
            <a:r>
              <a:rPr lang="en-GB"/>
              <a:t>- S</a:t>
            </a:r>
            <a:r>
              <a:rPr lang="en-GB"/>
              <a:t>ử dụng “</a:t>
            </a:r>
            <a:r>
              <a:rPr lang="en-GB">
                <a:solidFill>
                  <a:schemeClr val="dk1"/>
                </a:solidFill>
              </a:rPr>
              <a:t>MobileNetV3” </a:t>
            </a:r>
            <a:r>
              <a:rPr lang="en-GB"/>
              <a:t>(pp.</a:t>
            </a:r>
            <a:r>
              <a:rPr lang="en-GB"/>
              <a:t>tích chập tách biệt chiều sâu)</a:t>
            </a:r>
            <a:endParaRPr/>
          </a:p>
          <a:p>
            <a:pPr indent="0" lvl="0" marL="0" rtl="0" algn="l">
              <a:spcBef>
                <a:spcPts val="0"/>
              </a:spcBef>
              <a:spcAft>
                <a:spcPts val="0"/>
              </a:spcAft>
              <a:buClr>
                <a:schemeClr val="dk1"/>
              </a:buClr>
              <a:buSzPts val="1100"/>
              <a:buFont typeface="Arial"/>
              <a:buNone/>
            </a:pPr>
            <a:r>
              <a:rPr lang="en-GB"/>
              <a:t>- Giúp trích xuất đặc trưng từ ảnh.</a:t>
            </a:r>
            <a:endParaRPr/>
          </a:p>
        </p:txBody>
      </p:sp>
      <p:cxnSp>
        <p:nvCxnSpPr>
          <p:cNvPr id="1006" name="Google Shape;1006;p56"/>
          <p:cNvCxnSpPr>
            <a:stCxn id="1003" idx="2"/>
            <a:endCxn id="1005" idx="0"/>
          </p:cNvCxnSpPr>
          <p:nvPr/>
        </p:nvCxnSpPr>
        <p:spPr>
          <a:xfrm rot="5400000">
            <a:off x="3109500" y="2313625"/>
            <a:ext cx="444300" cy="2480700"/>
          </a:xfrm>
          <a:prstGeom prst="curvedConnector3">
            <a:avLst>
              <a:gd fmla="val 49983" name="adj1"/>
            </a:avLst>
          </a:prstGeom>
          <a:noFill/>
          <a:ln cap="flat" cmpd="sng" w="9525">
            <a:solidFill>
              <a:schemeClr val="dk2"/>
            </a:solidFill>
            <a:prstDash val="solid"/>
            <a:round/>
            <a:headEnd len="med" w="med" type="none"/>
            <a:tailEnd len="med" w="med" type="none"/>
          </a:ln>
        </p:spPr>
      </p:cxnSp>
      <p:cxnSp>
        <p:nvCxnSpPr>
          <p:cNvPr id="1007" name="Google Shape;1007;p56"/>
          <p:cNvCxnSpPr>
            <a:stCxn id="1003" idx="2"/>
            <a:endCxn id="1004" idx="0"/>
          </p:cNvCxnSpPr>
          <p:nvPr/>
        </p:nvCxnSpPr>
        <p:spPr>
          <a:xfrm flipH="1" rot="-5400000">
            <a:off x="5541450" y="2362375"/>
            <a:ext cx="444300" cy="2383200"/>
          </a:xfrm>
          <a:prstGeom prst="curvedConnector3">
            <a:avLst>
              <a:gd fmla="val 49983" name="adj1"/>
            </a:avLst>
          </a:prstGeom>
          <a:noFill/>
          <a:ln cap="flat" cmpd="sng" w="9525">
            <a:solidFill>
              <a:schemeClr val="dk2"/>
            </a:solidFill>
            <a:prstDash val="solid"/>
            <a:round/>
            <a:headEnd len="med" w="med" type="none"/>
            <a:tailEnd len="med" w="med" type="none"/>
          </a:ln>
        </p:spPr>
      </p:cxnSp>
      <p:sp>
        <p:nvSpPr>
          <p:cNvPr id="1008" name="Google Shape;1008;p56"/>
          <p:cNvSpPr/>
          <p:nvPr/>
        </p:nvSpPr>
        <p:spPr>
          <a:xfrm>
            <a:off x="2000100" y="145925"/>
            <a:ext cx="5380800" cy="550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269999" lvl="0" marL="0" rtl="0" algn="ctr">
              <a:spcBef>
                <a:spcPts val="0"/>
              </a:spcBef>
              <a:spcAft>
                <a:spcPts val="0"/>
              </a:spcAft>
              <a:buClr>
                <a:schemeClr val="dk1"/>
              </a:buClr>
              <a:buSzPts val="1100"/>
              <a:buFont typeface="Arial"/>
              <a:buNone/>
            </a:pPr>
            <a:r>
              <a:rPr b="1" lang="en-GB" sz="2200">
                <a:solidFill>
                  <a:schemeClr val="dk1"/>
                </a:solidFill>
              </a:rPr>
              <a:t>Xử lý bằng model “</a:t>
            </a:r>
            <a:r>
              <a:rPr b="1" lang="en-GB" sz="2200">
                <a:solidFill>
                  <a:schemeClr val="dk1"/>
                </a:solidFill>
                <a:latin typeface="Times New Roman"/>
                <a:ea typeface="Times New Roman"/>
                <a:cs typeface="Times New Roman"/>
                <a:sym typeface="Times New Roman"/>
              </a:rPr>
              <a:t>Selfie Segmentation” </a:t>
            </a:r>
            <a:endParaRPr sz="2200">
              <a:solidFill>
                <a:schemeClr val="dk1"/>
              </a:solidFill>
              <a:latin typeface="Libre Franklin"/>
              <a:ea typeface="Libre Franklin"/>
              <a:cs typeface="Libre Franklin"/>
              <a:sym typeface="Libre Franklin"/>
            </a:endParaRPr>
          </a:p>
        </p:txBody>
      </p:sp>
      <p:cxnSp>
        <p:nvCxnSpPr>
          <p:cNvPr id="1009" name="Google Shape;1009;p56"/>
          <p:cNvCxnSpPr>
            <a:stCxn id="1008" idx="2"/>
            <a:endCxn id="1002" idx="0"/>
          </p:cNvCxnSpPr>
          <p:nvPr/>
        </p:nvCxnSpPr>
        <p:spPr>
          <a:xfrm>
            <a:off x="4690500" y="696425"/>
            <a:ext cx="0" cy="255300"/>
          </a:xfrm>
          <a:prstGeom prst="straightConnector1">
            <a:avLst/>
          </a:prstGeom>
          <a:noFill/>
          <a:ln cap="flat" cmpd="sng" w="9525">
            <a:solidFill>
              <a:schemeClr val="dk2"/>
            </a:solidFill>
            <a:prstDash val="solid"/>
            <a:round/>
            <a:headEnd len="med" w="med" type="none"/>
            <a:tailEnd len="med" w="med" type="triangle"/>
          </a:ln>
        </p:spPr>
      </p:cxnSp>
      <p:sp>
        <p:nvSpPr>
          <p:cNvPr id="1010" name="Google Shape;1010;p56"/>
          <p:cNvSpPr txBox="1"/>
          <p:nvPr/>
        </p:nvSpPr>
        <p:spPr>
          <a:xfrm>
            <a:off x="0" y="0"/>
            <a:ext cx="15045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a:solidFill>
                  <a:schemeClr val="dk1"/>
                </a:solidFill>
              </a:rPr>
              <a:t>Selfie Segmentation</a:t>
            </a:r>
            <a:endParaRPr sz="100"/>
          </a:p>
        </p:txBody>
      </p:sp>
      <p:sp>
        <p:nvSpPr>
          <p:cNvPr id="1011" name="Google Shape;1011;p5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05"/>
                                        </p:tgtEl>
                                        <p:attrNameLst>
                                          <p:attrName>style.visibility</p:attrName>
                                        </p:attrNameLst>
                                      </p:cBhvr>
                                      <p:to>
                                        <p:strVal val="visible"/>
                                      </p:to>
                                    </p:set>
                                    <p:animEffect filter="fade" transition="in">
                                      <p:cBhvr>
                                        <p:cTn dur="1000"/>
                                        <p:tgtEl>
                                          <p:spTgt spid="1005"/>
                                        </p:tgtEl>
                                      </p:cBhvr>
                                    </p:animEffect>
                                  </p:childTnLst>
                                </p:cTn>
                              </p:par>
                              <p:par>
                                <p:cTn fill="hold" nodeType="withEffect" presetClass="entr" presetID="10" presetSubtype="0">
                                  <p:stCondLst>
                                    <p:cond delay="0"/>
                                  </p:stCondLst>
                                  <p:childTnLst>
                                    <p:set>
                                      <p:cBhvr>
                                        <p:cTn dur="1" fill="hold">
                                          <p:stCondLst>
                                            <p:cond delay="0"/>
                                          </p:stCondLst>
                                        </p:cTn>
                                        <p:tgtEl>
                                          <p:spTgt spid="1006"/>
                                        </p:tgtEl>
                                        <p:attrNameLst>
                                          <p:attrName>style.visibility</p:attrName>
                                        </p:attrNameLst>
                                      </p:cBhvr>
                                      <p:to>
                                        <p:strVal val="visible"/>
                                      </p:to>
                                    </p:set>
                                    <p:animEffect filter="fade" transition="in">
                                      <p:cBhvr>
                                        <p:cTn dur="1000"/>
                                        <p:tgtEl>
                                          <p:spTgt spid="1006"/>
                                        </p:tgtEl>
                                      </p:cBhvr>
                                    </p:animEffect>
                                  </p:childTnLst>
                                </p:cTn>
                              </p:par>
                              <p:par>
                                <p:cTn fill="hold" nodeType="withEffect" presetClass="entr" presetID="10" presetSubtype="0">
                                  <p:stCondLst>
                                    <p:cond delay="0"/>
                                  </p:stCondLst>
                                  <p:childTnLst>
                                    <p:set>
                                      <p:cBhvr>
                                        <p:cTn dur="1" fill="hold">
                                          <p:stCondLst>
                                            <p:cond delay="0"/>
                                          </p:stCondLst>
                                        </p:cTn>
                                        <p:tgtEl>
                                          <p:spTgt spid="1007"/>
                                        </p:tgtEl>
                                        <p:attrNameLst>
                                          <p:attrName>style.visibility</p:attrName>
                                        </p:attrNameLst>
                                      </p:cBhvr>
                                      <p:to>
                                        <p:strVal val="visible"/>
                                      </p:to>
                                    </p:set>
                                    <p:animEffect filter="fade" transition="in">
                                      <p:cBhvr>
                                        <p:cTn dur="1000"/>
                                        <p:tgtEl>
                                          <p:spTgt spid="1007"/>
                                        </p:tgtEl>
                                      </p:cBhvr>
                                    </p:animEffect>
                                  </p:childTnLst>
                                </p:cTn>
                              </p:par>
                              <p:par>
                                <p:cTn fill="hold" nodeType="withEffect" presetClass="entr" presetID="10" presetSubtype="0">
                                  <p:stCondLst>
                                    <p:cond delay="0"/>
                                  </p:stCondLst>
                                  <p:childTnLst>
                                    <p:set>
                                      <p:cBhvr>
                                        <p:cTn dur="1" fill="hold">
                                          <p:stCondLst>
                                            <p:cond delay="0"/>
                                          </p:stCondLst>
                                        </p:cTn>
                                        <p:tgtEl>
                                          <p:spTgt spid="1004"/>
                                        </p:tgtEl>
                                        <p:attrNameLst>
                                          <p:attrName>style.visibility</p:attrName>
                                        </p:attrNameLst>
                                      </p:cBhvr>
                                      <p:to>
                                        <p:strVal val="visible"/>
                                      </p:to>
                                    </p:set>
                                    <p:animEffect filter="fade" transition="in">
                                      <p:cBhvr>
                                        <p:cTn dur="1000"/>
                                        <p:tgtEl>
                                          <p:spTgt spid="100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5" name="Shape 1015"/>
        <p:cNvGrpSpPr/>
        <p:nvPr/>
      </p:nvGrpSpPr>
      <p:grpSpPr>
        <a:xfrm>
          <a:off x="0" y="0"/>
          <a:ext cx="0" cy="0"/>
          <a:chOff x="0" y="0"/>
          <a:chExt cx="0" cy="0"/>
        </a:xfrm>
      </p:grpSpPr>
      <p:sp>
        <p:nvSpPr>
          <p:cNvPr id="1016" name="Google Shape;1016;p57"/>
          <p:cNvSpPr/>
          <p:nvPr/>
        </p:nvSpPr>
        <p:spPr>
          <a:xfrm>
            <a:off x="226825" y="1103225"/>
            <a:ext cx="3587100" cy="1301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270000" spcFirstLastPara="1" rIns="91425" wrap="square" tIns="91425">
            <a:noAutofit/>
          </a:bodyPr>
          <a:lstStyle/>
          <a:p>
            <a:pPr indent="-89999" lvl="0" marL="0" marR="0" rtl="0" algn="l">
              <a:lnSpc>
                <a:spcPct val="100000"/>
              </a:lnSpc>
              <a:spcBef>
                <a:spcPts val="1200"/>
              </a:spcBef>
              <a:spcAft>
                <a:spcPts val="1200"/>
              </a:spcAft>
              <a:buClr>
                <a:schemeClr val="dk1"/>
              </a:buClr>
              <a:buSzPts val="1100"/>
              <a:buFont typeface="Arial"/>
              <a:buNone/>
            </a:pPr>
            <a:r>
              <a:rPr lang="en-GB"/>
              <a:t>Từ ma trận “Mask” chúng ta có thể tạo ảnh nhị phân bằng cách lấy ngưỡng tin cậy mỗi pixel có giá trị</a:t>
            </a:r>
            <a:r>
              <a:rPr lang="en-GB">
                <a:solidFill>
                  <a:schemeClr val="dk1"/>
                </a:solidFill>
              </a:rPr>
              <a:t> nhỏ hơn ngưỡng sẽ được gán lại giá trị là 0 và ngược lại pixel có giá trị cao hơn ngưỡng sẽ được gán giá trị là 255.</a:t>
            </a:r>
            <a:endParaRPr/>
          </a:p>
        </p:txBody>
      </p:sp>
      <p:sp>
        <p:nvSpPr>
          <p:cNvPr id="1017" name="Google Shape;1017;p57"/>
          <p:cNvSpPr/>
          <p:nvPr/>
        </p:nvSpPr>
        <p:spPr>
          <a:xfrm>
            <a:off x="5317825" y="1068325"/>
            <a:ext cx="3453300" cy="1301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a:t>Tiến hành làm mịn “Mask” bằng </a:t>
            </a:r>
            <a:r>
              <a:rPr lang="en-GB">
                <a:solidFill>
                  <a:schemeClr val="dk1"/>
                </a:solidFill>
              </a:rPr>
              <a:t>phương pháp: </a:t>
            </a:r>
            <a:r>
              <a:rPr lang="en-GB">
                <a:solidFill>
                  <a:schemeClr val="dk1"/>
                </a:solidFill>
              </a:rPr>
              <a:t>Bilateral filter.</a:t>
            </a:r>
            <a:endParaRPr>
              <a:solidFill>
                <a:schemeClr val="dk1"/>
              </a:solidFill>
            </a:endParaRPr>
          </a:p>
          <a:p>
            <a:pPr indent="0" lvl="0" marL="0" rtl="0" algn="l">
              <a:spcBef>
                <a:spcPts val="0"/>
              </a:spcBef>
              <a:spcAft>
                <a:spcPts val="0"/>
              </a:spcAft>
              <a:buNone/>
            </a:pPr>
            <a:r>
              <a:rPr lang="en-GB">
                <a:solidFill>
                  <a:schemeClr val="dk1"/>
                </a:solidFill>
              </a:rPr>
              <a:t>Sau đó tiến hành kết xuất để tạo ảnh được thay thế background.</a:t>
            </a:r>
            <a:endParaRPr>
              <a:solidFill>
                <a:schemeClr val="dk1"/>
              </a:solidFill>
            </a:endParaRPr>
          </a:p>
          <a:p>
            <a:pPr indent="0" lvl="0" marL="0" rtl="0" algn="l">
              <a:spcBef>
                <a:spcPts val="0"/>
              </a:spcBef>
              <a:spcAft>
                <a:spcPts val="0"/>
              </a:spcAft>
              <a:buNone/>
            </a:pPr>
            <a:r>
              <a:t/>
            </a:r>
            <a:endParaRPr/>
          </a:p>
        </p:txBody>
      </p:sp>
      <p:sp>
        <p:nvSpPr>
          <p:cNvPr id="1018" name="Google Shape;1018;p57"/>
          <p:cNvSpPr/>
          <p:nvPr/>
        </p:nvSpPr>
        <p:spPr>
          <a:xfrm>
            <a:off x="4341013" y="1675375"/>
            <a:ext cx="449700" cy="309300"/>
          </a:xfrm>
          <a:prstGeom prst="rightArrow">
            <a:avLst>
              <a:gd fmla="val 50000" name="adj1"/>
              <a:gd fmla="val 50000"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57"/>
          <p:cNvSpPr txBox="1"/>
          <p:nvPr>
            <p:ph type="title"/>
          </p:nvPr>
        </p:nvSpPr>
        <p:spPr>
          <a:xfrm>
            <a:off x="2844125" y="84025"/>
            <a:ext cx="3912300" cy="53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2700">
                <a:solidFill>
                  <a:schemeClr val="dk1"/>
                </a:solidFill>
                <a:latin typeface="Arial"/>
                <a:ea typeface="Arial"/>
                <a:cs typeface="Arial"/>
                <a:sym typeface="Arial"/>
              </a:rPr>
              <a:t>Phương pháp xử lý</a:t>
            </a:r>
            <a:endParaRPr b="1" sz="2700">
              <a:solidFill>
                <a:schemeClr val="dk1"/>
              </a:solidFill>
              <a:latin typeface="Arial"/>
              <a:ea typeface="Arial"/>
              <a:cs typeface="Arial"/>
              <a:sym typeface="Arial"/>
            </a:endParaRPr>
          </a:p>
          <a:p>
            <a:pPr indent="0" lvl="0" marL="0" rtl="0" algn="l">
              <a:spcBef>
                <a:spcPts val="0"/>
              </a:spcBef>
              <a:spcAft>
                <a:spcPts val="0"/>
              </a:spcAft>
              <a:buNone/>
            </a:pPr>
            <a:r>
              <a:t/>
            </a:r>
            <a:endParaRPr b="1" sz="2700">
              <a:latin typeface="Arial"/>
              <a:ea typeface="Arial"/>
              <a:cs typeface="Arial"/>
              <a:sym typeface="Arial"/>
            </a:endParaRPr>
          </a:p>
          <a:p>
            <a:pPr indent="0" lvl="0" marL="0" rtl="0" algn="ctr">
              <a:spcBef>
                <a:spcPts val="0"/>
              </a:spcBef>
              <a:spcAft>
                <a:spcPts val="0"/>
              </a:spcAft>
              <a:buNone/>
            </a:pPr>
            <a:r>
              <a:t/>
            </a:r>
            <a:endParaRPr b="1" sz="3700">
              <a:solidFill>
                <a:schemeClr val="dk1"/>
              </a:solidFill>
              <a:latin typeface="Times New Roman"/>
              <a:ea typeface="Times New Roman"/>
              <a:cs typeface="Times New Roman"/>
              <a:sym typeface="Times New Roman"/>
            </a:endParaRPr>
          </a:p>
        </p:txBody>
      </p:sp>
      <p:pic>
        <p:nvPicPr>
          <p:cNvPr id="1020" name="Google Shape;1020;p57"/>
          <p:cNvPicPr preferRelativeResize="0"/>
          <p:nvPr/>
        </p:nvPicPr>
        <p:blipFill>
          <a:blip r:embed="rId3">
            <a:alphaModFix/>
          </a:blip>
          <a:stretch>
            <a:fillRect/>
          </a:stretch>
        </p:blipFill>
        <p:spPr>
          <a:xfrm>
            <a:off x="1516625" y="2892550"/>
            <a:ext cx="6098510" cy="2029775"/>
          </a:xfrm>
          <a:prstGeom prst="rect">
            <a:avLst/>
          </a:prstGeom>
          <a:noFill/>
          <a:ln>
            <a:noFill/>
          </a:ln>
        </p:spPr>
      </p:pic>
      <p:sp>
        <p:nvSpPr>
          <p:cNvPr id="1021" name="Google Shape;1021;p57"/>
          <p:cNvSpPr txBox="1"/>
          <p:nvPr/>
        </p:nvSpPr>
        <p:spPr>
          <a:xfrm>
            <a:off x="0" y="0"/>
            <a:ext cx="15045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a:solidFill>
                  <a:schemeClr val="dk1"/>
                </a:solidFill>
              </a:rPr>
              <a:t>Selfie Segmentation</a:t>
            </a:r>
            <a:endParaRPr sz="100"/>
          </a:p>
        </p:txBody>
      </p:sp>
      <p:sp>
        <p:nvSpPr>
          <p:cNvPr id="1022" name="Google Shape;1022;p5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16"/>
                                        </p:tgtEl>
                                        <p:attrNameLst>
                                          <p:attrName>style.visibility</p:attrName>
                                        </p:attrNameLst>
                                      </p:cBhvr>
                                      <p:to>
                                        <p:strVal val="visible"/>
                                      </p:to>
                                    </p:set>
                                    <p:animEffect filter="fade" transition="in">
                                      <p:cBhvr>
                                        <p:cTn dur="1000"/>
                                        <p:tgtEl>
                                          <p:spTgt spid="101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17"/>
                                        </p:tgtEl>
                                        <p:attrNameLst>
                                          <p:attrName>style.visibility</p:attrName>
                                        </p:attrNameLst>
                                      </p:cBhvr>
                                      <p:to>
                                        <p:strVal val="visible"/>
                                      </p:to>
                                    </p:set>
                                    <p:animEffect filter="fade" transition="in">
                                      <p:cBhvr>
                                        <p:cTn dur="1000"/>
                                        <p:tgtEl>
                                          <p:spTgt spid="1017"/>
                                        </p:tgtEl>
                                      </p:cBhvr>
                                    </p:animEffect>
                                  </p:childTnLst>
                                </p:cTn>
                              </p:par>
                              <p:par>
                                <p:cTn fill="hold" nodeType="withEffect" presetClass="entr" presetID="10" presetSubtype="0">
                                  <p:stCondLst>
                                    <p:cond delay="0"/>
                                  </p:stCondLst>
                                  <p:childTnLst>
                                    <p:set>
                                      <p:cBhvr>
                                        <p:cTn dur="1" fill="hold">
                                          <p:stCondLst>
                                            <p:cond delay="0"/>
                                          </p:stCondLst>
                                        </p:cTn>
                                        <p:tgtEl>
                                          <p:spTgt spid="1018"/>
                                        </p:tgtEl>
                                        <p:attrNameLst>
                                          <p:attrName>style.visibility</p:attrName>
                                        </p:attrNameLst>
                                      </p:cBhvr>
                                      <p:to>
                                        <p:strVal val="visible"/>
                                      </p:to>
                                    </p:set>
                                    <p:animEffect filter="fade" transition="in">
                                      <p:cBhvr>
                                        <p:cTn dur="1000"/>
                                        <p:tgtEl>
                                          <p:spTgt spid="1018"/>
                                        </p:tgtEl>
                                      </p:cBhvr>
                                    </p:animEffect>
                                  </p:childTnLst>
                                </p:cTn>
                              </p:par>
                              <p:par>
                                <p:cTn fill="hold" nodeType="withEffect" presetClass="entr" presetID="10" presetSubtype="0">
                                  <p:stCondLst>
                                    <p:cond delay="0"/>
                                  </p:stCondLst>
                                  <p:childTnLst>
                                    <p:set>
                                      <p:cBhvr>
                                        <p:cTn dur="1" fill="hold">
                                          <p:stCondLst>
                                            <p:cond delay="0"/>
                                          </p:stCondLst>
                                        </p:cTn>
                                        <p:tgtEl>
                                          <p:spTgt spid="1020"/>
                                        </p:tgtEl>
                                        <p:attrNameLst>
                                          <p:attrName>style.visibility</p:attrName>
                                        </p:attrNameLst>
                                      </p:cBhvr>
                                      <p:to>
                                        <p:strVal val="visible"/>
                                      </p:to>
                                    </p:set>
                                    <p:animEffect filter="fade" transition="in">
                                      <p:cBhvr>
                                        <p:cTn dur="1000"/>
                                        <p:tgtEl>
                                          <p:spTgt spid="102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1" name="Shape 551"/>
        <p:cNvGrpSpPr/>
        <p:nvPr/>
      </p:nvGrpSpPr>
      <p:grpSpPr>
        <a:xfrm>
          <a:off x="0" y="0"/>
          <a:ext cx="0" cy="0"/>
          <a:chOff x="0" y="0"/>
          <a:chExt cx="0" cy="0"/>
        </a:xfrm>
      </p:grpSpPr>
      <p:pic>
        <p:nvPicPr>
          <p:cNvPr id="552" name="Google Shape;552;p40"/>
          <p:cNvPicPr preferRelativeResize="0"/>
          <p:nvPr/>
        </p:nvPicPr>
        <p:blipFill>
          <a:blip r:embed="rId3">
            <a:alphaModFix/>
          </a:blip>
          <a:stretch>
            <a:fillRect/>
          </a:stretch>
        </p:blipFill>
        <p:spPr>
          <a:xfrm>
            <a:off x="1697975" y="2317075"/>
            <a:ext cx="2525750" cy="2394600"/>
          </a:xfrm>
          <a:prstGeom prst="rect">
            <a:avLst/>
          </a:prstGeom>
          <a:noFill/>
          <a:ln>
            <a:noFill/>
          </a:ln>
        </p:spPr>
      </p:pic>
      <p:pic>
        <p:nvPicPr>
          <p:cNvPr id="553" name="Google Shape;553;p40"/>
          <p:cNvPicPr preferRelativeResize="0"/>
          <p:nvPr/>
        </p:nvPicPr>
        <p:blipFill>
          <a:blip r:embed="rId4">
            <a:alphaModFix/>
          </a:blip>
          <a:stretch>
            <a:fillRect/>
          </a:stretch>
        </p:blipFill>
        <p:spPr>
          <a:xfrm>
            <a:off x="5663775" y="1800925"/>
            <a:ext cx="1941861" cy="3172200"/>
          </a:xfrm>
          <a:prstGeom prst="rect">
            <a:avLst/>
          </a:prstGeom>
          <a:noFill/>
          <a:ln>
            <a:noFill/>
          </a:ln>
        </p:spPr>
      </p:pic>
      <p:sp>
        <p:nvSpPr>
          <p:cNvPr id="554" name="Google Shape;554;p4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555" name="Google Shape;555;p40"/>
          <p:cNvSpPr txBox="1"/>
          <p:nvPr/>
        </p:nvSpPr>
        <p:spPr>
          <a:xfrm>
            <a:off x="709350" y="271200"/>
            <a:ext cx="7725300" cy="831300"/>
          </a:xfrm>
          <a:prstGeom prst="rect">
            <a:avLst/>
          </a:prstGeom>
          <a:noFill/>
          <a:ln>
            <a:noFill/>
          </a:ln>
        </p:spPr>
        <p:txBody>
          <a:bodyPr anchorCtr="0" anchor="t" bIns="91425" lIns="91425" spcFirstLastPara="1" rIns="91425" wrap="square" tIns="91425">
            <a:spAutoFit/>
          </a:bodyPr>
          <a:lstStyle/>
          <a:p>
            <a:pPr indent="0" lvl="0" marL="1828800" rtl="0" algn="l">
              <a:spcBef>
                <a:spcPts val="0"/>
              </a:spcBef>
              <a:spcAft>
                <a:spcPts val="0"/>
              </a:spcAft>
              <a:buClr>
                <a:schemeClr val="dk1"/>
              </a:buClr>
              <a:buSzPts val="1100"/>
              <a:buFont typeface="Arial"/>
              <a:buNone/>
            </a:pPr>
            <a:r>
              <a:rPr lang="en-GB" sz="4200">
                <a:solidFill>
                  <a:srgbClr val="1155CC"/>
                </a:solidFill>
                <a:latin typeface="Be Vietnam"/>
                <a:ea typeface="Be Vietnam"/>
                <a:cs typeface="Be Vietnam"/>
                <a:sym typeface="Be Vietnam"/>
              </a:rPr>
              <a:t>Selfie Web App</a:t>
            </a:r>
            <a:endParaRPr>
              <a:latin typeface="Libre Franklin"/>
              <a:ea typeface="Libre Franklin"/>
              <a:cs typeface="Libre Franklin"/>
              <a:sym typeface="Libre Franklin"/>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6" name="Shape 1026"/>
        <p:cNvGrpSpPr/>
        <p:nvPr/>
      </p:nvGrpSpPr>
      <p:grpSpPr>
        <a:xfrm>
          <a:off x="0" y="0"/>
          <a:ext cx="0" cy="0"/>
          <a:chOff x="0" y="0"/>
          <a:chExt cx="0" cy="0"/>
        </a:xfrm>
      </p:grpSpPr>
      <p:sp>
        <p:nvSpPr>
          <p:cNvPr id="1027" name="Google Shape;1027;p58"/>
          <p:cNvSpPr txBox="1"/>
          <p:nvPr>
            <p:ph type="title"/>
          </p:nvPr>
        </p:nvSpPr>
        <p:spPr>
          <a:xfrm>
            <a:off x="3264900" y="1271775"/>
            <a:ext cx="2478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200"/>
              <a:t>Sử dụng phương pháp gì ? </a:t>
            </a:r>
            <a:endParaRPr sz="2200"/>
          </a:p>
          <a:p>
            <a:pPr indent="0" lvl="0" marL="0" rtl="0" algn="l">
              <a:spcBef>
                <a:spcPts val="0"/>
              </a:spcBef>
              <a:spcAft>
                <a:spcPts val="0"/>
              </a:spcAft>
              <a:buNone/>
            </a:pPr>
            <a:r>
              <a:t/>
            </a:r>
            <a:endParaRPr sz="2200"/>
          </a:p>
        </p:txBody>
      </p:sp>
      <p:sp>
        <p:nvSpPr>
          <p:cNvPr id="1028" name="Google Shape;1028;p58"/>
          <p:cNvSpPr txBox="1"/>
          <p:nvPr>
            <p:ph idx="4" type="title"/>
          </p:nvPr>
        </p:nvSpPr>
        <p:spPr>
          <a:xfrm>
            <a:off x="6143175" y="828525"/>
            <a:ext cx="3000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200"/>
              <a:t>Tại sao lại lựa chọn background màu xanh</a:t>
            </a:r>
            <a:r>
              <a:rPr lang="en-GB" sz="2200"/>
              <a:t> ?</a:t>
            </a:r>
            <a:endParaRPr sz="2200"/>
          </a:p>
        </p:txBody>
      </p:sp>
      <p:sp>
        <p:nvSpPr>
          <p:cNvPr id="1029" name="Google Shape;1029;p58"/>
          <p:cNvSpPr txBox="1"/>
          <p:nvPr>
            <p:ph idx="5" type="title"/>
          </p:nvPr>
        </p:nvSpPr>
        <p:spPr>
          <a:xfrm>
            <a:off x="812950" y="1844475"/>
            <a:ext cx="151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200"/>
              <a:t>Là gì ?</a:t>
            </a:r>
            <a:endParaRPr sz="2200"/>
          </a:p>
        </p:txBody>
      </p:sp>
      <p:sp>
        <p:nvSpPr>
          <p:cNvPr id="1030" name="Google Shape;1030;p58"/>
          <p:cNvSpPr txBox="1"/>
          <p:nvPr/>
        </p:nvSpPr>
        <p:spPr>
          <a:xfrm>
            <a:off x="-226950" y="59200"/>
            <a:ext cx="5593200" cy="1416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4000">
                <a:solidFill>
                  <a:schemeClr val="dk1"/>
                </a:solidFill>
                <a:latin typeface="Be Vietnam"/>
                <a:ea typeface="Be Vietnam"/>
                <a:cs typeface="Be Vietnam"/>
                <a:sym typeface="Be Vietnam"/>
              </a:rPr>
              <a:t>Thresholding Technique</a:t>
            </a:r>
            <a:endParaRPr sz="4000">
              <a:solidFill>
                <a:schemeClr val="dk1"/>
              </a:solidFill>
              <a:latin typeface="Be Vietnam"/>
              <a:ea typeface="Be Vietnam"/>
              <a:cs typeface="Be Vietnam"/>
              <a:sym typeface="Be Vietnam"/>
            </a:endParaRPr>
          </a:p>
        </p:txBody>
      </p:sp>
      <p:sp>
        <p:nvSpPr>
          <p:cNvPr id="1031" name="Google Shape;1031;p58"/>
          <p:cNvSpPr/>
          <p:nvPr/>
        </p:nvSpPr>
        <p:spPr>
          <a:xfrm>
            <a:off x="75575" y="2417175"/>
            <a:ext cx="2664900" cy="27264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180000" spcFirstLastPara="1" rIns="0" wrap="square" tIns="91425">
            <a:noAutofit/>
          </a:bodyPr>
          <a:lstStyle/>
          <a:p>
            <a:pPr indent="0" lvl="0" marL="0" marR="0" rtl="0" algn="l">
              <a:lnSpc>
                <a:spcPct val="120000"/>
              </a:lnSpc>
              <a:spcBef>
                <a:spcPts val="0"/>
              </a:spcBef>
              <a:spcAft>
                <a:spcPts val="0"/>
              </a:spcAft>
              <a:buClr>
                <a:schemeClr val="dk1"/>
              </a:buClr>
              <a:buSzPts val="1100"/>
              <a:buFont typeface="Arial"/>
              <a:buNone/>
            </a:pPr>
            <a:r>
              <a:rPr lang="en-GB" sz="1600">
                <a:solidFill>
                  <a:srgbClr val="414141"/>
                </a:solidFill>
                <a:highlight>
                  <a:srgbClr val="FFFFFF"/>
                </a:highlight>
              </a:rPr>
              <a:t>Một kỹ thuật được sử dụng để cô lập và loại bỏ một màu sắc hoặc một giá trị độ sáng nhất định khỏi một bức ảnh khiến màu sắc hoặc giá trị độ sáng được trở nên trong suốt.</a:t>
            </a:r>
            <a:endParaRPr sz="1600">
              <a:solidFill>
                <a:srgbClr val="414141"/>
              </a:solidFill>
              <a:highlight>
                <a:srgbClr val="FFFFFF"/>
              </a:highlight>
            </a:endParaRPr>
          </a:p>
          <a:p>
            <a:pPr indent="0" lvl="0" marL="0" rtl="0" algn="l">
              <a:lnSpc>
                <a:spcPct val="115000"/>
              </a:lnSpc>
              <a:spcBef>
                <a:spcPts val="0"/>
              </a:spcBef>
              <a:spcAft>
                <a:spcPts val="0"/>
              </a:spcAft>
              <a:buClr>
                <a:schemeClr val="dk1"/>
              </a:buClr>
              <a:buSzPts val="1100"/>
              <a:buFont typeface="Arial"/>
              <a:buNone/>
            </a:pPr>
            <a:r>
              <a:t/>
            </a:r>
            <a:endParaRPr sz="1600">
              <a:solidFill>
                <a:srgbClr val="414141"/>
              </a:solidFill>
              <a:highlight>
                <a:srgbClr val="FFFFFF"/>
              </a:highlight>
            </a:endParaRPr>
          </a:p>
        </p:txBody>
      </p:sp>
      <p:sp>
        <p:nvSpPr>
          <p:cNvPr id="1032" name="Google Shape;1032;p58"/>
          <p:cNvSpPr/>
          <p:nvPr/>
        </p:nvSpPr>
        <p:spPr>
          <a:xfrm>
            <a:off x="3123675" y="2248450"/>
            <a:ext cx="2722500" cy="2571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20000"/>
              </a:lnSpc>
              <a:spcBef>
                <a:spcPts val="0"/>
              </a:spcBef>
              <a:spcAft>
                <a:spcPts val="0"/>
              </a:spcAft>
              <a:buClr>
                <a:schemeClr val="dk1"/>
              </a:buClr>
              <a:buSzPts val="1100"/>
              <a:buFont typeface="Arial"/>
              <a:buNone/>
            </a:pPr>
            <a:r>
              <a:rPr lang="en-GB" sz="1600">
                <a:solidFill>
                  <a:schemeClr val="dk1"/>
                </a:solidFill>
                <a:latin typeface="Libre Franklin"/>
                <a:ea typeface="Libre Franklin"/>
                <a:cs typeface="Libre Franklin"/>
                <a:sym typeface="Libre Franklin"/>
              </a:rPr>
              <a:t>  Lọc màu </a:t>
            </a:r>
            <a:r>
              <a:rPr lang="en-GB" sz="1600">
                <a:solidFill>
                  <a:schemeClr val="dk1"/>
                </a:solidFill>
                <a:latin typeface="Libre Franklin"/>
                <a:ea typeface="Libre Franklin"/>
                <a:cs typeface="Libre Franklin"/>
                <a:sym typeface="Libre Franklin"/>
              </a:rPr>
              <a:t>background </a:t>
            </a:r>
            <a:r>
              <a:rPr lang="en-GB" sz="1600">
                <a:solidFill>
                  <a:schemeClr val="dk1"/>
                </a:solidFill>
                <a:latin typeface="Libre Franklin"/>
                <a:ea typeface="Libre Franklin"/>
                <a:cs typeface="Libre Franklin"/>
                <a:sym typeface="Libre Franklin"/>
              </a:rPr>
              <a:t> ra khỏi ảnh bằng cách lấy ngưỡng lựa chọn phù hợp cho các giá trị màu của mỗi pixel.</a:t>
            </a:r>
            <a:endParaRPr sz="1600">
              <a:solidFill>
                <a:schemeClr val="dk1"/>
              </a:solidFill>
              <a:latin typeface="Libre Franklin"/>
              <a:ea typeface="Libre Franklin"/>
              <a:cs typeface="Libre Franklin"/>
              <a:sym typeface="Libre Franklin"/>
            </a:endParaRPr>
          </a:p>
          <a:p>
            <a:pPr indent="0" lvl="0" marL="0" rtl="0" algn="l">
              <a:lnSpc>
                <a:spcPct val="115000"/>
              </a:lnSpc>
              <a:spcBef>
                <a:spcPts val="0"/>
              </a:spcBef>
              <a:spcAft>
                <a:spcPts val="0"/>
              </a:spcAft>
              <a:buClr>
                <a:schemeClr val="dk1"/>
              </a:buClr>
              <a:buSzPts val="1100"/>
              <a:buFont typeface="Arial"/>
              <a:buNone/>
            </a:pPr>
            <a:r>
              <a:t/>
            </a:r>
            <a:endParaRPr sz="1600">
              <a:solidFill>
                <a:schemeClr val="dk1"/>
              </a:solidFill>
              <a:latin typeface="Libre Franklin"/>
              <a:ea typeface="Libre Franklin"/>
              <a:cs typeface="Libre Franklin"/>
              <a:sym typeface="Libre Franklin"/>
            </a:endParaRPr>
          </a:p>
        </p:txBody>
      </p:sp>
      <p:sp>
        <p:nvSpPr>
          <p:cNvPr id="1033" name="Google Shape;1033;p58"/>
          <p:cNvSpPr/>
          <p:nvPr/>
        </p:nvSpPr>
        <p:spPr>
          <a:xfrm>
            <a:off x="6229375" y="1925350"/>
            <a:ext cx="2722500" cy="2895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1600">
                <a:solidFill>
                  <a:schemeClr val="dk1"/>
                </a:solidFill>
              </a:rPr>
              <a:t>Có thể dùng bất cứ màu sắc nào để làm Background trong kỹ thuật này, nhưng ta lại chọn màu xanh vì chúng không trùng với bất kỳ tông màu da hay màu tóc tự nhiên nào, và cũng rất hiếm khi trùng với trang phục hay phụ kiện.</a:t>
            </a:r>
            <a:endParaRPr sz="1600">
              <a:solidFill>
                <a:schemeClr val="dk1"/>
              </a:solidFill>
            </a:endParaRPr>
          </a:p>
        </p:txBody>
      </p:sp>
      <p:sp>
        <p:nvSpPr>
          <p:cNvPr id="1034" name="Google Shape;1034;p5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27"/>
                                        </p:tgtEl>
                                        <p:attrNameLst>
                                          <p:attrName>style.visibility</p:attrName>
                                        </p:attrNameLst>
                                      </p:cBhvr>
                                      <p:to>
                                        <p:strVal val="visible"/>
                                      </p:to>
                                    </p:set>
                                    <p:animEffect filter="fade" transition="in">
                                      <p:cBhvr>
                                        <p:cTn dur="1000"/>
                                        <p:tgtEl>
                                          <p:spTgt spid="1027"/>
                                        </p:tgtEl>
                                      </p:cBhvr>
                                    </p:animEffect>
                                  </p:childTnLst>
                                </p:cTn>
                              </p:par>
                              <p:par>
                                <p:cTn fill="hold" nodeType="withEffect" presetClass="entr" presetID="10" presetSubtype="0">
                                  <p:stCondLst>
                                    <p:cond delay="0"/>
                                  </p:stCondLst>
                                  <p:childTnLst>
                                    <p:set>
                                      <p:cBhvr>
                                        <p:cTn dur="1" fill="hold">
                                          <p:stCondLst>
                                            <p:cond delay="0"/>
                                          </p:stCondLst>
                                        </p:cTn>
                                        <p:tgtEl>
                                          <p:spTgt spid="1029"/>
                                        </p:tgtEl>
                                        <p:attrNameLst>
                                          <p:attrName>style.visibility</p:attrName>
                                        </p:attrNameLst>
                                      </p:cBhvr>
                                      <p:to>
                                        <p:strVal val="visible"/>
                                      </p:to>
                                    </p:set>
                                    <p:animEffect filter="fade" transition="in">
                                      <p:cBhvr>
                                        <p:cTn dur="1000"/>
                                        <p:tgtEl>
                                          <p:spTgt spid="1029"/>
                                        </p:tgtEl>
                                      </p:cBhvr>
                                    </p:animEffect>
                                  </p:childTnLst>
                                </p:cTn>
                              </p:par>
                              <p:par>
                                <p:cTn fill="hold" nodeType="withEffect" presetClass="entr" presetID="10" presetSubtype="0">
                                  <p:stCondLst>
                                    <p:cond delay="0"/>
                                  </p:stCondLst>
                                  <p:childTnLst>
                                    <p:set>
                                      <p:cBhvr>
                                        <p:cTn dur="1" fill="hold">
                                          <p:stCondLst>
                                            <p:cond delay="0"/>
                                          </p:stCondLst>
                                        </p:cTn>
                                        <p:tgtEl>
                                          <p:spTgt spid="1028"/>
                                        </p:tgtEl>
                                        <p:attrNameLst>
                                          <p:attrName>style.visibility</p:attrName>
                                        </p:attrNameLst>
                                      </p:cBhvr>
                                      <p:to>
                                        <p:strVal val="visible"/>
                                      </p:to>
                                    </p:set>
                                    <p:animEffect filter="fade" transition="in">
                                      <p:cBhvr>
                                        <p:cTn dur="1000"/>
                                        <p:tgtEl>
                                          <p:spTgt spid="102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31"/>
                                        </p:tgtEl>
                                        <p:attrNameLst>
                                          <p:attrName>style.visibility</p:attrName>
                                        </p:attrNameLst>
                                      </p:cBhvr>
                                      <p:to>
                                        <p:strVal val="visible"/>
                                      </p:to>
                                    </p:set>
                                    <p:animEffect filter="fade" transition="in">
                                      <p:cBhvr>
                                        <p:cTn dur="1000"/>
                                        <p:tgtEl>
                                          <p:spTgt spid="103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32"/>
                                        </p:tgtEl>
                                        <p:attrNameLst>
                                          <p:attrName>style.visibility</p:attrName>
                                        </p:attrNameLst>
                                      </p:cBhvr>
                                      <p:to>
                                        <p:strVal val="visible"/>
                                      </p:to>
                                    </p:set>
                                    <p:animEffect filter="fade" transition="in">
                                      <p:cBhvr>
                                        <p:cTn dur="1000"/>
                                        <p:tgtEl>
                                          <p:spTgt spid="103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33"/>
                                        </p:tgtEl>
                                        <p:attrNameLst>
                                          <p:attrName>style.visibility</p:attrName>
                                        </p:attrNameLst>
                                      </p:cBhvr>
                                      <p:to>
                                        <p:strVal val="visible"/>
                                      </p:to>
                                    </p:set>
                                    <p:animEffect filter="fade" transition="in">
                                      <p:cBhvr>
                                        <p:cTn dur="1000"/>
                                        <p:tgtEl>
                                          <p:spTgt spid="103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8" name="Shape 1038"/>
        <p:cNvGrpSpPr/>
        <p:nvPr/>
      </p:nvGrpSpPr>
      <p:grpSpPr>
        <a:xfrm>
          <a:off x="0" y="0"/>
          <a:ext cx="0" cy="0"/>
          <a:chOff x="0" y="0"/>
          <a:chExt cx="0" cy="0"/>
        </a:xfrm>
      </p:grpSpPr>
      <p:sp>
        <p:nvSpPr>
          <p:cNvPr id="1039" name="Google Shape;1039;p59"/>
          <p:cNvSpPr txBox="1"/>
          <p:nvPr>
            <p:ph type="title"/>
          </p:nvPr>
        </p:nvSpPr>
        <p:spPr>
          <a:xfrm>
            <a:off x="2042800" y="238425"/>
            <a:ext cx="4851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GB">
                <a:solidFill>
                  <a:schemeClr val="dk1"/>
                </a:solidFill>
              </a:rPr>
              <a:t>Cách xử lý</a:t>
            </a:r>
            <a:endParaRPr/>
          </a:p>
        </p:txBody>
      </p:sp>
      <p:sp>
        <p:nvSpPr>
          <p:cNvPr id="1040" name="Google Shape;1040;p59"/>
          <p:cNvSpPr/>
          <p:nvPr/>
        </p:nvSpPr>
        <p:spPr>
          <a:xfrm>
            <a:off x="351325" y="1124275"/>
            <a:ext cx="2417100" cy="19254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0"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GB">
                <a:solidFill>
                  <a:schemeClr val="dk1"/>
                </a:solidFill>
              </a:rPr>
              <a:t>Ban đầu ảnh được chuyển đổi sang kênh màu HSV.</a:t>
            </a:r>
            <a:endParaRPr>
              <a:solidFill>
                <a:schemeClr val="dk1"/>
              </a:solidFill>
            </a:endParaRPr>
          </a:p>
          <a:p>
            <a:pPr indent="0" lvl="0" marL="0" rtl="0" algn="l">
              <a:lnSpc>
                <a:spcPct val="115000"/>
              </a:lnSpc>
              <a:spcBef>
                <a:spcPts val="1200"/>
              </a:spcBef>
              <a:spcAft>
                <a:spcPts val="1200"/>
              </a:spcAft>
              <a:buClr>
                <a:schemeClr val="dk1"/>
              </a:buClr>
              <a:buSzPts val="1100"/>
              <a:buFont typeface="Arial"/>
              <a:buNone/>
            </a:pPr>
            <a:r>
              <a:rPr lang="en-GB">
                <a:solidFill>
                  <a:schemeClr val="dk1"/>
                </a:solidFill>
              </a:rPr>
              <a:t>Sau đó được chọn ngưỡng phù hợp để tách nền ra khỏi đối tượng.</a:t>
            </a:r>
            <a:endParaRPr/>
          </a:p>
        </p:txBody>
      </p:sp>
      <p:sp>
        <p:nvSpPr>
          <p:cNvPr id="1041" name="Google Shape;1041;p59"/>
          <p:cNvSpPr/>
          <p:nvPr/>
        </p:nvSpPr>
        <p:spPr>
          <a:xfrm>
            <a:off x="3344713" y="1124275"/>
            <a:ext cx="2501400" cy="19254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270000" spcFirstLastPara="1" rIns="91425" wrap="square" tIns="91425">
            <a:noAutofit/>
          </a:bodyPr>
          <a:lstStyle/>
          <a:p>
            <a:pPr indent="-228600" lvl="0" marL="0" marR="0" rtl="0" algn="l">
              <a:lnSpc>
                <a:spcPct val="115000"/>
              </a:lnSpc>
              <a:spcBef>
                <a:spcPts val="1200"/>
              </a:spcBef>
              <a:spcAft>
                <a:spcPts val="0"/>
              </a:spcAft>
              <a:buNone/>
            </a:pPr>
            <a:r>
              <a:rPr lang="en-GB">
                <a:solidFill>
                  <a:schemeClr val="dk1"/>
                </a:solidFill>
              </a:rPr>
              <a:t>    </a:t>
            </a:r>
            <a:r>
              <a:rPr lang="en-GB">
                <a:solidFill>
                  <a:schemeClr val="dk1"/>
                </a:solidFill>
              </a:rPr>
              <a:t>Tạo mask là ảnh nhị phân với mỗi pixel: </a:t>
            </a:r>
            <a:endParaRPr>
              <a:solidFill>
                <a:schemeClr val="dk1"/>
              </a:solidFill>
            </a:endParaRPr>
          </a:p>
          <a:p>
            <a:pPr indent="-317499" lvl="0" marL="89999" marR="0" rtl="0" algn="l">
              <a:lnSpc>
                <a:spcPct val="115000"/>
              </a:lnSpc>
              <a:spcBef>
                <a:spcPts val="1200"/>
              </a:spcBef>
              <a:spcAft>
                <a:spcPts val="0"/>
              </a:spcAft>
              <a:buClr>
                <a:schemeClr val="dk1"/>
              </a:buClr>
              <a:buSzPts val="1400"/>
              <a:buChar char="-"/>
            </a:pPr>
            <a:r>
              <a:rPr lang="en-GB">
                <a:solidFill>
                  <a:schemeClr val="dk1"/>
                </a:solidFill>
              </a:rPr>
              <a:t>Được cho là đối tượng sẽ nhận giá trị là 0</a:t>
            </a:r>
            <a:endParaRPr>
              <a:solidFill>
                <a:schemeClr val="dk1"/>
              </a:solidFill>
            </a:endParaRPr>
          </a:p>
          <a:p>
            <a:pPr indent="-317499" lvl="0" marL="89999" marR="0" rtl="0" algn="l">
              <a:lnSpc>
                <a:spcPct val="115000"/>
              </a:lnSpc>
              <a:spcBef>
                <a:spcPts val="0"/>
              </a:spcBef>
              <a:spcAft>
                <a:spcPts val="0"/>
              </a:spcAft>
              <a:buClr>
                <a:schemeClr val="dk1"/>
              </a:buClr>
              <a:buSzPts val="1400"/>
              <a:buChar char="-"/>
            </a:pPr>
            <a:r>
              <a:rPr lang="en-GB">
                <a:solidFill>
                  <a:schemeClr val="dk1"/>
                </a:solidFill>
              </a:rPr>
              <a:t>Được cho là background thì sẽ nhận giá trị 255.</a:t>
            </a:r>
            <a:endParaRPr/>
          </a:p>
        </p:txBody>
      </p:sp>
      <p:sp>
        <p:nvSpPr>
          <p:cNvPr id="1042" name="Google Shape;1042;p59"/>
          <p:cNvSpPr/>
          <p:nvPr/>
        </p:nvSpPr>
        <p:spPr>
          <a:xfrm>
            <a:off x="6422400" y="1124250"/>
            <a:ext cx="2417100" cy="19254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270000" spcFirstLastPara="1" rIns="91425" wrap="square" tIns="91425">
            <a:noAutofit/>
          </a:bodyPr>
          <a:lstStyle/>
          <a:p>
            <a:pPr indent="-228600" lvl="0" marL="0" marR="0" rtl="0" algn="l">
              <a:lnSpc>
                <a:spcPct val="115000"/>
              </a:lnSpc>
              <a:spcBef>
                <a:spcPts val="1200"/>
              </a:spcBef>
              <a:spcAft>
                <a:spcPts val="1200"/>
              </a:spcAft>
              <a:buClr>
                <a:schemeClr val="dk1"/>
              </a:buClr>
              <a:buSzPts val="1100"/>
              <a:buFont typeface="Arial"/>
              <a:buNone/>
            </a:pPr>
            <a:r>
              <a:rPr lang="en-GB" sz="700">
                <a:solidFill>
                  <a:schemeClr val="dk1"/>
                </a:solidFill>
              </a:rPr>
              <a:t>  	</a:t>
            </a:r>
            <a:r>
              <a:rPr lang="en-GB">
                <a:solidFill>
                  <a:schemeClr val="dk1"/>
                </a:solidFill>
              </a:rPr>
              <a:t>Từ mask có thể sử dụng các phép toán bitwise_and để tạo nên hình ảnh với đối tượng ban đầu nhưng đã được thay thế background.</a:t>
            </a:r>
            <a:endParaRPr/>
          </a:p>
        </p:txBody>
      </p:sp>
      <p:sp>
        <p:nvSpPr>
          <p:cNvPr id="1043" name="Google Shape;1043;p59"/>
          <p:cNvSpPr/>
          <p:nvPr/>
        </p:nvSpPr>
        <p:spPr>
          <a:xfrm>
            <a:off x="5909413" y="1897200"/>
            <a:ext cx="449700" cy="168600"/>
          </a:xfrm>
          <a:prstGeom prst="rightArrow">
            <a:avLst>
              <a:gd fmla="val 50000" name="adj1"/>
              <a:gd fmla="val 50000"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59"/>
          <p:cNvSpPr/>
          <p:nvPr/>
        </p:nvSpPr>
        <p:spPr>
          <a:xfrm>
            <a:off x="2831725" y="1897200"/>
            <a:ext cx="449700" cy="168600"/>
          </a:xfrm>
          <a:prstGeom prst="rightArrow">
            <a:avLst>
              <a:gd fmla="val 50000" name="adj1"/>
              <a:gd fmla="val 50000"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45" name="Google Shape;1045;p59"/>
          <p:cNvPicPr preferRelativeResize="0"/>
          <p:nvPr/>
        </p:nvPicPr>
        <p:blipFill>
          <a:blip r:embed="rId3">
            <a:alphaModFix/>
          </a:blip>
          <a:stretch>
            <a:fillRect/>
          </a:stretch>
        </p:blipFill>
        <p:spPr>
          <a:xfrm>
            <a:off x="393800" y="3244225"/>
            <a:ext cx="2065526" cy="1134475"/>
          </a:xfrm>
          <a:prstGeom prst="rect">
            <a:avLst/>
          </a:prstGeom>
          <a:noFill/>
          <a:ln>
            <a:noFill/>
          </a:ln>
        </p:spPr>
      </p:pic>
      <p:pic>
        <p:nvPicPr>
          <p:cNvPr id="1046" name="Google Shape;1046;p59"/>
          <p:cNvPicPr preferRelativeResize="0"/>
          <p:nvPr/>
        </p:nvPicPr>
        <p:blipFill>
          <a:blip r:embed="rId4">
            <a:alphaModFix/>
          </a:blip>
          <a:stretch>
            <a:fillRect/>
          </a:stretch>
        </p:blipFill>
        <p:spPr>
          <a:xfrm>
            <a:off x="3314388" y="3244225"/>
            <a:ext cx="3062381" cy="1134475"/>
          </a:xfrm>
          <a:prstGeom prst="rect">
            <a:avLst/>
          </a:prstGeom>
          <a:noFill/>
          <a:ln>
            <a:noFill/>
          </a:ln>
        </p:spPr>
      </p:pic>
      <p:pic>
        <p:nvPicPr>
          <p:cNvPr id="1047" name="Google Shape;1047;p59"/>
          <p:cNvPicPr preferRelativeResize="0"/>
          <p:nvPr/>
        </p:nvPicPr>
        <p:blipFill>
          <a:blip r:embed="rId5">
            <a:alphaModFix/>
          </a:blip>
          <a:stretch>
            <a:fillRect/>
          </a:stretch>
        </p:blipFill>
        <p:spPr>
          <a:xfrm>
            <a:off x="7231825" y="3244225"/>
            <a:ext cx="1044818" cy="1134475"/>
          </a:xfrm>
          <a:prstGeom prst="rect">
            <a:avLst/>
          </a:prstGeom>
          <a:noFill/>
          <a:ln>
            <a:noFill/>
          </a:ln>
        </p:spPr>
      </p:pic>
      <p:sp>
        <p:nvSpPr>
          <p:cNvPr id="1048" name="Google Shape;1048;p59"/>
          <p:cNvSpPr txBox="1"/>
          <p:nvPr/>
        </p:nvSpPr>
        <p:spPr>
          <a:xfrm>
            <a:off x="0" y="55625"/>
            <a:ext cx="18201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600">
                <a:solidFill>
                  <a:schemeClr val="dk1"/>
                </a:solidFill>
                <a:latin typeface="Be Vietnam"/>
                <a:ea typeface="Be Vietnam"/>
                <a:cs typeface="Be Vietnam"/>
                <a:sym typeface="Be Vietnam"/>
              </a:rPr>
              <a:t>Thresholding Technique</a:t>
            </a:r>
            <a:endParaRPr sz="1600">
              <a:solidFill>
                <a:schemeClr val="dk1"/>
              </a:solidFill>
              <a:latin typeface="Be Vietnam"/>
              <a:ea typeface="Be Vietnam"/>
              <a:cs typeface="Be Vietnam"/>
              <a:sym typeface="Be Vietnam"/>
            </a:endParaRPr>
          </a:p>
        </p:txBody>
      </p:sp>
      <p:sp>
        <p:nvSpPr>
          <p:cNvPr id="1049" name="Google Shape;1049;p5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40"/>
                                        </p:tgtEl>
                                        <p:attrNameLst>
                                          <p:attrName>style.visibility</p:attrName>
                                        </p:attrNameLst>
                                      </p:cBhvr>
                                      <p:to>
                                        <p:strVal val="visible"/>
                                      </p:to>
                                    </p:set>
                                    <p:animEffect filter="fade" transition="in">
                                      <p:cBhvr>
                                        <p:cTn dur="1000"/>
                                        <p:tgtEl>
                                          <p:spTgt spid="1040"/>
                                        </p:tgtEl>
                                      </p:cBhvr>
                                    </p:animEffect>
                                  </p:childTnLst>
                                </p:cTn>
                              </p:par>
                              <p:par>
                                <p:cTn fill="hold" nodeType="withEffect" presetClass="entr" presetID="10" presetSubtype="0">
                                  <p:stCondLst>
                                    <p:cond delay="0"/>
                                  </p:stCondLst>
                                  <p:childTnLst>
                                    <p:set>
                                      <p:cBhvr>
                                        <p:cTn dur="1" fill="hold">
                                          <p:stCondLst>
                                            <p:cond delay="0"/>
                                          </p:stCondLst>
                                        </p:cTn>
                                        <p:tgtEl>
                                          <p:spTgt spid="1045"/>
                                        </p:tgtEl>
                                        <p:attrNameLst>
                                          <p:attrName>style.visibility</p:attrName>
                                        </p:attrNameLst>
                                      </p:cBhvr>
                                      <p:to>
                                        <p:strVal val="visible"/>
                                      </p:to>
                                    </p:set>
                                    <p:animEffect filter="fade" transition="in">
                                      <p:cBhvr>
                                        <p:cTn dur="1000"/>
                                        <p:tgtEl>
                                          <p:spTgt spid="104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41"/>
                                        </p:tgtEl>
                                        <p:attrNameLst>
                                          <p:attrName>style.visibility</p:attrName>
                                        </p:attrNameLst>
                                      </p:cBhvr>
                                      <p:to>
                                        <p:strVal val="visible"/>
                                      </p:to>
                                    </p:set>
                                    <p:animEffect filter="fade" transition="in">
                                      <p:cBhvr>
                                        <p:cTn dur="1000"/>
                                        <p:tgtEl>
                                          <p:spTgt spid="1041"/>
                                        </p:tgtEl>
                                      </p:cBhvr>
                                    </p:animEffect>
                                  </p:childTnLst>
                                </p:cTn>
                              </p:par>
                              <p:par>
                                <p:cTn fill="hold" nodeType="withEffect" presetClass="entr" presetID="10" presetSubtype="0">
                                  <p:stCondLst>
                                    <p:cond delay="0"/>
                                  </p:stCondLst>
                                  <p:childTnLst>
                                    <p:set>
                                      <p:cBhvr>
                                        <p:cTn dur="1" fill="hold">
                                          <p:stCondLst>
                                            <p:cond delay="0"/>
                                          </p:stCondLst>
                                        </p:cTn>
                                        <p:tgtEl>
                                          <p:spTgt spid="1044"/>
                                        </p:tgtEl>
                                        <p:attrNameLst>
                                          <p:attrName>style.visibility</p:attrName>
                                        </p:attrNameLst>
                                      </p:cBhvr>
                                      <p:to>
                                        <p:strVal val="visible"/>
                                      </p:to>
                                    </p:set>
                                    <p:animEffect filter="fade" transition="in">
                                      <p:cBhvr>
                                        <p:cTn dur="1000"/>
                                        <p:tgtEl>
                                          <p:spTgt spid="1044"/>
                                        </p:tgtEl>
                                      </p:cBhvr>
                                    </p:animEffect>
                                  </p:childTnLst>
                                </p:cTn>
                              </p:par>
                              <p:par>
                                <p:cTn fill="hold" nodeType="withEffect" presetClass="entr" presetID="10" presetSubtype="0">
                                  <p:stCondLst>
                                    <p:cond delay="0"/>
                                  </p:stCondLst>
                                  <p:childTnLst>
                                    <p:set>
                                      <p:cBhvr>
                                        <p:cTn dur="1" fill="hold">
                                          <p:stCondLst>
                                            <p:cond delay="0"/>
                                          </p:stCondLst>
                                        </p:cTn>
                                        <p:tgtEl>
                                          <p:spTgt spid="1046"/>
                                        </p:tgtEl>
                                        <p:attrNameLst>
                                          <p:attrName>style.visibility</p:attrName>
                                        </p:attrNameLst>
                                      </p:cBhvr>
                                      <p:to>
                                        <p:strVal val="visible"/>
                                      </p:to>
                                    </p:set>
                                    <p:animEffect filter="fade" transition="in">
                                      <p:cBhvr>
                                        <p:cTn dur="1000"/>
                                        <p:tgtEl>
                                          <p:spTgt spid="104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42"/>
                                        </p:tgtEl>
                                        <p:attrNameLst>
                                          <p:attrName>style.visibility</p:attrName>
                                        </p:attrNameLst>
                                      </p:cBhvr>
                                      <p:to>
                                        <p:strVal val="visible"/>
                                      </p:to>
                                    </p:set>
                                    <p:animEffect filter="fade" transition="in">
                                      <p:cBhvr>
                                        <p:cTn dur="1000"/>
                                        <p:tgtEl>
                                          <p:spTgt spid="1042"/>
                                        </p:tgtEl>
                                      </p:cBhvr>
                                    </p:animEffect>
                                  </p:childTnLst>
                                </p:cTn>
                              </p:par>
                              <p:par>
                                <p:cTn fill="hold" nodeType="withEffect" presetClass="entr" presetID="10" presetSubtype="0">
                                  <p:stCondLst>
                                    <p:cond delay="0"/>
                                  </p:stCondLst>
                                  <p:childTnLst>
                                    <p:set>
                                      <p:cBhvr>
                                        <p:cTn dur="1" fill="hold">
                                          <p:stCondLst>
                                            <p:cond delay="0"/>
                                          </p:stCondLst>
                                        </p:cTn>
                                        <p:tgtEl>
                                          <p:spTgt spid="1043"/>
                                        </p:tgtEl>
                                        <p:attrNameLst>
                                          <p:attrName>style.visibility</p:attrName>
                                        </p:attrNameLst>
                                      </p:cBhvr>
                                      <p:to>
                                        <p:strVal val="visible"/>
                                      </p:to>
                                    </p:set>
                                    <p:animEffect filter="fade" transition="in">
                                      <p:cBhvr>
                                        <p:cTn dur="1000"/>
                                        <p:tgtEl>
                                          <p:spTgt spid="1043"/>
                                        </p:tgtEl>
                                      </p:cBhvr>
                                    </p:animEffect>
                                  </p:childTnLst>
                                </p:cTn>
                              </p:par>
                              <p:par>
                                <p:cTn fill="hold" nodeType="withEffect" presetClass="entr" presetID="10" presetSubtype="0">
                                  <p:stCondLst>
                                    <p:cond delay="0"/>
                                  </p:stCondLst>
                                  <p:childTnLst>
                                    <p:set>
                                      <p:cBhvr>
                                        <p:cTn dur="1" fill="hold">
                                          <p:stCondLst>
                                            <p:cond delay="0"/>
                                          </p:stCondLst>
                                        </p:cTn>
                                        <p:tgtEl>
                                          <p:spTgt spid="1047"/>
                                        </p:tgtEl>
                                        <p:attrNameLst>
                                          <p:attrName>style.visibility</p:attrName>
                                        </p:attrNameLst>
                                      </p:cBhvr>
                                      <p:to>
                                        <p:strVal val="visible"/>
                                      </p:to>
                                    </p:set>
                                    <p:animEffect filter="fade" transition="in">
                                      <p:cBhvr>
                                        <p:cTn dur="1000"/>
                                        <p:tgtEl>
                                          <p:spTgt spid="104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3" name="Shape 1053"/>
        <p:cNvGrpSpPr/>
        <p:nvPr/>
      </p:nvGrpSpPr>
      <p:grpSpPr>
        <a:xfrm>
          <a:off x="0" y="0"/>
          <a:ext cx="0" cy="0"/>
          <a:chOff x="0" y="0"/>
          <a:chExt cx="0" cy="0"/>
        </a:xfrm>
      </p:grpSpPr>
      <p:sp>
        <p:nvSpPr>
          <p:cNvPr id="1054" name="Google Shape;1054;p60"/>
          <p:cNvSpPr txBox="1"/>
          <p:nvPr>
            <p:ph idx="1" type="subTitle"/>
          </p:nvPr>
        </p:nvSpPr>
        <p:spPr>
          <a:xfrm>
            <a:off x="595825" y="1477125"/>
            <a:ext cx="8044200" cy="31191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rPr lang="en-GB"/>
              <a:t>Ưu điểm:</a:t>
            </a:r>
            <a:endParaRPr/>
          </a:p>
          <a:p>
            <a:pPr indent="-317500" lvl="0" marL="457200" rtl="0" algn="l">
              <a:spcBef>
                <a:spcPts val="0"/>
              </a:spcBef>
              <a:spcAft>
                <a:spcPts val="0"/>
              </a:spcAft>
              <a:buSzPts val="1400"/>
              <a:buChar char="-"/>
            </a:pPr>
            <a:r>
              <a:rPr lang="en-GB"/>
              <a:t>Deeplab V3 xử lý ảnh tốt .</a:t>
            </a:r>
            <a:endParaRPr/>
          </a:p>
          <a:p>
            <a:pPr indent="-317500" lvl="0" marL="457200" rtl="0" algn="l">
              <a:spcBef>
                <a:spcPts val="0"/>
              </a:spcBef>
              <a:spcAft>
                <a:spcPts val="0"/>
              </a:spcAft>
              <a:buSzPts val="1400"/>
              <a:buChar char="-"/>
            </a:pPr>
            <a:r>
              <a:rPr lang="en-GB"/>
              <a:t>Selfie Segmentation cho ra chất lượng ảnh ổn định, với thời gian thấp đáp ứng tốt cho việc stream video.</a:t>
            </a:r>
            <a:endParaRPr/>
          </a:p>
          <a:p>
            <a:pPr indent="-317500" lvl="0" marL="457200" rtl="0" algn="l">
              <a:spcBef>
                <a:spcPts val="0"/>
              </a:spcBef>
              <a:spcAft>
                <a:spcPts val="0"/>
              </a:spcAft>
              <a:buSzPts val="1400"/>
              <a:buChar char="-"/>
            </a:pPr>
            <a:r>
              <a:rPr lang="en-GB"/>
              <a:t>Thresholding Technique với khả năng tách nền xanh tốt, đáp ứng được nhu cầu xử lý với các bức ảnh có phông nền xanh trong studio.</a:t>
            </a:r>
            <a:endParaRPr/>
          </a:p>
          <a:p>
            <a:pPr indent="0" lvl="0" marL="457200" rtl="0" algn="l">
              <a:spcBef>
                <a:spcPts val="0"/>
              </a:spcBef>
              <a:spcAft>
                <a:spcPts val="0"/>
              </a:spcAft>
              <a:buNone/>
            </a:pPr>
            <a:r>
              <a:t/>
            </a:r>
            <a:endParaRPr/>
          </a:p>
          <a:p>
            <a:pPr indent="0" lvl="0" marL="457200" rtl="0" algn="l">
              <a:spcBef>
                <a:spcPts val="0"/>
              </a:spcBef>
              <a:spcAft>
                <a:spcPts val="0"/>
              </a:spcAft>
              <a:buNone/>
            </a:pPr>
            <a:r>
              <a:rPr lang="en-GB"/>
              <a:t>Nhươc điểm:</a:t>
            </a:r>
            <a:endParaRPr/>
          </a:p>
          <a:p>
            <a:pPr indent="-317500" lvl="0" marL="457200" rtl="0" algn="l">
              <a:spcBef>
                <a:spcPts val="0"/>
              </a:spcBef>
              <a:spcAft>
                <a:spcPts val="0"/>
              </a:spcAft>
              <a:buSzPts val="1400"/>
              <a:buChar char="-"/>
            </a:pPr>
            <a:r>
              <a:rPr lang="en-GB"/>
              <a:t>Deeplabv3 xử lý phức tạp cho nên yêu cầu phần cứng cao vì thế độ trễ lớn.</a:t>
            </a:r>
            <a:endParaRPr/>
          </a:p>
          <a:p>
            <a:pPr indent="-317500" lvl="0" marL="457200" rtl="0" algn="l">
              <a:spcBef>
                <a:spcPts val="0"/>
              </a:spcBef>
              <a:spcAft>
                <a:spcPts val="0"/>
              </a:spcAft>
              <a:buClr>
                <a:schemeClr val="dk1"/>
              </a:buClr>
              <a:buSzPts val="1400"/>
              <a:buChar char="-"/>
            </a:pPr>
            <a:r>
              <a:rPr lang="en-GB">
                <a:solidFill>
                  <a:schemeClr val="dk1"/>
                </a:solidFill>
              </a:rPr>
              <a:t>Thresholding Technique chỉ xử lý tốt đối với ảnh xanh nếu máu sắc không giống với ngưỡng đã chỉ định thì sẽ ko xử lý chính xác.</a:t>
            </a:r>
            <a:endParaRPr/>
          </a:p>
        </p:txBody>
      </p:sp>
      <p:sp>
        <p:nvSpPr>
          <p:cNvPr id="1055" name="Google Shape;1055;p60"/>
          <p:cNvSpPr txBox="1"/>
          <p:nvPr>
            <p:ph type="title"/>
          </p:nvPr>
        </p:nvSpPr>
        <p:spPr>
          <a:xfrm>
            <a:off x="540000" y="491400"/>
            <a:ext cx="8100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solidFill>
                  <a:schemeClr val="dk1"/>
                </a:solidFill>
              </a:rPr>
              <a:t>Ưu nhược điểm</a:t>
            </a:r>
            <a:endParaRPr/>
          </a:p>
        </p:txBody>
      </p:sp>
      <p:sp>
        <p:nvSpPr>
          <p:cNvPr id="1056" name="Google Shape;1056;p6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54"/>
                                        </p:tgtEl>
                                        <p:attrNameLst>
                                          <p:attrName>style.visibility</p:attrName>
                                        </p:attrNameLst>
                                      </p:cBhvr>
                                      <p:to>
                                        <p:strVal val="visible"/>
                                      </p:to>
                                    </p:set>
                                    <p:animEffect filter="fade" transition="in">
                                      <p:cBhvr>
                                        <p:cTn dur="1000"/>
                                        <p:tgtEl>
                                          <p:spTgt spid="105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0" name="Shape 1060"/>
        <p:cNvGrpSpPr/>
        <p:nvPr/>
      </p:nvGrpSpPr>
      <p:grpSpPr>
        <a:xfrm>
          <a:off x="0" y="0"/>
          <a:ext cx="0" cy="0"/>
          <a:chOff x="0" y="0"/>
          <a:chExt cx="0" cy="0"/>
        </a:xfrm>
      </p:grpSpPr>
      <p:sp>
        <p:nvSpPr>
          <p:cNvPr id="1061" name="Google Shape;1061;p61"/>
          <p:cNvSpPr txBox="1"/>
          <p:nvPr>
            <p:ph idx="2" type="title"/>
          </p:nvPr>
        </p:nvSpPr>
        <p:spPr>
          <a:xfrm>
            <a:off x="6927900" y="3825300"/>
            <a:ext cx="1653900" cy="9885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GB"/>
              <a:t>03</a:t>
            </a:r>
            <a:endParaRPr/>
          </a:p>
        </p:txBody>
      </p:sp>
      <p:sp>
        <p:nvSpPr>
          <p:cNvPr id="1062" name="Google Shape;1062;p61"/>
          <p:cNvSpPr txBox="1"/>
          <p:nvPr>
            <p:ph type="title"/>
          </p:nvPr>
        </p:nvSpPr>
        <p:spPr>
          <a:xfrm>
            <a:off x="4719250" y="899800"/>
            <a:ext cx="4316700" cy="2274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GB" sz="5300">
                <a:solidFill>
                  <a:schemeClr val="dk1"/>
                </a:solidFill>
              </a:rPr>
              <a:t>Handle Face</a:t>
            </a:r>
            <a:endParaRPr sz="5300">
              <a:solidFill>
                <a:schemeClr val="dk1"/>
              </a:solidFill>
            </a:endParaRPr>
          </a:p>
          <a:p>
            <a:pPr indent="457200" lvl="0" marL="0" rtl="0" algn="l">
              <a:spcBef>
                <a:spcPts val="0"/>
              </a:spcBef>
              <a:spcAft>
                <a:spcPts val="0"/>
              </a:spcAft>
              <a:buNone/>
            </a:pPr>
            <a:r>
              <a:t/>
            </a:r>
            <a:endParaRPr sz="6700"/>
          </a:p>
        </p:txBody>
      </p:sp>
      <p:pic>
        <p:nvPicPr>
          <p:cNvPr id="1063" name="Google Shape;1063;p61"/>
          <p:cNvPicPr preferRelativeResize="0"/>
          <p:nvPr/>
        </p:nvPicPr>
        <p:blipFill>
          <a:blip r:embed="rId3">
            <a:alphaModFix/>
          </a:blip>
          <a:stretch>
            <a:fillRect/>
          </a:stretch>
        </p:blipFill>
        <p:spPr>
          <a:xfrm>
            <a:off x="221725" y="2437725"/>
            <a:ext cx="2895432" cy="1585700"/>
          </a:xfrm>
          <a:prstGeom prst="rect">
            <a:avLst/>
          </a:prstGeom>
          <a:noFill/>
          <a:ln>
            <a:noFill/>
          </a:ln>
        </p:spPr>
      </p:pic>
      <p:pic>
        <p:nvPicPr>
          <p:cNvPr id="1064" name="Google Shape;1064;p61"/>
          <p:cNvPicPr preferRelativeResize="0"/>
          <p:nvPr/>
        </p:nvPicPr>
        <p:blipFill>
          <a:blip r:embed="rId4">
            <a:alphaModFix/>
          </a:blip>
          <a:stretch>
            <a:fillRect/>
          </a:stretch>
        </p:blipFill>
        <p:spPr>
          <a:xfrm>
            <a:off x="1012100" y="142600"/>
            <a:ext cx="3219449" cy="1997475"/>
          </a:xfrm>
          <a:prstGeom prst="rect">
            <a:avLst/>
          </a:prstGeom>
          <a:noFill/>
          <a:ln>
            <a:noFill/>
          </a:ln>
        </p:spPr>
      </p:pic>
      <p:pic>
        <p:nvPicPr>
          <p:cNvPr id="1065" name="Google Shape;1065;p61"/>
          <p:cNvPicPr preferRelativeResize="0"/>
          <p:nvPr/>
        </p:nvPicPr>
        <p:blipFill>
          <a:blip r:embed="rId5">
            <a:alphaModFix/>
          </a:blip>
          <a:stretch>
            <a:fillRect/>
          </a:stretch>
        </p:blipFill>
        <p:spPr>
          <a:xfrm>
            <a:off x="3441925" y="3258975"/>
            <a:ext cx="2260150" cy="1884525"/>
          </a:xfrm>
          <a:prstGeom prst="rect">
            <a:avLst/>
          </a:prstGeom>
          <a:noFill/>
          <a:ln>
            <a:noFill/>
          </a:ln>
        </p:spPr>
      </p:pic>
      <p:sp>
        <p:nvSpPr>
          <p:cNvPr id="1066" name="Google Shape;1066;p6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0" name="Shape 1070"/>
        <p:cNvGrpSpPr/>
        <p:nvPr/>
      </p:nvGrpSpPr>
      <p:grpSpPr>
        <a:xfrm>
          <a:off x="0" y="0"/>
          <a:ext cx="0" cy="0"/>
          <a:chOff x="0" y="0"/>
          <a:chExt cx="0" cy="0"/>
        </a:xfrm>
      </p:grpSpPr>
      <p:sp>
        <p:nvSpPr>
          <p:cNvPr id="1071" name="Google Shape;1071;p62"/>
          <p:cNvSpPr/>
          <p:nvPr/>
        </p:nvSpPr>
        <p:spPr>
          <a:xfrm flipH="1" rot="10800000">
            <a:off x="1658631" y="5903287"/>
            <a:ext cx="862800" cy="360000"/>
          </a:xfrm>
          <a:prstGeom prst="triangle">
            <a:avLst>
              <a:gd fmla="val 79071"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62"/>
          <p:cNvSpPr txBox="1"/>
          <p:nvPr>
            <p:ph type="title"/>
          </p:nvPr>
        </p:nvSpPr>
        <p:spPr>
          <a:xfrm>
            <a:off x="561225" y="123500"/>
            <a:ext cx="8100000" cy="969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Swap Face</a:t>
            </a:r>
            <a:endParaRPr/>
          </a:p>
        </p:txBody>
      </p:sp>
      <p:pic>
        <p:nvPicPr>
          <p:cNvPr id="1073" name="Google Shape;1073;p62"/>
          <p:cNvPicPr preferRelativeResize="0"/>
          <p:nvPr/>
        </p:nvPicPr>
        <p:blipFill>
          <a:blip r:embed="rId3">
            <a:alphaModFix/>
          </a:blip>
          <a:stretch>
            <a:fillRect/>
          </a:stretch>
        </p:blipFill>
        <p:spPr>
          <a:xfrm>
            <a:off x="186250" y="1280575"/>
            <a:ext cx="2238375" cy="3429000"/>
          </a:xfrm>
          <a:prstGeom prst="rect">
            <a:avLst/>
          </a:prstGeom>
          <a:noFill/>
          <a:ln>
            <a:noFill/>
          </a:ln>
        </p:spPr>
      </p:pic>
      <p:pic>
        <p:nvPicPr>
          <p:cNvPr id="1074" name="Google Shape;1074;p62"/>
          <p:cNvPicPr preferRelativeResize="0"/>
          <p:nvPr/>
        </p:nvPicPr>
        <p:blipFill>
          <a:blip r:embed="rId4">
            <a:alphaModFix/>
          </a:blip>
          <a:stretch>
            <a:fillRect/>
          </a:stretch>
        </p:blipFill>
        <p:spPr>
          <a:xfrm>
            <a:off x="2803425" y="1280575"/>
            <a:ext cx="2552700" cy="3502100"/>
          </a:xfrm>
          <a:prstGeom prst="rect">
            <a:avLst/>
          </a:prstGeom>
          <a:noFill/>
          <a:ln>
            <a:noFill/>
          </a:ln>
        </p:spPr>
      </p:pic>
      <p:pic>
        <p:nvPicPr>
          <p:cNvPr id="1075" name="Google Shape;1075;p62"/>
          <p:cNvPicPr preferRelativeResize="0"/>
          <p:nvPr/>
        </p:nvPicPr>
        <p:blipFill>
          <a:blip r:embed="rId5">
            <a:alphaModFix/>
          </a:blip>
          <a:stretch>
            <a:fillRect/>
          </a:stretch>
        </p:blipFill>
        <p:spPr>
          <a:xfrm>
            <a:off x="6344075" y="1280575"/>
            <a:ext cx="2672575" cy="3429000"/>
          </a:xfrm>
          <a:prstGeom prst="rect">
            <a:avLst/>
          </a:prstGeom>
          <a:noFill/>
          <a:ln>
            <a:noFill/>
          </a:ln>
        </p:spPr>
      </p:pic>
      <p:sp>
        <p:nvSpPr>
          <p:cNvPr id="1076" name="Google Shape;1076;p62"/>
          <p:cNvSpPr txBox="1"/>
          <p:nvPr/>
        </p:nvSpPr>
        <p:spPr>
          <a:xfrm>
            <a:off x="5645825" y="2738000"/>
            <a:ext cx="6579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5400">
                <a:latin typeface="Libre Franklin"/>
                <a:ea typeface="Libre Franklin"/>
                <a:cs typeface="Libre Franklin"/>
                <a:sym typeface="Libre Franklin"/>
              </a:rPr>
              <a:t>=</a:t>
            </a:r>
            <a:endParaRPr sz="5400">
              <a:latin typeface="Libre Franklin"/>
              <a:ea typeface="Libre Franklin"/>
              <a:cs typeface="Libre Franklin"/>
              <a:sym typeface="Libre Franklin"/>
            </a:endParaRPr>
          </a:p>
        </p:txBody>
      </p:sp>
      <p:sp>
        <p:nvSpPr>
          <p:cNvPr id="1077" name="Google Shape;1077;p6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73"/>
                                        </p:tgtEl>
                                        <p:attrNameLst>
                                          <p:attrName>style.visibility</p:attrName>
                                        </p:attrNameLst>
                                      </p:cBhvr>
                                      <p:to>
                                        <p:strVal val="visible"/>
                                      </p:to>
                                    </p:set>
                                    <p:animEffect filter="fade" transition="in">
                                      <p:cBhvr>
                                        <p:cTn dur="1000"/>
                                        <p:tgtEl>
                                          <p:spTgt spid="107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74"/>
                                        </p:tgtEl>
                                        <p:attrNameLst>
                                          <p:attrName>style.visibility</p:attrName>
                                        </p:attrNameLst>
                                      </p:cBhvr>
                                      <p:to>
                                        <p:strVal val="visible"/>
                                      </p:to>
                                    </p:set>
                                    <p:animEffect filter="fade" transition="in">
                                      <p:cBhvr>
                                        <p:cTn dur="1000"/>
                                        <p:tgtEl>
                                          <p:spTgt spid="107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76"/>
                                        </p:tgtEl>
                                        <p:attrNameLst>
                                          <p:attrName>style.visibility</p:attrName>
                                        </p:attrNameLst>
                                      </p:cBhvr>
                                      <p:to>
                                        <p:strVal val="visible"/>
                                      </p:to>
                                    </p:set>
                                    <p:animEffect filter="fade" transition="in">
                                      <p:cBhvr>
                                        <p:cTn dur="1000"/>
                                        <p:tgtEl>
                                          <p:spTgt spid="107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75"/>
                                        </p:tgtEl>
                                        <p:attrNameLst>
                                          <p:attrName>style.visibility</p:attrName>
                                        </p:attrNameLst>
                                      </p:cBhvr>
                                      <p:to>
                                        <p:strVal val="visible"/>
                                      </p:to>
                                    </p:set>
                                    <p:animEffect filter="fade" transition="in">
                                      <p:cBhvr>
                                        <p:cTn dur="1000"/>
                                        <p:tgtEl>
                                          <p:spTgt spid="107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1" name="Shape 1081"/>
        <p:cNvGrpSpPr/>
        <p:nvPr/>
      </p:nvGrpSpPr>
      <p:grpSpPr>
        <a:xfrm>
          <a:off x="0" y="0"/>
          <a:ext cx="0" cy="0"/>
          <a:chOff x="0" y="0"/>
          <a:chExt cx="0" cy="0"/>
        </a:xfrm>
      </p:grpSpPr>
      <p:sp>
        <p:nvSpPr>
          <p:cNvPr id="1082" name="Google Shape;1082;p63"/>
          <p:cNvSpPr txBox="1"/>
          <p:nvPr>
            <p:ph type="title"/>
          </p:nvPr>
        </p:nvSpPr>
        <p:spPr>
          <a:xfrm>
            <a:off x="540000" y="491400"/>
            <a:ext cx="8100000" cy="969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Library ?</a:t>
            </a:r>
            <a:endParaRPr/>
          </a:p>
        </p:txBody>
      </p:sp>
      <p:sp>
        <p:nvSpPr>
          <p:cNvPr id="1083" name="Google Shape;1083;p63"/>
          <p:cNvSpPr txBox="1"/>
          <p:nvPr/>
        </p:nvSpPr>
        <p:spPr>
          <a:xfrm>
            <a:off x="504625" y="1825350"/>
            <a:ext cx="5461800" cy="4311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SzPts val="1600"/>
              <a:buFont typeface="Libre Franklin"/>
              <a:buChar char="-"/>
            </a:pPr>
            <a:r>
              <a:rPr b="1" i="1" lang="en-GB" sz="1600">
                <a:latin typeface="Libre Franklin"/>
                <a:ea typeface="Libre Franklin"/>
                <a:cs typeface="Libre Franklin"/>
                <a:sym typeface="Libre Franklin"/>
              </a:rPr>
              <a:t>OpenCV   ⇒  Xử lý các thao tác xử lý ảnh</a:t>
            </a:r>
            <a:endParaRPr b="1" i="1" sz="1600">
              <a:latin typeface="Libre Franklin"/>
              <a:ea typeface="Libre Franklin"/>
              <a:cs typeface="Libre Franklin"/>
              <a:sym typeface="Libre Franklin"/>
            </a:endParaRPr>
          </a:p>
        </p:txBody>
      </p:sp>
      <p:sp>
        <p:nvSpPr>
          <p:cNvPr id="1084" name="Google Shape;1084;p63"/>
          <p:cNvSpPr txBox="1"/>
          <p:nvPr/>
        </p:nvSpPr>
        <p:spPr>
          <a:xfrm>
            <a:off x="504625" y="2476513"/>
            <a:ext cx="5461800" cy="4311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SzPts val="1600"/>
              <a:buFont typeface="Libre Franklin"/>
              <a:buChar char="-"/>
            </a:pPr>
            <a:r>
              <a:rPr b="1" i="1" lang="en-GB" sz="1600">
                <a:latin typeface="Libre Franklin"/>
                <a:ea typeface="Libre Franklin"/>
                <a:cs typeface="Libre Franklin"/>
                <a:sym typeface="Libre Franklin"/>
              </a:rPr>
              <a:t>Numpy      ⇒ Xử lý các mảng số</a:t>
            </a:r>
            <a:endParaRPr b="1" i="1" sz="1600">
              <a:latin typeface="Libre Franklin"/>
              <a:ea typeface="Libre Franklin"/>
              <a:cs typeface="Libre Franklin"/>
              <a:sym typeface="Libre Franklin"/>
            </a:endParaRPr>
          </a:p>
        </p:txBody>
      </p:sp>
      <p:sp>
        <p:nvSpPr>
          <p:cNvPr id="1085" name="Google Shape;1085;p63"/>
          <p:cNvSpPr txBox="1"/>
          <p:nvPr/>
        </p:nvSpPr>
        <p:spPr>
          <a:xfrm>
            <a:off x="504625" y="3127700"/>
            <a:ext cx="5461800" cy="4311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SzPts val="1600"/>
              <a:buFont typeface="Libre Franklin"/>
              <a:buChar char="-"/>
            </a:pPr>
            <a:r>
              <a:rPr b="1" i="1" lang="en-GB" sz="1600">
                <a:latin typeface="Libre Franklin"/>
                <a:ea typeface="Libre Franklin"/>
                <a:cs typeface="Libre Franklin"/>
                <a:sym typeface="Libre Franklin"/>
              </a:rPr>
              <a:t>Dlib              ⇒  Nhận diện khuôn mặt </a:t>
            </a:r>
            <a:endParaRPr b="1" i="1" sz="1600">
              <a:latin typeface="Libre Franklin"/>
              <a:ea typeface="Libre Franklin"/>
              <a:cs typeface="Libre Franklin"/>
              <a:sym typeface="Libre Franklin"/>
            </a:endParaRPr>
          </a:p>
        </p:txBody>
      </p:sp>
      <p:sp>
        <p:nvSpPr>
          <p:cNvPr id="1086" name="Google Shape;1086;p6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83"/>
                                        </p:tgtEl>
                                        <p:attrNameLst>
                                          <p:attrName>style.visibility</p:attrName>
                                        </p:attrNameLst>
                                      </p:cBhvr>
                                      <p:to>
                                        <p:strVal val="visible"/>
                                      </p:to>
                                    </p:set>
                                    <p:animEffect filter="fade" transition="in">
                                      <p:cBhvr>
                                        <p:cTn dur="1000"/>
                                        <p:tgtEl>
                                          <p:spTgt spid="108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84"/>
                                        </p:tgtEl>
                                        <p:attrNameLst>
                                          <p:attrName>style.visibility</p:attrName>
                                        </p:attrNameLst>
                                      </p:cBhvr>
                                      <p:to>
                                        <p:strVal val="visible"/>
                                      </p:to>
                                    </p:set>
                                    <p:animEffect filter="fade" transition="in">
                                      <p:cBhvr>
                                        <p:cTn dur="1000"/>
                                        <p:tgtEl>
                                          <p:spTgt spid="108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85"/>
                                        </p:tgtEl>
                                        <p:attrNameLst>
                                          <p:attrName>style.visibility</p:attrName>
                                        </p:attrNameLst>
                                      </p:cBhvr>
                                      <p:to>
                                        <p:strVal val="visible"/>
                                      </p:to>
                                    </p:set>
                                    <p:animEffect filter="fade" transition="in">
                                      <p:cBhvr>
                                        <p:cTn dur="1000"/>
                                        <p:tgtEl>
                                          <p:spTgt spid="108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0" name="Shape 1090"/>
        <p:cNvGrpSpPr/>
        <p:nvPr/>
      </p:nvGrpSpPr>
      <p:grpSpPr>
        <a:xfrm>
          <a:off x="0" y="0"/>
          <a:ext cx="0" cy="0"/>
          <a:chOff x="0" y="0"/>
          <a:chExt cx="0" cy="0"/>
        </a:xfrm>
      </p:grpSpPr>
      <p:sp>
        <p:nvSpPr>
          <p:cNvPr id="1091" name="Google Shape;1091;p64"/>
          <p:cNvSpPr txBox="1"/>
          <p:nvPr>
            <p:ph type="title"/>
          </p:nvPr>
        </p:nvSpPr>
        <p:spPr>
          <a:xfrm>
            <a:off x="522000" y="300375"/>
            <a:ext cx="8100000" cy="969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sz="4200"/>
              <a:t>A</a:t>
            </a:r>
            <a:r>
              <a:rPr lang="en-GB" sz="4200"/>
              <a:t>lgorithm</a:t>
            </a:r>
            <a:endParaRPr sz="4200"/>
          </a:p>
        </p:txBody>
      </p:sp>
      <p:pic>
        <p:nvPicPr>
          <p:cNvPr id="1092" name="Google Shape;1092;p64"/>
          <p:cNvPicPr preferRelativeResize="0"/>
          <p:nvPr/>
        </p:nvPicPr>
        <p:blipFill>
          <a:blip r:embed="rId3">
            <a:alphaModFix/>
          </a:blip>
          <a:stretch>
            <a:fillRect/>
          </a:stretch>
        </p:blipFill>
        <p:spPr>
          <a:xfrm>
            <a:off x="1766675" y="1382875"/>
            <a:ext cx="2228850" cy="3295650"/>
          </a:xfrm>
          <a:prstGeom prst="rect">
            <a:avLst/>
          </a:prstGeom>
          <a:noFill/>
          <a:ln>
            <a:noFill/>
          </a:ln>
        </p:spPr>
      </p:pic>
      <p:sp>
        <p:nvSpPr>
          <p:cNvPr id="1093" name="Google Shape;1093;p64"/>
          <p:cNvSpPr txBox="1"/>
          <p:nvPr/>
        </p:nvSpPr>
        <p:spPr>
          <a:xfrm>
            <a:off x="113200" y="2576200"/>
            <a:ext cx="17193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2500">
                <a:latin typeface="Libre Franklin"/>
                <a:ea typeface="Libre Franklin"/>
                <a:cs typeface="Libre Franklin"/>
                <a:sym typeface="Libre Franklin"/>
              </a:rPr>
              <a:t>Input    ⇒ </a:t>
            </a:r>
            <a:endParaRPr b="1" sz="2500">
              <a:latin typeface="Libre Franklin"/>
              <a:ea typeface="Libre Franklin"/>
              <a:cs typeface="Libre Franklin"/>
              <a:sym typeface="Libre Franklin"/>
            </a:endParaRPr>
          </a:p>
        </p:txBody>
      </p:sp>
      <p:sp>
        <p:nvSpPr>
          <p:cNvPr id="1094" name="Google Shape;1094;p64"/>
          <p:cNvSpPr txBox="1"/>
          <p:nvPr/>
        </p:nvSpPr>
        <p:spPr>
          <a:xfrm>
            <a:off x="4477825" y="2576200"/>
            <a:ext cx="4773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2500">
                <a:solidFill>
                  <a:schemeClr val="dk1"/>
                </a:solidFill>
                <a:latin typeface="Libre Franklin"/>
                <a:ea typeface="Libre Franklin"/>
                <a:cs typeface="Libre Franklin"/>
                <a:sym typeface="Libre Franklin"/>
              </a:rPr>
              <a:t>⇒</a:t>
            </a:r>
            <a:endParaRPr/>
          </a:p>
        </p:txBody>
      </p:sp>
      <p:pic>
        <p:nvPicPr>
          <p:cNvPr id="1095" name="Google Shape;1095;p64"/>
          <p:cNvPicPr preferRelativeResize="0"/>
          <p:nvPr/>
        </p:nvPicPr>
        <p:blipFill>
          <a:blip r:embed="rId4">
            <a:alphaModFix/>
          </a:blip>
          <a:stretch>
            <a:fillRect/>
          </a:stretch>
        </p:blipFill>
        <p:spPr>
          <a:xfrm>
            <a:off x="5437425" y="2165575"/>
            <a:ext cx="1438275" cy="1390650"/>
          </a:xfrm>
          <a:prstGeom prst="rect">
            <a:avLst/>
          </a:prstGeom>
          <a:noFill/>
          <a:ln>
            <a:noFill/>
          </a:ln>
        </p:spPr>
      </p:pic>
      <p:sp>
        <p:nvSpPr>
          <p:cNvPr id="1096" name="Google Shape;1096;p64"/>
          <p:cNvSpPr txBox="1"/>
          <p:nvPr/>
        </p:nvSpPr>
        <p:spPr>
          <a:xfrm>
            <a:off x="5437425" y="4266200"/>
            <a:ext cx="35730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GB" sz="1100">
                <a:solidFill>
                  <a:srgbClr val="24292F"/>
                </a:solidFill>
                <a:highlight>
                  <a:srgbClr val="FFFFFF"/>
                </a:highlight>
                <a:latin typeface="Courier New"/>
                <a:ea typeface="Courier New"/>
                <a:cs typeface="Courier New"/>
                <a:sym typeface="Courier New"/>
              </a:rPr>
              <a:t>dlib.</a:t>
            </a:r>
            <a:r>
              <a:rPr b="1" i="1" lang="en-GB" sz="1100">
                <a:solidFill>
                  <a:schemeClr val="dk1"/>
                </a:solidFill>
                <a:highlight>
                  <a:srgbClr val="FFFFFF"/>
                </a:highlight>
                <a:latin typeface="Courier New"/>
                <a:ea typeface="Courier New"/>
                <a:cs typeface="Courier New"/>
                <a:sym typeface="Courier New"/>
              </a:rPr>
              <a:t>get_frontal_face_detector</a:t>
            </a:r>
            <a:r>
              <a:rPr b="1" i="1" lang="en-GB" sz="1100">
                <a:solidFill>
                  <a:srgbClr val="24292F"/>
                </a:solidFill>
                <a:highlight>
                  <a:srgbClr val="FFFFFF"/>
                </a:highlight>
                <a:latin typeface="Courier New"/>
                <a:ea typeface="Courier New"/>
                <a:cs typeface="Courier New"/>
                <a:sym typeface="Courier New"/>
              </a:rPr>
              <a:t>()</a:t>
            </a:r>
            <a:endParaRPr b="1" i="1" sz="1600">
              <a:latin typeface="Libre Franklin"/>
              <a:ea typeface="Libre Franklin"/>
              <a:cs typeface="Libre Franklin"/>
              <a:sym typeface="Libre Franklin"/>
            </a:endParaRPr>
          </a:p>
        </p:txBody>
      </p:sp>
      <p:sp>
        <p:nvSpPr>
          <p:cNvPr id="1097" name="Google Shape;1097;p6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93"/>
                                        </p:tgtEl>
                                        <p:attrNameLst>
                                          <p:attrName>style.visibility</p:attrName>
                                        </p:attrNameLst>
                                      </p:cBhvr>
                                      <p:to>
                                        <p:strVal val="visible"/>
                                      </p:to>
                                    </p:set>
                                    <p:animEffect filter="fade" transition="in">
                                      <p:cBhvr>
                                        <p:cTn dur="1000"/>
                                        <p:tgtEl>
                                          <p:spTgt spid="109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92"/>
                                        </p:tgtEl>
                                        <p:attrNameLst>
                                          <p:attrName>style.visibility</p:attrName>
                                        </p:attrNameLst>
                                      </p:cBhvr>
                                      <p:to>
                                        <p:strVal val="visible"/>
                                      </p:to>
                                    </p:set>
                                    <p:animEffect filter="fade" transition="in">
                                      <p:cBhvr>
                                        <p:cTn dur="1000"/>
                                        <p:tgtEl>
                                          <p:spTgt spid="109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94"/>
                                        </p:tgtEl>
                                        <p:attrNameLst>
                                          <p:attrName>style.visibility</p:attrName>
                                        </p:attrNameLst>
                                      </p:cBhvr>
                                      <p:to>
                                        <p:strVal val="visible"/>
                                      </p:to>
                                    </p:set>
                                    <p:animEffect filter="fade" transition="in">
                                      <p:cBhvr>
                                        <p:cTn dur="1000"/>
                                        <p:tgtEl>
                                          <p:spTgt spid="109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95"/>
                                        </p:tgtEl>
                                        <p:attrNameLst>
                                          <p:attrName>style.visibility</p:attrName>
                                        </p:attrNameLst>
                                      </p:cBhvr>
                                      <p:to>
                                        <p:strVal val="visible"/>
                                      </p:to>
                                    </p:set>
                                    <p:animEffect filter="fade" transition="in">
                                      <p:cBhvr>
                                        <p:cTn dur="1000"/>
                                        <p:tgtEl>
                                          <p:spTgt spid="109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96"/>
                                        </p:tgtEl>
                                        <p:attrNameLst>
                                          <p:attrName>style.visibility</p:attrName>
                                        </p:attrNameLst>
                                      </p:cBhvr>
                                      <p:to>
                                        <p:strVal val="visible"/>
                                      </p:to>
                                    </p:set>
                                    <p:animEffect filter="fade" transition="in">
                                      <p:cBhvr>
                                        <p:cTn dur="1000"/>
                                        <p:tgtEl>
                                          <p:spTgt spid="109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1" name="Shape 1101"/>
        <p:cNvGrpSpPr/>
        <p:nvPr/>
      </p:nvGrpSpPr>
      <p:grpSpPr>
        <a:xfrm>
          <a:off x="0" y="0"/>
          <a:ext cx="0" cy="0"/>
          <a:chOff x="0" y="0"/>
          <a:chExt cx="0" cy="0"/>
        </a:xfrm>
      </p:grpSpPr>
      <p:sp>
        <p:nvSpPr>
          <p:cNvPr id="1102" name="Google Shape;1102;p65"/>
          <p:cNvSpPr txBox="1"/>
          <p:nvPr>
            <p:ph type="title"/>
          </p:nvPr>
        </p:nvSpPr>
        <p:spPr>
          <a:xfrm>
            <a:off x="540000" y="491400"/>
            <a:ext cx="8100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GB" sz="4200">
                <a:solidFill>
                  <a:schemeClr val="dk1"/>
                </a:solidFill>
              </a:rPr>
              <a:t>Algorithm</a:t>
            </a:r>
            <a:endParaRPr/>
          </a:p>
        </p:txBody>
      </p:sp>
      <p:pic>
        <p:nvPicPr>
          <p:cNvPr id="1103" name="Google Shape;1103;p65"/>
          <p:cNvPicPr preferRelativeResize="0"/>
          <p:nvPr/>
        </p:nvPicPr>
        <p:blipFill>
          <a:blip r:embed="rId3">
            <a:alphaModFix/>
          </a:blip>
          <a:stretch>
            <a:fillRect/>
          </a:stretch>
        </p:blipFill>
        <p:spPr>
          <a:xfrm>
            <a:off x="1706775" y="2193875"/>
            <a:ext cx="1438275" cy="1390650"/>
          </a:xfrm>
          <a:prstGeom prst="rect">
            <a:avLst/>
          </a:prstGeom>
          <a:noFill/>
          <a:ln>
            <a:noFill/>
          </a:ln>
        </p:spPr>
      </p:pic>
      <p:sp>
        <p:nvSpPr>
          <p:cNvPr id="1104" name="Google Shape;1104;p65"/>
          <p:cNvSpPr txBox="1"/>
          <p:nvPr/>
        </p:nvSpPr>
        <p:spPr>
          <a:xfrm>
            <a:off x="4201900" y="2604500"/>
            <a:ext cx="4773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2500">
                <a:solidFill>
                  <a:schemeClr val="dk1"/>
                </a:solidFill>
                <a:latin typeface="Libre Franklin"/>
                <a:ea typeface="Libre Franklin"/>
                <a:cs typeface="Libre Franklin"/>
                <a:sym typeface="Libre Franklin"/>
              </a:rPr>
              <a:t>⇒</a:t>
            </a:r>
            <a:endParaRPr/>
          </a:p>
        </p:txBody>
      </p:sp>
      <p:pic>
        <p:nvPicPr>
          <p:cNvPr id="1105" name="Google Shape;1105;p65"/>
          <p:cNvPicPr preferRelativeResize="0"/>
          <p:nvPr/>
        </p:nvPicPr>
        <p:blipFill>
          <a:blip r:embed="rId4">
            <a:alphaModFix/>
          </a:blip>
          <a:stretch>
            <a:fillRect/>
          </a:stretch>
        </p:blipFill>
        <p:spPr>
          <a:xfrm>
            <a:off x="5743963" y="1195275"/>
            <a:ext cx="2557270" cy="3774600"/>
          </a:xfrm>
          <a:prstGeom prst="rect">
            <a:avLst/>
          </a:prstGeom>
          <a:noFill/>
          <a:ln>
            <a:noFill/>
          </a:ln>
        </p:spPr>
      </p:pic>
      <p:sp>
        <p:nvSpPr>
          <p:cNvPr id="1106" name="Google Shape;1106;p65"/>
          <p:cNvSpPr txBox="1"/>
          <p:nvPr/>
        </p:nvSpPr>
        <p:spPr>
          <a:xfrm>
            <a:off x="217425" y="4075175"/>
            <a:ext cx="52710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GB" sz="1000">
                <a:solidFill>
                  <a:srgbClr val="24292F"/>
                </a:solidFill>
                <a:highlight>
                  <a:srgbClr val="FFFFFF"/>
                </a:highlight>
                <a:latin typeface="Courier New"/>
                <a:ea typeface="Courier New"/>
                <a:cs typeface="Courier New"/>
                <a:sym typeface="Courier New"/>
              </a:rPr>
              <a:t>dlib.</a:t>
            </a:r>
            <a:r>
              <a:rPr b="1" i="1" lang="en-GB" sz="1000">
                <a:solidFill>
                  <a:schemeClr val="dk1"/>
                </a:solidFill>
                <a:highlight>
                  <a:srgbClr val="FFFFFF"/>
                </a:highlight>
                <a:latin typeface="Courier New"/>
                <a:ea typeface="Courier New"/>
                <a:cs typeface="Courier New"/>
                <a:sym typeface="Courier New"/>
              </a:rPr>
              <a:t>shape_predictor</a:t>
            </a:r>
            <a:r>
              <a:rPr b="1" i="1" lang="en-GB" sz="1000">
                <a:solidFill>
                  <a:srgbClr val="24292F"/>
                </a:solidFill>
                <a:highlight>
                  <a:srgbClr val="FFFFFF"/>
                </a:highlight>
                <a:latin typeface="Courier New"/>
                <a:ea typeface="Courier New"/>
                <a:cs typeface="Courier New"/>
                <a:sym typeface="Courier New"/>
              </a:rPr>
              <a:t>(</a:t>
            </a:r>
            <a:r>
              <a:rPr b="1" i="1" lang="en-GB" sz="1000">
                <a:solidFill>
                  <a:schemeClr val="dk1"/>
                </a:solidFill>
                <a:highlight>
                  <a:srgbClr val="FFFFFF"/>
                </a:highlight>
                <a:latin typeface="Courier New"/>
                <a:ea typeface="Courier New"/>
                <a:cs typeface="Courier New"/>
                <a:sym typeface="Courier New"/>
              </a:rPr>
              <a:t>"shape_predictor_68_face_landmarks.dat"</a:t>
            </a:r>
            <a:r>
              <a:rPr b="1" i="1" lang="en-GB" sz="1000">
                <a:solidFill>
                  <a:srgbClr val="24292F"/>
                </a:solidFill>
                <a:highlight>
                  <a:srgbClr val="FFFFFF"/>
                </a:highlight>
                <a:latin typeface="Courier New"/>
                <a:ea typeface="Courier New"/>
                <a:cs typeface="Courier New"/>
                <a:sym typeface="Courier New"/>
              </a:rPr>
              <a:t>)</a:t>
            </a:r>
            <a:endParaRPr b="1" i="1" sz="1500">
              <a:latin typeface="Libre Franklin"/>
              <a:ea typeface="Libre Franklin"/>
              <a:cs typeface="Libre Franklin"/>
              <a:sym typeface="Libre Franklin"/>
            </a:endParaRPr>
          </a:p>
        </p:txBody>
      </p:sp>
      <p:sp>
        <p:nvSpPr>
          <p:cNvPr id="1107" name="Google Shape;1107;p6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03"/>
                                        </p:tgtEl>
                                        <p:attrNameLst>
                                          <p:attrName>style.visibility</p:attrName>
                                        </p:attrNameLst>
                                      </p:cBhvr>
                                      <p:to>
                                        <p:strVal val="visible"/>
                                      </p:to>
                                    </p:set>
                                    <p:animEffect filter="fade" transition="in">
                                      <p:cBhvr>
                                        <p:cTn dur="1000"/>
                                        <p:tgtEl>
                                          <p:spTgt spid="110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04"/>
                                        </p:tgtEl>
                                        <p:attrNameLst>
                                          <p:attrName>style.visibility</p:attrName>
                                        </p:attrNameLst>
                                      </p:cBhvr>
                                      <p:to>
                                        <p:strVal val="visible"/>
                                      </p:to>
                                    </p:set>
                                    <p:animEffect filter="fade" transition="in">
                                      <p:cBhvr>
                                        <p:cTn dur="1000"/>
                                        <p:tgtEl>
                                          <p:spTgt spid="110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05"/>
                                        </p:tgtEl>
                                        <p:attrNameLst>
                                          <p:attrName>style.visibility</p:attrName>
                                        </p:attrNameLst>
                                      </p:cBhvr>
                                      <p:to>
                                        <p:strVal val="visible"/>
                                      </p:to>
                                    </p:set>
                                    <p:animEffect filter="fade" transition="in">
                                      <p:cBhvr>
                                        <p:cTn dur="1000"/>
                                        <p:tgtEl>
                                          <p:spTgt spid="110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06"/>
                                        </p:tgtEl>
                                        <p:attrNameLst>
                                          <p:attrName>style.visibility</p:attrName>
                                        </p:attrNameLst>
                                      </p:cBhvr>
                                      <p:to>
                                        <p:strVal val="visible"/>
                                      </p:to>
                                    </p:set>
                                    <p:animEffect filter="fade" transition="in">
                                      <p:cBhvr>
                                        <p:cTn dur="1000"/>
                                        <p:tgtEl>
                                          <p:spTgt spid="110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1" name="Shape 1111"/>
        <p:cNvGrpSpPr/>
        <p:nvPr/>
      </p:nvGrpSpPr>
      <p:grpSpPr>
        <a:xfrm>
          <a:off x="0" y="0"/>
          <a:ext cx="0" cy="0"/>
          <a:chOff x="0" y="0"/>
          <a:chExt cx="0" cy="0"/>
        </a:xfrm>
      </p:grpSpPr>
      <p:sp>
        <p:nvSpPr>
          <p:cNvPr id="1112" name="Google Shape;1112;p66"/>
          <p:cNvSpPr txBox="1"/>
          <p:nvPr>
            <p:ph type="title"/>
          </p:nvPr>
        </p:nvSpPr>
        <p:spPr>
          <a:xfrm>
            <a:off x="522000" y="144725"/>
            <a:ext cx="8100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GB" sz="4200">
                <a:solidFill>
                  <a:schemeClr val="dk1"/>
                </a:solidFill>
              </a:rPr>
              <a:t>Algorithm</a:t>
            </a:r>
            <a:endParaRPr/>
          </a:p>
        </p:txBody>
      </p:sp>
      <p:pic>
        <p:nvPicPr>
          <p:cNvPr id="1113" name="Google Shape;1113;p66"/>
          <p:cNvPicPr preferRelativeResize="0"/>
          <p:nvPr/>
        </p:nvPicPr>
        <p:blipFill>
          <a:blip r:embed="rId3">
            <a:alphaModFix/>
          </a:blip>
          <a:stretch>
            <a:fillRect/>
          </a:stretch>
        </p:blipFill>
        <p:spPr>
          <a:xfrm>
            <a:off x="6107975" y="1124525"/>
            <a:ext cx="2574785" cy="3774600"/>
          </a:xfrm>
          <a:prstGeom prst="rect">
            <a:avLst/>
          </a:prstGeom>
          <a:noFill/>
          <a:ln>
            <a:noFill/>
          </a:ln>
        </p:spPr>
      </p:pic>
      <p:pic>
        <p:nvPicPr>
          <p:cNvPr id="1114" name="Google Shape;1114;p66"/>
          <p:cNvPicPr preferRelativeResize="0"/>
          <p:nvPr/>
        </p:nvPicPr>
        <p:blipFill>
          <a:blip r:embed="rId4">
            <a:alphaModFix/>
          </a:blip>
          <a:stretch>
            <a:fillRect/>
          </a:stretch>
        </p:blipFill>
        <p:spPr>
          <a:xfrm>
            <a:off x="712825" y="1124525"/>
            <a:ext cx="2557270" cy="3774600"/>
          </a:xfrm>
          <a:prstGeom prst="rect">
            <a:avLst/>
          </a:prstGeom>
          <a:noFill/>
          <a:ln>
            <a:noFill/>
          </a:ln>
        </p:spPr>
      </p:pic>
      <p:sp>
        <p:nvSpPr>
          <p:cNvPr id="1115" name="Google Shape;1115;p66"/>
          <p:cNvSpPr txBox="1"/>
          <p:nvPr/>
        </p:nvSpPr>
        <p:spPr>
          <a:xfrm>
            <a:off x="3749725" y="2341825"/>
            <a:ext cx="1980900" cy="100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Libre Franklin"/>
              <a:ea typeface="Libre Franklin"/>
              <a:cs typeface="Libre Franklin"/>
              <a:sym typeface="Libre Franklin"/>
            </a:endParaRPr>
          </a:p>
          <a:p>
            <a:pPr indent="0" lvl="0" marL="0" rtl="0" algn="l">
              <a:spcBef>
                <a:spcPts val="0"/>
              </a:spcBef>
              <a:spcAft>
                <a:spcPts val="0"/>
              </a:spcAft>
              <a:buNone/>
            </a:pPr>
            <a:r>
              <a:rPr lang="en-GB" sz="1500">
                <a:solidFill>
                  <a:schemeClr val="dk1"/>
                </a:solidFill>
                <a:highlight>
                  <a:srgbClr val="FFFFFF"/>
                </a:highlight>
                <a:latin typeface="Be Vietnam"/>
                <a:ea typeface="Be Vietnam"/>
                <a:cs typeface="Be Vietnam"/>
                <a:sym typeface="Be Vietnam"/>
              </a:rPr>
              <a:t>Subdiv2D</a:t>
            </a:r>
            <a:r>
              <a:rPr lang="en-GB" sz="900">
                <a:solidFill>
                  <a:srgbClr val="24292F"/>
                </a:solidFill>
                <a:highlight>
                  <a:srgbClr val="FFFFFF"/>
                </a:highlight>
                <a:latin typeface="Courier New"/>
                <a:ea typeface="Courier New"/>
                <a:cs typeface="Courier New"/>
                <a:sym typeface="Courier New"/>
              </a:rPr>
              <a:t>  </a:t>
            </a:r>
            <a:r>
              <a:rPr lang="en-GB" sz="2500">
                <a:latin typeface="Libre Franklin"/>
                <a:ea typeface="Libre Franklin"/>
                <a:cs typeface="Libre Franklin"/>
                <a:sym typeface="Libre Franklin"/>
              </a:rPr>
              <a:t>⇒</a:t>
            </a:r>
            <a:r>
              <a:rPr lang="en-GB">
                <a:latin typeface="Libre Franklin"/>
                <a:ea typeface="Libre Franklin"/>
                <a:cs typeface="Libre Franklin"/>
                <a:sym typeface="Libre Franklin"/>
              </a:rPr>
              <a:t> </a:t>
            </a:r>
            <a:endParaRPr>
              <a:latin typeface="Libre Franklin"/>
              <a:ea typeface="Libre Franklin"/>
              <a:cs typeface="Libre Franklin"/>
              <a:sym typeface="Libre Franklin"/>
            </a:endParaRPr>
          </a:p>
          <a:p>
            <a:pPr indent="0" lvl="0" marL="0" rtl="0" algn="l">
              <a:spcBef>
                <a:spcPts val="0"/>
              </a:spcBef>
              <a:spcAft>
                <a:spcPts val="0"/>
              </a:spcAft>
              <a:buNone/>
            </a:pPr>
            <a:r>
              <a:rPr lang="en-GB">
                <a:latin typeface="Libre Franklin"/>
                <a:ea typeface="Libre Franklin"/>
                <a:cs typeface="Libre Franklin"/>
                <a:sym typeface="Libre Franklin"/>
              </a:rPr>
              <a:t>(</a:t>
            </a:r>
            <a:r>
              <a:rPr lang="en-GB" sz="1100">
                <a:solidFill>
                  <a:srgbClr val="6E7781"/>
                </a:solidFill>
                <a:highlight>
                  <a:srgbClr val="FFFFFF"/>
                </a:highlight>
                <a:latin typeface="Be Vietnam"/>
                <a:ea typeface="Be Vietnam"/>
                <a:cs typeface="Be Vietnam"/>
                <a:sym typeface="Be Vietnam"/>
              </a:rPr>
              <a:t>Delaunay's algorithm</a:t>
            </a:r>
            <a:r>
              <a:rPr lang="en-GB">
                <a:solidFill>
                  <a:schemeClr val="dk1"/>
                </a:solidFill>
                <a:latin typeface="Libre Franklin"/>
                <a:ea typeface="Libre Franklin"/>
                <a:cs typeface="Libre Franklin"/>
                <a:sym typeface="Libre Franklin"/>
              </a:rPr>
              <a:t>)</a:t>
            </a:r>
            <a:endParaRPr sz="1600">
              <a:latin typeface="Be Vietnam"/>
              <a:ea typeface="Be Vietnam"/>
              <a:cs typeface="Be Vietnam"/>
              <a:sym typeface="Be Vietnam"/>
            </a:endParaRPr>
          </a:p>
        </p:txBody>
      </p:sp>
      <p:sp>
        <p:nvSpPr>
          <p:cNvPr id="1116" name="Google Shape;1116;p6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12"/>
                                        </p:tgtEl>
                                        <p:attrNameLst>
                                          <p:attrName>style.visibility</p:attrName>
                                        </p:attrNameLst>
                                      </p:cBhvr>
                                      <p:to>
                                        <p:strVal val="visible"/>
                                      </p:to>
                                    </p:set>
                                    <p:animEffect filter="fade" transition="in">
                                      <p:cBhvr>
                                        <p:cTn dur="1300"/>
                                        <p:tgtEl>
                                          <p:spTgt spid="111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14"/>
                                        </p:tgtEl>
                                        <p:attrNameLst>
                                          <p:attrName>style.visibility</p:attrName>
                                        </p:attrNameLst>
                                      </p:cBhvr>
                                      <p:to>
                                        <p:strVal val="visible"/>
                                      </p:to>
                                    </p:set>
                                    <p:animEffect filter="fade" transition="in">
                                      <p:cBhvr>
                                        <p:cTn dur="1000"/>
                                        <p:tgtEl>
                                          <p:spTgt spid="111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15"/>
                                        </p:tgtEl>
                                        <p:attrNameLst>
                                          <p:attrName>style.visibility</p:attrName>
                                        </p:attrNameLst>
                                      </p:cBhvr>
                                      <p:to>
                                        <p:strVal val="visible"/>
                                      </p:to>
                                    </p:set>
                                    <p:animEffect filter="fade" transition="in">
                                      <p:cBhvr>
                                        <p:cTn dur="1000"/>
                                        <p:tgtEl>
                                          <p:spTgt spid="111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13"/>
                                        </p:tgtEl>
                                        <p:attrNameLst>
                                          <p:attrName>style.visibility</p:attrName>
                                        </p:attrNameLst>
                                      </p:cBhvr>
                                      <p:to>
                                        <p:strVal val="visible"/>
                                      </p:to>
                                    </p:set>
                                    <p:animEffect filter="fade" transition="in">
                                      <p:cBhvr>
                                        <p:cTn dur="1000"/>
                                        <p:tgtEl>
                                          <p:spTgt spid="111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0" name="Shape 1120"/>
        <p:cNvGrpSpPr/>
        <p:nvPr/>
      </p:nvGrpSpPr>
      <p:grpSpPr>
        <a:xfrm>
          <a:off x="0" y="0"/>
          <a:ext cx="0" cy="0"/>
          <a:chOff x="0" y="0"/>
          <a:chExt cx="0" cy="0"/>
        </a:xfrm>
      </p:grpSpPr>
      <p:sp>
        <p:nvSpPr>
          <p:cNvPr id="1121" name="Google Shape;1121;p67"/>
          <p:cNvSpPr txBox="1"/>
          <p:nvPr>
            <p:ph type="title"/>
          </p:nvPr>
        </p:nvSpPr>
        <p:spPr>
          <a:xfrm>
            <a:off x="522000" y="144725"/>
            <a:ext cx="8100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sz="4200">
                <a:solidFill>
                  <a:schemeClr val="dk1"/>
                </a:solidFill>
              </a:rPr>
              <a:t>Algorithm</a:t>
            </a:r>
            <a:endParaRPr/>
          </a:p>
        </p:txBody>
      </p:sp>
      <p:sp>
        <p:nvSpPr>
          <p:cNvPr id="1122" name="Google Shape;1122;p67"/>
          <p:cNvSpPr txBox="1"/>
          <p:nvPr/>
        </p:nvSpPr>
        <p:spPr>
          <a:xfrm>
            <a:off x="4336950" y="2306450"/>
            <a:ext cx="19809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Libre Franklin"/>
              <a:ea typeface="Libre Franklin"/>
              <a:cs typeface="Libre Franklin"/>
              <a:sym typeface="Libre Franklin"/>
            </a:endParaRPr>
          </a:p>
          <a:p>
            <a:pPr indent="0" lvl="0" marL="0" rtl="0" algn="l">
              <a:spcBef>
                <a:spcPts val="0"/>
              </a:spcBef>
              <a:spcAft>
                <a:spcPts val="0"/>
              </a:spcAft>
              <a:buNone/>
            </a:pPr>
            <a:r>
              <a:rPr lang="en-GB" sz="3000">
                <a:latin typeface="Libre Franklin"/>
                <a:ea typeface="Libre Franklin"/>
                <a:cs typeface="Libre Franklin"/>
                <a:sym typeface="Libre Franklin"/>
              </a:rPr>
              <a:t>⇒</a:t>
            </a:r>
            <a:r>
              <a:rPr lang="en-GB" sz="1900">
                <a:latin typeface="Libre Franklin"/>
                <a:ea typeface="Libre Franklin"/>
                <a:cs typeface="Libre Franklin"/>
                <a:sym typeface="Libre Franklin"/>
              </a:rPr>
              <a:t> </a:t>
            </a:r>
            <a:endParaRPr sz="1900">
              <a:latin typeface="Libre Franklin"/>
              <a:ea typeface="Libre Franklin"/>
              <a:cs typeface="Libre Franklin"/>
              <a:sym typeface="Libre Franklin"/>
            </a:endParaRPr>
          </a:p>
          <a:p>
            <a:pPr indent="0" lvl="0" marL="0" rtl="0" algn="l">
              <a:spcBef>
                <a:spcPts val="0"/>
              </a:spcBef>
              <a:spcAft>
                <a:spcPts val="0"/>
              </a:spcAft>
              <a:buNone/>
            </a:pPr>
            <a:r>
              <a:t/>
            </a:r>
            <a:endParaRPr sz="1600">
              <a:latin typeface="Be Vietnam"/>
              <a:ea typeface="Be Vietnam"/>
              <a:cs typeface="Be Vietnam"/>
              <a:sym typeface="Be Vietnam"/>
            </a:endParaRPr>
          </a:p>
        </p:txBody>
      </p:sp>
      <p:pic>
        <p:nvPicPr>
          <p:cNvPr id="1123" name="Google Shape;1123;p67"/>
          <p:cNvPicPr preferRelativeResize="0"/>
          <p:nvPr/>
        </p:nvPicPr>
        <p:blipFill>
          <a:blip r:embed="rId3">
            <a:alphaModFix/>
          </a:blip>
          <a:stretch>
            <a:fillRect/>
          </a:stretch>
        </p:blipFill>
        <p:spPr>
          <a:xfrm>
            <a:off x="914925" y="1340175"/>
            <a:ext cx="2457450" cy="3343275"/>
          </a:xfrm>
          <a:prstGeom prst="rect">
            <a:avLst/>
          </a:prstGeom>
          <a:noFill/>
          <a:ln>
            <a:noFill/>
          </a:ln>
        </p:spPr>
      </p:pic>
      <p:pic>
        <p:nvPicPr>
          <p:cNvPr id="1124" name="Google Shape;1124;p67"/>
          <p:cNvPicPr preferRelativeResize="0"/>
          <p:nvPr/>
        </p:nvPicPr>
        <p:blipFill>
          <a:blip r:embed="rId4">
            <a:alphaModFix/>
          </a:blip>
          <a:stretch>
            <a:fillRect/>
          </a:stretch>
        </p:blipFill>
        <p:spPr>
          <a:xfrm>
            <a:off x="5777475" y="1340175"/>
            <a:ext cx="2464292" cy="3343275"/>
          </a:xfrm>
          <a:prstGeom prst="rect">
            <a:avLst/>
          </a:prstGeom>
          <a:noFill/>
          <a:ln>
            <a:noFill/>
          </a:ln>
        </p:spPr>
      </p:pic>
      <p:sp>
        <p:nvSpPr>
          <p:cNvPr id="1125" name="Google Shape;1125;p6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23"/>
                                        </p:tgtEl>
                                        <p:attrNameLst>
                                          <p:attrName>style.visibility</p:attrName>
                                        </p:attrNameLst>
                                      </p:cBhvr>
                                      <p:to>
                                        <p:strVal val="visible"/>
                                      </p:to>
                                    </p:set>
                                    <p:animEffect filter="fade" transition="in">
                                      <p:cBhvr>
                                        <p:cTn dur="1000"/>
                                        <p:tgtEl>
                                          <p:spTgt spid="112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22"/>
                                        </p:tgtEl>
                                        <p:attrNameLst>
                                          <p:attrName>style.visibility</p:attrName>
                                        </p:attrNameLst>
                                      </p:cBhvr>
                                      <p:to>
                                        <p:strVal val="visible"/>
                                      </p:to>
                                    </p:set>
                                    <p:animEffect filter="fade" transition="in">
                                      <p:cBhvr>
                                        <p:cTn dur="1000"/>
                                        <p:tgtEl>
                                          <p:spTgt spid="112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24"/>
                                        </p:tgtEl>
                                        <p:attrNameLst>
                                          <p:attrName>style.visibility</p:attrName>
                                        </p:attrNameLst>
                                      </p:cBhvr>
                                      <p:to>
                                        <p:strVal val="visible"/>
                                      </p:to>
                                    </p:set>
                                    <p:animEffect filter="fade" transition="in">
                                      <p:cBhvr>
                                        <p:cTn dur="1000"/>
                                        <p:tgtEl>
                                          <p:spTgt spid="112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9" name="Shape 559"/>
        <p:cNvGrpSpPr/>
        <p:nvPr/>
      </p:nvGrpSpPr>
      <p:grpSpPr>
        <a:xfrm>
          <a:off x="0" y="0"/>
          <a:ext cx="0" cy="0"/>
          <a:chOff x="0" y="0"/>
          <a:chExt cx="0" cy="0"/>
        </a:xfrm>
      </p:grpSpPr>
      <p:sp>
        <p:nvSpPr>
          <p:cNvPr id="560" name="Google Shape;560;p41"/>
          <p:cNvSpPr txBox="1"/>
          <p:nvPr>
            <p:ph type="title"/>
          </p:nvPr>
        </p:nvSpPr>
        <p:spPr>
          <a:xfrm>
            <a:off x="582450" y="201325"/>
            <a:ext cx="8100000" cy="572700"/>
          </a:xfrm>
          <a:prstGeom prst="rect">
            <a:avLst/>
          </a:prstGeom>
        </p:spPr>
        <p:txBody>
          <a:bodyPr anchorCtr="0" anchor="t" bIns="91425" lIns="91425" spcFirstLastPara="1" rIns="91425" wrap="square" tIns="91425">
            <a:noAutofit/>
          </a:bodyPr>
          <a:lstStyle/>
          <a:p>
            <a:pPr indent="0" lvl="0" marL="457200" rtl="0" algn="ctr">
              <a:spcBef>
                <a:spcPts val="0"/>
              </a:spcBef>
              <a:spcAft>
                <a:spcPts val="0"/>
              </a:spcAft>
              <a:buNone/>
            </a:pPr>
            <a:r>
              <a:rPr i="1" lang="en-GB" sz="4200">
                <a:latin typeface="Be Vietnam"/>
                <a:ea typeface="Be Vietnam"/>
                <a:cs typeface="Be Vietnam"/>
                <a:sym typeface="Be Vietnam"/>
              </a:rPr>
              <a:t>Mục lục</a:t>
            </a:r>
            <a:endParaRPr i="1" sz="4200">
              <a:latin typeface="Be Vietnam"/>
              <a:ea typeface="Be Vietnam"/>
              <a:cs typeface="Be Vietnam"/>
              <a:sym typeface="Be Vietnam"/>
            </a:endParaRPr>
          </a:p>
        </p:txBody>
      </p:sp>
      <p:sp>
        <p:nvSpPr>
          <p:cNvPr id="561" name="Google Shape;561;p41"/>
          <p:cNvSpPr txBox="1"/>
          <p:nvPr/>
        </p:nvSpPr>
        <p:spPr>
          <a:xfrm>
            <a:off x="1315950" y="1400850"/>
            <a:ext cx="7074900" cy="1693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Libre Franklin"/>
              <a:buAutoNum type="arabicPeriod"/>
            </a:pPr>
            <a:r>
              <a:rPr i="1" lang="en-GB">
                <a:latin typeface="Libre Franklin"/>
                <a:ea typeface="Libre Franklin"/>
                <a:cs typeface="Libre Franklin"/>
                <a:sym typeface="Libre Franklin"/>
              </a:rPr>
              <a:t>Giới thiệu web app.</a:t>
            </a:r>
            <a:endParaRPr i="1">
              <a:latin typeface="Libre Franklin"/>
              <a:ea typeface="Libre Franklin"/>
              <a:cs typeface="Libre Franklin"/>
              <a:sym typeface="Libre Franklin"/>
            </a:endParaRPr>
          </a:p>
          <a:p>
            <a:pPr indent="-317500" lvl="0" marL="457200" rtl="0" algn="l">
              <a:spcBef>
                <a:spcPts val="0"/>
              </a:spcBef>
              <a:spcAft>
                <a:spcPts val="0"/>
              </a:spcAft>
              <a:buSzPts val="1400"/>
              <a:buFont typeface="Libre Franklin"/>
              <a:buAutoNum type="arabicPeriod"/>
            </a:pPr>
            <a:r>
              <a:rPr i="1" lang="en-GB">
                <a:latin typeface="Libre Franklin"/>
                <a:ea typeface="Libre Franklin"/>
                <a:cs typeface="Libre Franklin"/>
                <a:sym typeface="Libre Franklin"/>
              </a:rPr>
              <a:t>Các thuật toán và cách xử lý ảnh trong app.</a:t>
            </a:r>
            <a:endParaRPr i="1">
              <a:latin typeface="Libre Franklin"/>
              <a:ea typeface="Libre Franklin"/>
              <a:cs typeface="Libre Franklin"/>
              <a:sym typeface="Libre Franklin"/>
            </a:endParaRPr>
          </a:p>
          <a:p>
            <a:pPr indent="-317500" lvl="0" marL="457200" rtl="0" algn="l">
              <a:spcBef>
                <a:spcPts val="0"/>
              </a:spcBef>
              <a:spcAft>
                <a:spcPts val="0"/>
              </a:spcAft>
              <a:buSzPts val="1400"/>
              <a:buFont typeface="Libre Franklin"/>
              <a:buChar char="-"/>
            </a:pPr>
            <a:r>
              <a:rPr i="1" lang="en-GB">
                <a:latin typeface="Libre Franklin"/>
                <a:ea typeface="Libre Franklin"/>
                <a:cs typeface="Libre Franklin"/>
                <a:sym typeface="Libre Franklin"/>
              </a:rPr>
              <a:t>Remove background &amp; replace background</a:t>
            </a:r>
            <a:endParaRPr i="1">
              <a:latin typeface="Libre Franklin"/>
              <a:ea typeface="Libre Franklin"/>
              <a:cs typeface="Libre Franklin"/>
              <a:sym typeface="Libre Franklin"/>
            </a:endParaRPr>
          </a:p>
          <a:p>
            <a:pPr indent="-317500" lvl="0" marL="457200" rtl="0" algn="l">
              <a:spcBef>
                <a:spcPts val="0"/>
              </a:spcBef>
              <a:spcAft>
                <a:spcPts val="0"/>
              </a:spcAft>
              <a:buSzPts val="1400"/>
              <a:buFont typeface="Libre Franklin"/>
              <a:buChar char="-"/>
            </a:pPr>
            <a:r>
              <a:rPr i="1" lang="en-GB">
                <a:latin typeface="Libre Franklin"/>
                <a:ea typeface="Libre Franklin"/>
                <a:cs typeface="Libre Franklin"/>
                <a:sym typeface="Libre Franklin"/>
              </a:rPr>
              <a:t>Swap face</a:t>
            </a:r>
            <a:endParaRPr i="1">
              <a:latin typeface="Libre Franklin"/>
              <a:ea typeface="Libre Franklin"/>
              <a:cs typeface="Libre Franklin"/>
              <a:sym typeface="Libre Franklin"/>
            </a:endParaRPr>
          </a:p>
          <a:p>
            <a:pPr indent="-317500" lvl="0" marL="457200" rtl="0" algn="l">
              <a:spcBef>
                <a:spcPts val="0"/>
              </a:spcBef>
              <a:spcAft>
                <a:spcPts val="0"/>
              </a:spcAft>
              <a:buSzPts val="1400"/>
              <a:buFont typeface="Libre Franklin"/>
              <a:buChar char="-"/>
            </a:pPr>
            <a:r>
              <a:rPr i="1" lang="en-GB">
                <a:latin typeface="Libre Franklin"/>
                <a:ea typeface="Libre Franklin"/>
                <a:cs typeface="Libre Franklin"/>
                <a:sym typeface="Libre Franklin"/>
              </a:rPr>
              <a:t>Pig’s nose filter</a:t>
            </a:r>
            <a:endParaRPr i="1">
              <a:latin typeface="Libre Franklin"/>
              <a:ea typeface="Libre Franklin"/>
              <a:cs typeface="Libre Franklin"/>
              <a:sym typeface="Libre Franklin"/>
            </a:endParaRPr>
          </a:p>
          <a:p>
            <a:pPr indent="-317500" lvl="0" marL="457200" rtl="0" algn="l">
              <a:spcBef>
                <a:spcPts val="0"/>
              </a:spcBef>
              <a:spcAft>
                <a:spcPts val="0"/>
              </a:spcAft>
              <a:buSzPts val="1400"/>
              <a:buFont typeface="Libre Franklin"/>
              <a:buAutoNum type="arabicPeriod"/>
            </a:pPr>
            <a:r>
              <a:rPr i="1" lang="en-GB">
                <a:latin typeface="Libre Franklin"/>
                <a:ea typeface="Libre Franklin"/>
                <a:cs typeface="Libre Franklin"/>
                <a:sym typeface="Libre Franklin"/>
              </a:rPr>
              <a:t>Hướng phát triển.</a:t>
            </a:r>
            <a:endParaRPr i="1">
              <a:latin typeface="Libre Franklin"/>
              <a:ea typeface="Libre Franklin"/>
              <a:cs typeface="Libre Franklin"/>
              <a:sym typeface="Libre Franklin"/>
            </a:endParaRPr>
          </a:p>
          <a:p>
            <a:pPr indent="-317500" lvl="0" marL="457200" rtl="0" algn="l">
              <a:spcBef>
                <a:spcPts val="0"/>
              </a:spcBef>
              <a:spcAft>
                <a:spcPts val="0"/>
              </a:spcAft>
              <a:buSzPts val="1400"/>
              <a:buFont typeface="Libre Franklin"/>
              <a:buAutoNum type="arabicPeriod"/>
            </a:pPr>
            <a:r>
              <a:rPr i="1" lang="en-GB">
                <a:latin typeface="Libre Franklin"/>
                <a:ea typeface="Libre Franklin"/>
                <a:cs typeface="Libre Franklin"/>
                <a:sym typeface="Libre Franklin"/>
              </a:rPr>
              <a:t>Tài liệu tham khảo.</a:t>
            </a:r>
            <a:endParaRPr i="1">
              <a:latin typeface="Libre Franklin"/>
              <a:ea typeface="Libre Franklin"/>
              <a:cs typeface="Libre Franklin"/>
              <a:sym typeface="Libre Franklin"/>
            </a:endParaRPr>
          </a:p>
        </p:txBody>
      </p:sp>
      <p:sp>
        <p:nvSpPr>
          <p:cNvPr id="562" name="Google Shape;562;p4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61"/>
                                        </p:tgtEl>
                                        <p:attrNameLst>
                                          <p:attrName>style.visibility</p:attrName>
                                        </p:attrNameLst>
                                      </p:cBhvr>
                                      <p:to>
                                        <p:strVal val="visible"/>
                                      </p:to>
                                    </p:set>
                                    <p:animEffect filter="fade" transition="in">
                                      <p:cBhvr>
                                        <p:cTn dur="1000"/>
                                        <p:tgtEl>
                                          <p:spTgt spid="56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9" name="Shape 1129"/>
        <p:cNvGrpSpPr/>
        <p:nvPr/>
      </p:nvGrpSpPr>
      <p:grpSpPr>
        <a:xfrm>
          <a:off x="0" y="0"/>
          <a:ext cx="0" cy="0"/>
          <a:chOff x="0" y="0"/>
          <a:chExt cx="0" cy="0"/>
        </a:xfrm>
      </p:grpSpPr>
      <p:sp>
        <p:nvSpPr>
          <p:cNvPr id="1130" name="Google Shape;1130;p68"/>
          <p:cNvSpPr txBox="1"/>
          <p:nvPr>
            <p:ph type="title"/>
          </p:nvPr>
        </p:nvSpPr>
        <p:spPr>
          <a:xfrm>
            <a:off x="540000" y="491400"/>
            <a:ext cx="8100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GB" sz="4200">
                <a:solidFill>
                  <a:schemeClr val="dk1"/>
                </a:solidFill>
              </a:rPr>
              <a:t>Algorithm</a:t>
            </a:r>
            <a:endParaRPr/>
          </a:p>
        </p:txBody>
      </p:sp>
      <p:pic>
        <p:nvPicPr>
          <p:cNvPr id="1131" name="Google Shape;1131;p68"/>
          <p:cNvPicPr preferRelativeResize="0"/>
          <p:nvPr/>
        </p:nvPicPr>
        <p:blipFill>
          <a:blip r:embed="rId3">
            <a:alphaModFix/>
          </a:blip>
          <a:stretch>
            <a:fillRect/>
          </a:stretch>
        </p:blipFill>
        <p:spPr>
          <a:xfrm>
            <a:off x="382852" y="1347250"/>
            <a:ext cx="2317198" cy="3397000"/>
          </a:xfrm>
          <a:prstGeom prst="rect">
            <a:avLst/>
          </a:prstGeom>
          <a:noFill/>
          <a:ln>
            <a:noFill/>
          </a:ln>
        </p:spPr>
      </p:pic>
      <p:pic>
        <p:nvPicPr>
          <p:cNvPr id="1132" name="Google Shape;1132;p68"/>
          <p:cNvPicPr preferRelativeResize="0"/>
          <p:nvPr/>
        </p:nvPicPr>
        <p:blipFill>
          <a:blip r:embed="rId4">
            <a:alphaModFix/>
          </a:blip>
          <a:stretch>
            <a:fillRect/>
          </a:stretch>
        </p:blipFill>
        <p:spPr>
          <a:xfrm>
            <a:off x="6296725" y="1374125"/>
            <a:ext cx="2464292" cy="3343275"/>
          </a:xfrm>
          <a:prstGeom prst="rect">
            <a:avLst/>
          </a:prstGeom>
          <a:noFill/>
          <a:ln>
            <a:noFill/>
          </a:ln>
        </p:spPr>
      </p:pic>
      <p:pic>
        <p:nvPicPr>
          <p:cNvPr id="1133" name="Google Shape;1133;p68"/>
          <p:cNvPicPr preferRelativeResize="0"/>
          <p:nvPr/>
        </p:nvPicPr>
        <p:blipFill>
          <a:blip r:embed="rId5">
            <a:alphaModFix/>
          </a:blip>
          <a:stretch>
            <a:fillRect/>
          </a:stretch>
        </p:blipFill>
        <p:spPr>
          <a:xfrm>
            <a:off x="3348175" y="2504550"/>
            <a:ext cx="866000" cy="721650"/>
          </a:xfrm>
          <a:prstGeom prst="rect">
            <a:avLst/>
          </a:prstGeom>
          <a:noFill/>
          <a:ln>
            <a:noFill/>
          </a:ln>
        </p:spPr>
      </p:pic>
      <p:pic>
        <p:nvPicPr>
          <p:cNvPr id="1134" name="Google Shape;1134;p68"/>
          <p:cNvPicPr preferRelativeResize="0"/>
          <p:nvPr/>
        </p:nvPicPr>
        <p:blipFill>
          <a:blip r:embed="rId6">
            <a:alphaModFix/>
          </a:blip>
          <a:stretch>
            <a:fillRect/>
          </a:stretch>
        </p:blipFill>
        <p:spPr>
          <a:xfrm>
            <a:off x="4542163" y="2515150"/>
            <a:ext cx="1754575" cy="884350"/>
          </a:xfrm>
          <a:prstGeom prst="rect">
            <a:avLst/>
          </a:prstGeom>
          <a:noFill/>
          <a:ln>
            <a:noFill/>
          </a:ln>
        </p:spPr>
      </p:pic>
      <p:cxnSp>
        <p:nvCxnSpPr>
          <p:cNvPr id="1135" name="Google Shape;1135;p68"/>
          <p:cNvCxnSpPr>
            <a:endCxn id="1133" idx="1"/>
          </p:cNvCxnSpPr>
          <p:nvPr/>
        </p:nvCxnSpPr>
        <p:spPr>
          <a:xfrm flipH="1" rot="10800000">
            <a:off x="990475" y="2865375"/>
            <a:ext cx="2357700" cy="183900"/>
          </a:xfrm>
          <a:prstGeom prst="straightConnector1">
            <a:avLst/>
          </a:prstGeom>
          <a:noFill/>
          <a:ln cap="flat" cmpd="sng" w="9525">
            <a:solidFill>
              <a:srgbClr val="FF0000"/>
            </a:solidFill>
            <a:prstDash val="solid"/>
            <a:round/>
            <a:headEnd len="med" w="med" type="none"/>
            <a:tailEnd len="med" w="med" type="triangle"/>
          </a:ln>
        </p:spPr>
      </p:cxnSp>
      <p:cxnSp>
        <p:nvCxnSpPr>
          <p:cNvPr id="1136" name="Google Shape;1136;p68"/>
          <p:cNvCxnSpPr/>
          <p:nvPr/>
        </p:nvCxnSpPr>
        <p:spPr>
          <a:xfrm rot="10800000">
            <a:off x="5681200" y="2978575"/>
            <a:ext cx="1613100" cy="134400"/>
          </a:xfrm>
          <a:prstGeom prst="straightConnector1">
            <a:avLst/>
          </a:prstGeom>
          <a:noFill/>
          <a:ln cap="flat" cmpd="sng" w="9525">
            <a:solidFill>
              <a:srgbClr val="FF0000"/>
            </a:solidFill>
            <a:prstDash val="solid"/>
            <a:round/>
            <a:headEnd len="med" w="med" type="none"/>
            <a:tailEnd len="med" w="med" type="triangle"/>
          </a:ln>
        </p:spPr>
      </p:cxnSp>
      <p:sp>
        <p:nvSpPr>
          <p:cNvPr id="1137" name="Google Shape;1137;p6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31"/>
                                        </p:tgtEl>
                                        <p:attrNameLst>
                                          <p:attrName>style.visibility</p:attrName>
                                        </p:attrNameLst>
                                      </p:cBhvr>
                                      <p:to>
                                        <p:strVal val="visible"/>
                                      </p:to>
                                    </p:set>
                                    <p:animEffect filter="fade" transition="in">
                                      <p:cBhvr>
                                        <p:cTn dur="1000"/>
                                        <p:tgtEl>
                                          <p:spTgt spid="113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135"/>
                                        </p:tgtEl>
                                        <p:attrNameLst>
                                          <p:attrName>style.visibility</p:attrName>
                                        </p:attrNameLst>
                                      </p:cBhvr>
                                      <p:to>
                                        <p:strVal val="visible"/>
                                      </p:to>
                                    </p:set>
                                    <p:anim calcmode="lin" valueType="num">
                                      <p:cBhvr additive="base">
                                        <p:cTn dur="1000"/>
                                        <p:tgtEl>
                                          <p:spTgt spid="1135"/>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33"/>
                                        </p:tgtEl>
                                        <p:attrNameLst>
                                          <p:attrName>style.visibility</p:attrName>
                                        </p:attrNameLst>
                                      </p:cBhvr>
                                      <p:to>
                                        <p:strVal val="visible"/>
                                      </p:to>
                                    </p:set>
                                    <p:animEffect filter="fade" transition="in">
                                      <p:cBhvr>
                                        <p:cTn dur="1000"/>
                                        <p:tgtEl>
                                          <p:spTgt spid="113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32"/>
                                        </p:tgtEl>
                                        <p:attrNameLst>
                                          <p:attrName>style.visibility</p:attrName>
                                        </p:attrNameLst>
                                      </p:cBhvr>
                                      <p:to>
                                        <p:strVal val="visible"/>
                                      </p:to>
                                    </p:set>
                                    <p:animEffect filter="fade" transition="in">
                                      <p:cBhvr>
                                        <p:cTn dur="1000"/>
                                        <p:tgtEl>
                                          <p:spTgt spid="113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136"/>
                                        </p:tgtEl>
                                        <p:attrNameLst>
                                          <p:attrName>style.visibility</p:attrName>
                                        </p:attrNameLst>
                                      </p:cBhvr>
                                      <p:to>
                                        <p:strVal val="visible"/>
                                      </p:to>
                                    </p:set>
                                    <p:anim calcmode="lin" valueType="num">
                                      <p:cBhvr additive="base">
                                        <p:cTn dur="1000"/>
                                        <p:tgtEl>
                                          <p:spTgt spid="1136"/>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34"/>
                                        </p:tgtEl>
                                        <p:attrNameLst>
                                          <p:attrName>style.visibility</p:attrName>
                                        </p:attrNameLst>
                                      </p:cBhvr>
                                      <p:to>
                                        <p:strVal val="visible"/>
                                      </p:to>
                                    </p:set>
                                    <p:animEffect filter="fade" transition="in">
                                      <p:cBhvr>
                                        <p:cTn dur="1000"/>
                                        <p:tgtEl>
                                          <p:spTgt spid="113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1" name="Shape 1141"/>
        <p:cNvGrpSpPr/>
        <p:nvPr/>
      </p:nvGrpSpPr>
      <p:grpSpPr>
        <a:xfrm>
          <a:off x="0" y="0"/>
          <a:ext cx="0" cy="0"/>
          <a:chOff x="0" y="0"/>
          <a:chExt cx="0" cy="0"/>
        </a:xfrm>
      </p:grpSpPr>
      <p:sp>
        <p:nvSpPr>
          <p:cNvPr id="1142" name="Google Shape;1142;p69"/>
          <p:cNvSpPr txBox="1"/>
          <p:nvPr>
            <p:ph type="title"/>
          </p:nvPr>
        </p:nvSpPr>
        <p:spPr>
          <a:xfrm>
            <a:off x="823450" y="491400"/>
            <a:ext cx="7533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GB" sz="4200">
                <a:solidFill>
                  <a:schemeClr val="dk1"/>
                </a:solidFill>
              </a:rPr>
              <a:t>Algorithm</a:t>
            </a:r>
            <a:endParaRPr/>
          </a:p>
        </p:txBody>
      </p:sp>
      <p:pic>
        <p:nvPicPr>
          <p:cNvPr id="1143" name="Google Shape;1143;p69"/>
          <p:cNvPicPr preferRelativeResize="0"/>
          <p:nvPr/>
        </p:nvPicPr>
        <p:blipFill>
          <a:blip r:embed="rId3">
            <a:alphaModFix/>
          </a:blip>
          <a:stretch>
            <a:fillRect/>
          </a:stretch>
        </p:blipFill>
        <p:spPr>
          <a:xfrm>
            <a:off x="2798425" y="1478275"/>
            <a:ext cx="1990725" cy="3028950"/>
          </a:xfrm>
          <a:prstGeom prst="rect">
            <a:avLst/>
          </a:prstGeom>
          <a:noFill/>
          <a:ln>
            <a:noFill/>
          </a:ln>
        </p:spPr>
      </p:pic>
      <p:sp>
        <p:nvSpPr>
          <p:cNvPr id="1144" name="Google Shape;1144;p69"/>
          <p:cNvSpPr txBox="1"/>
          <p:nvPr/>
        </p:nvSpPr>
        <p:spPr>
          <a:xfrm>
            <a:off x="4372325" y="2294700"/>
            <a:ext cx="44007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GB">
                <a:solidFill>
                  <a:schemeClr val="dk1"/>
                </a:solidFill>
                <a:highlight>
                  <a:srgbClr val="FFFFFF"/>
                </a:highlight>
                <a:latin typeface="Courier New"/>
                <a:ea typeface="Courier New"/>
                <a:cs typeface="Courier New"/>
                <a:sym typeface="Courier New"/>
              </a:rPr>
              <a:t>getAffineTransform</a:t>
            </a:r>
            <a:r>
              <a:rPr b="1" i="1" lang="en-GB">
                <a:solidFill>
                  <a:srgbClr val="24292F"/>
                </a:solidFill>
                <a:highlight>
                  <a:srgbClr val="FFFFFF"/>
                </a:highlight>
                <a:latin typeface="Courier New"/>
                <a:ea typeface="Courier New"/>
                <a:cs typeface="Courier New"/>
                <a:sym typeface="Courier New"/>
              </a:rPr>
              <a:t>(points,points2)</a:t>
            </a:r>
            <a:endParaRPr b="1" i="1">
              <a:solidFill>
                <a:srgbClr val="24292F"/>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t/>
            </a:r>
            <a:endParaRPr b="1" i="1">
              <a:solidFill>
                <a:srgbClr val="24292F"/>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b="1" i="1" lang="en-GB">
                <a:solidFill>
                  <a:schemeClr val="dk1"/>
                </a:solidFill>
                <a:highlight>
                  <a:srgbClr val="FFFFFF"/>
                </a:highlight>
                <a:latin typeface="Courier New"/>
                <a:ea typeface="Courier New"/>
                <a:cs typeface="Courier New"/>
                <a:sym typeface="Courier New"/>
              </a:rPr>
              <a:t>warpAffine</a:t>
            </a:r>
            <a:r>
              <a:rPr b="1" i="1" lang="en-GB">
                <a:solidFill>
                  <a:srgbClr val="24292F"/>
                </a:solidFill>
                <a:highlight>
                  <a:srgbClr val="FFFFFF"/>
                </a:highlight>
                <a:latin typeface="Courier New"/>
                <a:ea typeface="Courier New"/>
                <a:cs typeface="Courier New"/>
                <a:sym typeface="Courier New"/>
              </a:rPr>
              <a:t>(cropped_triangle, </a:t>
            </a:r>
            <a:r>
              <a:rPr b="1" i="1" lang="en-GB">
                <a:solidFill>
                  <a:schemeClr val="dk1"/>
                </a:solidFill>
                <a:highlight>
                  <a:srgbClr val="FFFFFF"/>
                </a:highlight>
                <a:latin typeface="Courier New"/>
                <a:ea typeface="Courier New"/>
                <a:cs typeface="Courier New"/>
                <a:sym typeface="Courier New"/>
              </a:rPr>
              <a:t>M</a:t>
            </a:r>
            <a:r>
              <a:rPr b="1" i="1" lang="en-GB">
                <a:solidFill>
                  <a:srgbClr val="24292F"/>
                </a:solidFill>
                <a:highlight>
                  <a:srgbClr val="FFFFFF"/>
                </a:highlight>
                <a:latin typeface="Courier New"/>
                <a:ea typeface="Courier New"/>
                <a:cs typeface="Courier New"/>
                <a:sym typeface="Courier New"/>
              </a:rPr>
              <a:t>,(w, h))</a:t>
            </a:r>
            <a:endParaRPr b="1" i="1">
              <a:solidFill>
                <a:srgbClr val="24292F"/>
              </a:solidFill>
              <a:highlight>
                <a:srgbClr val="FFFFFF"/>
              </a:highlight>
              <a:latin typeface="Courier New"/>
              <a:ea typeface="Courier New"/>
              <a:cs typeface="Courier New"/>
              <a:sym typeface="Courier New"/>
            </a:endParaRPr>
          </a:p>
        </p:txBody>
      </p:sp>
      <p:sp>
        <p:nvSpPr>
          <p:cNvPr id="1145" name="Google Shape;1145;p6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43"/>
                                        </p:tgtEl>
                                        <p:attrNameLst>
                                          <p:attrName>style.visibility</p:attrName>
                                        </p:attrNameLst>
                                      </p:cBhvr>
                                      <p:to>
                                        <p:strVal val="visible"/>
                                      </p:to>
                                    </p:set>
                                    <p:animEffect filter="fade" transition="in">
                                      <p:cBhvr>
                                        <p:cTn dur="1000"/>
                                        <p:tgtEl>
                                          <p:spTgt spid="114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44"/>
                                        </p:tgtEl>
                                        <p:attrNameLst>
                                          <p:attrName>style.visibility</p:attrName>
                                        </p:attrNameLst>
                                      </p:cBhvr>
                                      <p:to>
                                        <p:strVal val="visible"/>
                                      </p:to>
                                    </p:set>
                                    <p:animEffect filter="fade" transition="in">
                                      <p:cBhvr>
                                        <p:cTn dur="1000"/>
                                        <p:tgtEl>
                                          <p:spTgt spid="114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9" name="Shape 1149"/>
        <p:cNvGrpSpPr/>
        <p:nvPr/>
      </p:nvGrpSpPr>
      <p:grpSpPr>
        <a:xfrm>
          <a:off x="0" y="0"/>
          <a:ext cx="0" cy="0"/>
          <a:chOff x="0" y="0"/>
          <a:chExt cx="0" cy="0"/>
        </a:xfrm>
      </p:grpSpPr>
      <p:sp>
        <p:nvSpPr>
          <p:cNvPr id="1150" name="Google Shape;1150;p70"/>
          <p:cNvSpPr txBox="1"/>
          <p:nvPr>
            <p:ph type="title"/>
          </p:nvPr>
        </p:nvSpPr>
        <p:spPr>
          <a:xfrm>
            <a:off x="540000" y="491400"/>
            <a:ext cx="8100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GB" sz="4200">
                <a:solidFill>
                  <a:schemeClr val="dk1"/>
                </a:solidFill>
              </a:rPr>
              <a:t>Algorithm</a:t>
            </a:r>
            <a:endParaRPr/>
          </a:p>
        </p:txBody>
      </p:sp>
      <p:pic>
        <p:nvPicPr>
          <p:cNvPr id="1151" name="Google Shape;1151;p70"/>
          <p:cNvPicPr preferRelativeResize="0"/>
          <p:nvPr/>
        </p:nvPicPr>
        <p:blipFill>
          <a:blip r:embed="rId3">
            <a:alphaModFix/>
          </a:blip>
          <a:stretch>
            <a:fillRect/>
          </a:stretch>
        </p:blipFill>
        <p:spPr>
          <a:xfrm>
            <a:off x="77825" y="1718825"/>
            <a:ext cx="2940875" cy="2591050"/>
          </a:xfrm>
          <a:prstGeom prst="rect">
            <a:avLst/>
          </a:prstGeom>
          <a:noFill/>
          <a:ln>
            <a:noFill/>
          </a:ln>
        </p:spPr>
      </p:pic>
      <p:sp>
        <p:nvSpPr>
          <p:cNvPr id="1152" name="Google Shape;1152;p70"/>
          <p:cNvSpPr txBox="1"/>
          <p:nvPr/>
        </p:nvSpPr>
        <p:spPr>
          <a:xfrm>
            <a:off x="3018700" y="2455050"/>
            <a:ext cx="735900" cy="939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4900">
                <a:latin typeface="Libre Franklin"/>
                <a:ea typeface="Libre Franklin"/>
                <a:cs typeface="Libre Franklin"/>
                <a:sym typeface="Libre Franklin"/>
              </a:rPr>
              <a:t> +</a:t>
            </a:r>
            <a:endParaRPr sz="4900">
              <a:latin typeface="Libre Franklin"/>
              <a:ea typeface="Libre Franklin"/>
              <a:cs typeface="Libre Franklin"/>
              <a:sym typeface="Libre Franklin"/>
            </a:endParaRPr>
          </a:p>
        </p:txBody>
      </p:sp>
      <p:pic>
        <p:nvPicPr>
          <p:cNvPr id="1153" name="Google Shape;1153;p70"/>
          <p:cNvPicPr preferRelativeResize="0"/>
          <p:nvPr/>
        </p:nvPicPr>
        <p:blipFill>
          <a:blip r:embed="rId4">
            <a:alphaModFix/>
          </a:blip>
          <a:stretch>
            <a:fillRect/>
          </a:stretch>
        </p:blipFill>
        <p:spPr>
          <a:xfrm>
            <a:off x="3754600" y="1556500"/>
            <a:ext cx="2110550" cy="2866675"/>
          </a:xfrm>
          <a:prstGeom prst="rect">
            <a:avLst/>
          </a:prstGeom>
          <a:noFill/>
          <a:ln>
            <a:noFill/>
          </a:ln>
        </p:spPr>
      </p:pic>
      <p:sp>
        <p:nvSpPr>
          <p:cNvPr id="1154" name="Google Shape;1154;p70"/>
          <p:cNvSpPr txBox="1"/>
          <p:nvPr/>
        </p:nvSpPr>
        <p:spPr>
          <a:xfrm>
            <a:off x="6020800" y="2455050"/>
            <a:ext cx="466800" cy="76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3800">
                <a:latin typeface="Libre Franklin"/>
                <a:ea typeface="Libre Franklin"/>
                <a:cs typeface="Libre Franklin"/>
                <a:sym typeface="Libre Franklin"/>
              </a:rPr>
              <a:t>⇒ </a:t>
            </a:r>
            <a:endParaRPr sz="3800">
              <a:latin typeface="Libre Franklin"/>
              <a:ea typeface="Libre Franklin"/>
              <a:cs typeface="Libre Franklin"/>
              <a:sym typeface="Libre Franklin"/>
            </a:endParaRPr>
          </a:p>
        </p:txBody>
      </p:sp>
      <p:pic>
        <p:nvPicPr>
          <p:cNvPr id="1155" name="Google Shape;1155;p70"/>
          <p:cNvPicPr preferRelativeResize="0"/>
          <p:nvPr/>
        </p:nvPicPr>
        <p:blipFill>
          <a:blip r:embed="rId5">
            <a:alphaModFix/>
          </a:blip>
          <a:stretch>
            <a:fillRect/>
          </a:stretch>
        </p:blipFill>
        <p:spPr>
          <a:xfrm>
            <a:off x="6714950" y="1443313"/>
            <a:ext cx="2397600" cy="2962475"/>
          </a:xfrm>
          <a:prstGeom prst="rect">
            <a:avLst/>
          </a:prstGeom>
          <a:noFill/>
          <a:ln>
            <a:noFill/>
          </a:ln>
        </p:spPr>
      </p:pic>
      <p:sp>
        <p:nvSpPr>
          <p:cNvPr id="1156" name="Google Shape;1156;p7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51"/>
                                        </p:tgtEl>
                                        <p:attrNameLst>
                                          <p:attrName>style.visibility</p:attrName>
                                        </p:attrNameLst>
                                      </p:cBhvr>
                                      <p:to>
                                        <p:strVal val="visible"/>
                                      </p:to>
                                    </p:set>
                                    <p:animEffect filter="fade" transition="in">
                                      <p:cBhvr>
                                        <p:cTn dur="1000"/>
                                        <p:tgtEl>
                                          <p:spTgt spid="115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52"/>
                                        </p:tgtEl>
                                        <p:attrNameLst>
                                          <p:attrName>style.visibility</p:attrName>
                                        </p:attrNameLst>
                                      </p:cBhvr>
                                      <p:to>
                                        <p:strVal val="visible"/>
                                      </p:to>
                                    </p:set>
                                    <p:animEffect filter="fade" transition="in">
                                      <p:cBhvr>
                                        <p:cTn dur="1000"/>
                                        <p:tgtEl>
                                          <p:spTgt spid="115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53"/>
                                        </p:tgtEl>
                                        <p:attrNameLst>
                                          <p:attrName>style.visibility</p:attrName>
                                        </p:attrNameLst>
                                      </p:cBhvr>
                                      <p:to>
                                        <p:strVal val="visible"/>
                                      </p:to>
                                    </p:set>
                                    <p:animEffect filter="fade" transition="in">
                                      <p:cBhvr>
                                        <p:cTn dur="1000"/>
                                        <p:tgtEl>
                                          <p:spTgt spid="115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54"/>
                                        </p:tgtEl>
                                        <p:attrNameLst>
                                          <p:attrName>style.visibility</p:attrName>
                                        </p:attrNameLst>
                                      </p:cBhvr>
                                      <p:to>
                                        <p:strVal val="visible"/>
                                      </p:to>
                                    </p:set>
                                    <p:animEffect filter="fade" transition="in">
                                      <p:cBhvr>
                                        <p:cTn dur="1000"/>
                                        <p:tgtEl>
                                          <p:spTgt spid="115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55"/>
                                        </p:tgtEl>
                                        <p:attrNameLst>
                                          <p:attrName>style.visibility</p:attrName>
                                        </p:attrNameLst>
                                      </p:cBhvr>
                                      <p:to>
                                        <p:strVal val="visible"/>
                                      </p:to>
                                    </p:set>
                                    <p:animEffect filter="fade" transition="in">
                                      <p:cBhvr>
                                        <p:cTn dur="1000"/>
                                        <p:tgtEl>
                                          <p:spTgt spid="115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0" name="Shape 1160"/>
        <p:cNvGrpSpPr/>
        <p:nvPr/>
      </p:nvGrpSpPr>
      <p:grpSpPr>
        <a:xfrm>
          <a:off x="0" y="0"/>
          <a:ext cx="0" cy="0"/>
          <a:chOff x="0" y="0"/>
          <a:chExt cx="0" cy="0"/>
        </a:xfrm>
      </p:grpSpPr>
      <p:sp>
        <p:nvSpPr>
          <p:cNvPr id="1161" name="Google Shape;1161;p71"/>
          <p:cNvSpPr txBox="1"/>
          <p:nvPr>
            <p:ph type="ctrTitle"/>
          </p:nvPr>
        </p:nvSpPr>
        <p:spPr>
          <a:xfrm>
            <a:off x="749950" y="265000"/>
            <a:ext cx="7264500" cy="1050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GB" sz="4200">
                <a:solidFill>
                  <a:schemeClr val="dk1"/>
                </a:solidFill>
              </a:rPr>
              <a:t>Algorithm</a:t>
            </a:r>
            <a:endParaRPr sz="4100">
              <a:solidFill>
                <a:schemeClr val="dk1"/>
              </a:solidFill>
            </a:endParaRPr>
          </a:p>
          <a:p>
            <a:pPr indent="0" lvl="0" marL="0" rtl="0" algn="l">
              <a:spcBef>
                <a:spcPts val="0"/>
              </a:spcBef>
              <a:spcAft>
                <a:spcPts val="0"/>
              </a:spcAft>
              <a:buNone/>
            </a:pPr>
            <a:r>
              <a:t/>
            </a:r>
            <a:endParaRPr/>
          </a:p>
        </p:txBody>
      </p:sp>
      <p:pic>
        <p:nvPicPr>
          <p:cNvPr id="1162" name="Google Shape;1162;p71"/>
          <p:cNvPicPr preferRelativeResize="0"/>
          <p:nvPr/>
        </p:nvPicPr>
        <p:blipFill>
          <a:blip r:embed="rId3">
            <a:alphaModFix/>
          </a:blip>
          <a:stretch>
            <a:fillRect/>
          </a:stretch>
        </p:blipFill>
        <p:spPr>
          <a:xfrm>
            <a:off x="166575" y="1072100"/>
            <a:ext cx="6370204" cy="3522800"/>
          </a:xfrm>
          <a:prstGeom prst="rect">
            <a:avLst/>
          </a:prstGeom>
          <a:noFill/>
          <a:ln>
            <a:noFill/>
          </a:ln>
        </p:spPr>
      </p:pic>
      <p:sp>
        <p:nvSpPr>
          <p:cNvPr id="1163" name="Google Shape;1163;p71"/>
          <p:cNvSpPr txBox="1"/>
          <p:nvPr/>
        </p:nvSpPr>
        <p:spPr>
          <a:xfrm>
            <a:off x="6770750" y="1280575"/>
            <a:ext cx="2193300" cy="6156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Libre Franklin"/>
              <a:buChar char="-"/>
            </a:pPr>
            <a:r>
              <a:rPr lang="en-GB">
                <a:latin typeface="Libre Franklin"/>
                <a:ea typeface="Libre Franklin"/>
                <a:cs typeface="Libre Franklin"/>
                <a:sym typeface="Libre Franklin"/>
              </a:rPr>
              <a:t>Blur</a:t>
            </a:r>
            <a:endParaRPr>
              <a:latin typeface="Libre Franklin"/>
              <a:ea typeface="Libre Franklin"/>
              <a:cs typeface="Libre Franklin"/>
              <a:sym typeface="Libre Franklin"/>
            </a:endParaRPr>
          </a:p>
          <a:p>
            <a:pPr indent="-317500" lvl="0" marL="457200" rtl="0" algn="l">
              <a:spcBef>
                <a:spcPts val="0"/>
              </a:spcBef>
              <a:spcAft>
                <a:spcPts val="0"/>
              </a:spcAft>
              <a:buSzPts val="1400"/>
              <a:buFont typeface="Libre Franklin"/>
              <a:buChar char="-"/>
            </a:pPr>
            <a:r>
              <a:rPr lang="en-GB">
                <a:latin typeface="Libre Franklin"/>
                <a:ea typeface="Libre Franklin"/>
                <a:cs typeface="Libre Franklin"/>
                <a:sym typeface="Libre Franklin"/>
              </a:rPr>
              <a:t>SeamlessClone,...</a:t>
            </a:r>
            <a:endParaRPr>
              <a:latin typeface="Libre Franklin"/>
              <a:ea typeface="Libre Franklin"/>
              <a:cs typeface="Libre Franklin"/>
              <a:sym typeface="Libre Franklin"/>
            </a:endParaRPr>
          </a:p>
        </p:txBody>
      </p:sp>
      <p:sp>
        <p:nvSpPr>
          <p:cNvPr id="1164" name="Google Shape;1164;p7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62"/>
                                        </p:tgtEl>
                                        <p:attrNameLst>
                                          <p:attrName>style.visibility</p:attrName>
                                        </p:attrNameLst>
                                      </p:cBhvr>
                                      <p:to>
                                        <p:strVal val="visible"/>
                                      </p:to>
                                    </p:set>
                                    <p:animEffect filter="fade" transition="in">
                                      <p:cBhvr>
                                        <p:cTn dur="1000"/>
                                        <p:tgtEl>
                                          <p:spTgt spid="116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63"/>
                                        </p:tgtEl>
                                        <p:attrNameLst>
                                          <p:attrName>style.visibility</p:attrName>
                                        </p:attrNameLst>
                                      </p:cBhvr>
                                      <p:to>
                                        <p:strVal val="visible"/>
                                      </p:to>
                                    </p:set>
                                    <p:animEffect filter="fade" transition="in">
                                      <p:cBhvr>
                                        <p:cTn dur="1000"/>
                                        <p:tgtEl>
                                          <p:spTgt spid="116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8" name="Shape 1168"/>
        <p:cNvGrpSpPr/>
        <p:nvPr/>
      </p:nvGrpSpPr>
      <p:grpSpPr>
        <a:xfrm>
          <a:off x="0" y="0"/>
          <a:ext cx="0" cy="0"/>
          <a:chOff x="0" y="0"/>
          <a:chExt cx="0" cy="0"/>
        </a:xfrm>
      </p:grpSpPr>
      <p:sp>
        <p:nvSpPr>
          <p:cNvPr id="1169" name="Google Shape;1169;p72"/>
          <p:cNvSpPr txBox="1"/>
          <p:nvPr>
            <p:ph type="ctrTitle"/>
          </p:nvPr>
        </p:nvSpPr>
        <p:spPr>
          <a:xfrm>
            <a:off x="590600" y="491400"/>
            <a:ext cx="7787700" cy="649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sz="4200"/>
              <a:t>Limited</a:t>
            </a:r>
            <a:endParaRPr sz="4200"/>
          </a:p>
        </p:txBody>
      </p:sp>
      <p:sp>
        <p:nvSpPr>
          <p:cNvPr id="1170" name="Google Shape;1170;p72"/>
          <p:cNvSpPr txBox="1"/>
          <p:nvPr/>
        </p:nvSpPr>
        <p:spPr>
          <a:xfrm>
            <a:off x="1193775" y="2040325"/>
            <a:ext cx="5786400" cy="4002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t/>
            </a:r>
            <a:endParaRPr b="1" i="1">
              <a:latin typeface="Libre Franklin"/>
              <a:ea typeface="Libre Franklin"/>
              <a:cs typeface="Libre Franklin"/>
              <a:sym typeface="Libre Franklin"/>
            </a:endParaRPr>
          </a:p>
        </p:txBody>
      </p:sp>
      <p:sp>
        <p:nvSpPr>
          <p:cNvPr id="1171" name="Google Shape;1171;p72"/>
          <p:cNvSpPr txBox="1"/>
          <p:nvPr/>
        </p:nvSpPr>
        <p:spPr>
          <a:xfrm>
            <a:off x="1706700" y="2371650"/>
            <a:ext cx="5730600" cy="400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Libre Franklin"/>
              <a:buChar char="-"/>
            </a:pPr>
            <a:r>
              <a:rPr b="1" i="1" lang="en-GB">
                <a:latin typeface="Libre Franklin"/>
                <a:ea typeface="Libre Franklin"/>
                <a:cs typeface="Libre Franklin"/>
                <a:sym typeface="Libre Franklin"/>
              </a:rPr>
              <a:t>Độ bão hòa trong ảnh chưa được như mong đợi.</a:t>
            </a:r>
            <a:endParaRPr b="1" i="1">
              <a:latin typeface="Libre Franklin"/>
              <a:ea typeface="Libre Franklin"/>
              <a:cs typeface="Libre Franklin"/>
              <a:sym typeface="Libre Franklin"/>
            </a:endParaRPr>
          </a:p>
        </p:txBody>
      </p:sp>
      <p:sp>
        <p:nvSpPr>
          <p:cNvPr id="1172" name="Google Shape;1172;p7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6" name="Shape 1176"/>
        <p:cNvGrpSpPr/>
        <p:nvPr/>
      </p:nvGrpSpPr>
      <p:grpSpPr>
        <a:xfrm>
          <a:off x="0" y="0"/>
          <a:ext cx="0" cy="0"/>
          <a:chOff x="0" y="0"/>
          <a:chExt cx="0" cy="0"/>
        </a:xfrm>
      </p:grpSpPr>
      <p:sp>
        <p:nvSpPr>
          <p:cNvPr id="1177" name="Google Shape;1177;p73"/>
          <p:cNvSpPr txBox="1"/>
          <p:nvPr>
            <p:ph type="ctrTitle"/>
          </p:nvPr>
        </p:nvSpPr>
        <p:spPr>
          <a:xfrm>
            <a:off x="590600" y="491400"/>
            <a:ext cx="8553300" cy="909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sz="4200"/>
              <a:t>Nose filter</a:t>
            </a:r>
            <a:endParaRPr sz="4200"/>
          </a:p>
        </p:txBody>
      </p:sp>
      <p:pic>
        <p:nvPicPr>
          <p:cNvPr id="1178" name="Google Shape;1178;p73"/>
          <p:cNvPicPr preferRelativeResize="0"/>
          <p:nvPr/>
        </p:nvPicPr>
        <p:blipFill>
          <a:blip r:embed="rId3">
            <a:alphaModFix/>
          </a:blip>
          <a:stretch>
            <a:fillRect/>
          </a:stretch>
        </p:blipFill>
        <p:spPr>
          <a:xfrm>
            <a:off x="484925" y="2072975"/>
            <a:ext cx="4120875" cy="2822750"/>
          </a:xfrm>
          <a:prstGeom prst="rect">
            <a:avLst/>
          </a:prstGeom>
          <a:noFill/>
          <a:ln>
            <a:noFill/>
          </a:ln>
        </p:spPr>
      </p:pic>
      <p:pic>
        <p:nvPicPr>
          <p:cNvPr id="1179" name="Google Shape;1179;p73"/>
          <p:cNvPicPr preferRelativeResize="0"/>
          <p:nvPr/>
        </p:nvPicPr>
        <p:blipFill>
          <a:blip r:embed="rId4">
            <a:alphaModFix/>
          </a:blip>
          <a:stretch>
            <a:fillRect/>
          </a:stretch>
        </p:blipFill>
        <p:spPr>
          <a:xfrm>
            <a:off x="6633075" y="2317175"/>
            <a:ext cx="1371600" cy="990600"/>
          </a:xfrm>
          <a:prstGeom prst="rect">
            <a:avLst/>
          </a:prstGeom>
          <a:noFill/>
          <a:ln>
            <a:noFill/>
          </a:ln>
        </p:spPr>
      </p:pic>
      <p:sp>
        <p:nvSpPr>
          <p:cNvPr id="1180" name="Google Shape;1180;p73"/>
          <p:cNvSpPr txBox="1"/>
          <p:nvPr/>
        </p:nvSpPr>
        <p:spPr>
          <a:xfrm>
            <a:off x="1478675" y="1613100"/>
            <a:ext cx="15423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a:latin typeface="Libre Franklin"/>
                <a:ea typeface="Libre Franklin"/>
                <a:cs typeface="Libre Franklin"/>
                <a:sym typeface="Libre Franklin"/>
              </a:rPr>
              <a:t>Face</a:t>
            </a:r>
            <a:endParaRPr>
              <a:latin typeface="Libre Franklin"/>
              <a:ea typeface="Libre Franklin"/>
              <a:cs typeface="Libre Franklin"/>
              <a:sym typeface="Libre Franklin"/>
            </a:endParaRPr>
          </a:p>
        </p:txBody>
      </p:sp>
      <p:sp>
        <p:nvSpPr>
          <p:cNvPr id="1181" name="Google Shape;1181;p73"/>
          <p:cNvSpPr txBox="1"/>
          <p:nvPr/>
        </p:nvSpPr>
        <p:spPr>
          <a:xfrm>
            <a:off x="6494825" y="1811200"/>
            <a:ext cx="1371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a:latin typeface="Libre Franklin"/>
                <a:ea typeface="Libre Franklin"/>
                <a:cs typeface="Libre Franklin"/>
                <a:sym typeface="Libre Franklin"/>
              </a:rPr>
              <a:t>Nose</a:t>
            </a:r>
            <a:endParaRPr>
              <a:latin typeface="Libre Franklin"/>
              <a:ea typeface="Libre Franklin"/>
              <a:cs typeface="Libre Franklin"/>
              <a:sym typeface="Libre Franklin"/>
            </a:endParaRPr>
          </a:p>
        </p:txBody>
      </p:sp>
      <p:sp>
        <p:nvSpPr>
          <p:cNvPr id="1182" name="Google Shape;1182;p7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80"/>
                                        </p:tgtEl>
                                        <p:attrNameLst>
                                          <p:attrName>style.visibility</p:attrName>
                                        </p:attrNameLst>
                                      </p:cBhvr>
                                      <p:to>
                                        <p:strVal val="visible"/>
                                      </p:to>
                                    </p:set>
                                    <p:animEffect filter="fade" transition="in">
                                      <p:cBhvr>
                                        <p:cTn dur="1000"/>
                                        <p:tgtEl>
                                          <p:spTgt spid="118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78"/>
                                        </p:tgtEl>
                                        <p:attrNameLst>
                                          <p:attrName>style.visibility</p:attrName>
                                        </p:attrNameLst>
                                      </p:cBhvr>
                                      <p:to>
                                        <p:strVal val="visible"/>
                                      </p:to>
                                    </p:set>
                                    <p:animEffect filter="fade" transition="in">
                                      <p:cBhvr>
                                        <p:cTn dur="1000"/>
                                        <p:tgtEl>
                                          <p:spTgt spid="117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81"/>
                                        </p:tgtEl>
                                        <p:attrNameLst>
                                          <p:attrName>style.visibility</p:attrName>
                                        </p:attrNameLst>
                                      </p:cBhvr>
                                      <p:to>
                                        <p:strVal val="visible"/>
                                      </p:to>
                                    </p:set>
                                    <p:animEffect filter="fade" transition="in">
                                      <p:cBhvr>
                                        <p:cTn dur="1000"/>
                                        <p:tgtEl>
                                          <p:spTgt spid="118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79"/>
                                        </p:tgtEl>
                                        <p:attrNameLst>
                                          <p:attrName>style.visibility</p:attrName>
                                        </p:attrNameLst>
                                      </p:cBhvr>
                                      <p:to>
                                        <p:strVal val="visible"/>
                                      </p:to>
                                    </p:set>
                                    <p:animEffect filter="fade" transition="in">
                                      <p:cBhvr>
                                        <p:cTn dur="1000"/>
                                        <p:tgtEl>
                                          <p:spTgt spid="117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6" name="Shape 1186"/>
        <p:cNvGrpSpPr/>
        <p:nvPr/>
      </p:nvGrpSpPr>
      <p:grpSpPr>
        <a:xfrm>
          <a:off x="0" y="0"/>
          <a:ext cx="0" cy="0"/>
          <a:chOff x="0" y="0"/>
          <a:chExt cx="0" cy="0"/>
        </a:xfrm>
      </p:grpSpPr>
      <p:sp>
        <p:nvSpPr>
          <p:cNvPr id="1187" name="Google Shape;1187;p74"/>
          <p:cNvSpPr txBox="1"/>
          <p:nvPr>
            <p:ph type="title"/>
          </p:nvPr>
        </p:nvSpPr>
        <p:spPr>
          <a:xfrm>
            <a:off x="598200" y="243775"/>
            <a:ext cx="8100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GB" sz="4200">
                <a:solidFill>
                  <a:schemeClr val="dk1"/>
                </a:solidFill>
              </a:rPr>
              <a:t>Nose filter</a:t>
            </a:r>
            <a:endParaRPr/>
          </a:p>
        </p:txBody>
      </p:sp>
      <p:pic>
        <p:nvPicPr>
          <p:cNvPr id="1188" name="Google Shape;1188;p74"/>
          <p:cNvPicPr preferRelativeResize="0"/>
          <p:nvPr/>
        </p:nvPicPr>
        <p:blipFill>
          <a:blip r:embed="rId3">
            <a:alphaModFix/>
          </a:blip>
          <a:stretch>
            <a:fillRect/>
          </a:stretch>
        </p:blipFill>
        <p:spPr>
          <a:xfrm>
            <a:off x="948050" y="2462075"/>
            <a:ext cx="2518675" cy="1896075"/>
          </a:xfrm>
          <a:prstGeom prst="rect">
            <a:avLst/>
          </a:prstGeom>
          <a:noFill/>
          <a:ln>
            <a:noFill/>
          </a:ln>
        </p:spPr>
      </p:pic>
      <p:sp>
        <p:nvSpPr>
          <p:cNvPr id="1189" name="Google Shape;1189;p74"/>
          <p:cNvSpPr txBox="1"/>
          <p:nvPr/>
        </p:nvSpPr>
        <p:spPr>
          <a:xfrm>
            <a:off x="1407925" y="1931475"/>
            <a:ext cx="1521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a:latin typeface="Libre Franklin"/>
                <a:ea typeface="Libre Franklin"/>
                <a:cs typeface="Libre Franklin"/>
                <a:sym typeface="Libre Franklin"/>
              </a:rPr>
              <a:t>Pig’s nose</a:t>
            </a:r>
            <a:endParaRPr b="1">
              <a:latin typeface="Libre Franklin"/>
              <a:ea typeface="Libre Franklin"/>
              <a:cs typeface="Libre Franklin"/>
              <a:sym typeface="Libre Franklin"/>
            </a:endParaRPr>
          </a:p>
        </p:txBody>
      </p:sp>
      <p:sp>
        <p:nvSpPr>
          <p:cNvPr id="1190" name="Google Shape;1190;p74"/>
          <p:cNvSpPr txBox="1"/>
          <p:nvPr/>
        </p:nvSpPr>
        <p:spPr>
          <a:xfrm>
            <a:off x="5454800" y="1832425"/>
            <a:ext cx="31554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GB" sz="1500">
                <a:latin typeface="Libre Franklin"/>
                <a:ea typeface="Libre Franklin"/>
                <a:cs typeface="Libre Franklin"/>
                <a:sym typeface="Libre Franklin"/>
              </a:rPr>
              <a:t>Ảnh: - Rõ ràng</a:t>
            </a:r>
            <a:endParaRPr b="1" i="1" sz="1500">
              <a:latin typeface="Libre Franklin"/>
              <a:ea typeface="Libre Franklin"/>
              <a:cs typeface="Libre Franklin"/>
              <a:sym typeface="Libre Franklin"/>
            </a:endParaRPr>
          </a:p>
          <a:p>
            <a:pPr indent="0" lvl="0" marL="0" rtl="0" algn="l">
              <a:spcBef>
                <a:spcPts val="0"/>
              </a:spcBef>
              <a:spcAft>
                <a:spcPts val="0"/>
              </a:spcAft>
              <a:buNone/>
            </a:pPr>
            <a:r>
              <a:rPr b="1" i="1" lang="en-GB" sz="1500">
                <a:latin typeface="Libre Franklin"/>
                <a:ea typeface="Libre Franklin"/>
                <a:cs typeface="Libre Franklin"/>
                <a:sym typeface="Libre Franklin"/>
              </a:rPr>
              <a:t>	- Ưu tiên nền trắng,đen.</a:t>
            </a:r>
            <a:endParaRPr b="1" i="1" sz="1500">
              <a:latin typeface="Libre Franklin"/>
              <a:ea typeface="Libre Franklin"/>
              <a:cs typeface="Libre Franklin"/>
              <a:sym typeface="Libre Franklin"/>
            </a:endParaRPr>
          </a:p>
        </p:txBody>
      </p:sp>
      <p:sp>
        <p:nvSpPr>
          <p:cNvPr id="1191" name="Google Shape;1191;p7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5" name="Shape 1195"/>
        <p:cNvGrpSpPr/>
        <p:nvPr/>
      </p:nvGrpSpPr>
      <p:grpSpPr>
        <a:xfrm>
          <a:off x="0" y="0"/>
          <a:ext cx="0" cy="0"/>
          <a:chOff x="0" y="0"/>
          <a:chExt cx="0" cy="0"/>
        </a:xfrm>
      </p:grpSpPr>
      <p:sp>
        <p:nvSpPr>
          <p:cNvPr id="1196" name="Google Shape;1196;p75"/>
          <p:cNvSpPr txBox="1"/>
          <p:nvPr>
            <p:ph type="title"/>
          </p:nvPr>
        </p:nvSpPr>
        <p:spPr>
          <a:xfrm>
            <a:off x="540000" y="491400"/>
            <a:ext cx="8100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GB" sz="4200">
                <a:solidFill>
                  <a:schemeClr val="dk1"/>
                </a:solidFill>
              </a:rPr>
              <a:t>N</a:t>
            </a:r>
            <a:r>
              <a:rPr lang="en-GB" sz="4200">
                <a:solidFill>
                  <a:schemeClr val="dk1"/>
                </a:solidFill>
              </a:rPr>
              <a:t>ose filter</a:t>
            </a:r>
            <a:endParaRPr/>
          </a:p>
        </p:txBody>
      </p:sp>
      <p:pic>
        <p:nvPicPr>
          <p:cNvPr id="1197" name="Google Shape;1197;p75"/>
          <p:cNvPicPr preferRelativeResize="0"/>
          <p:nvPr/>
        </p:nvPicPr>
        <p:blipFill>
          <a:blip r:embed="rId3">
            <a:alphaModFix/>
          </a:blip>
          <a:stretch>
            <a:fillRect/>
          </a:stretch>
        </p:blipFill>
        <p:spPr>
          <a:xfrm>
            <a:off x="187200" y="1698025"/>
            <a:ext cx="2518675" cy="1896075"/>
          </a:xfrm>
          <a:prstGeom prst="rect">
            <a:avLst/>
          </a:prstGeom>
          <a:noFill/>
          <a:ln>
            <a:noFill/>
          </a:ln>
        </p:spPr>
      </p:pic>
      <p:sp>
        <p:nvSpPr>
          <p:cNvPr id="1198" name="Google Shape;1198;p75"/>
          <p:cNvSpPr txBox="1"/>
          <p:nvPr/>
        </p:nvSpPr>
        <p:spPr>
          <a:xfrm>
            <a:off x="2865350" y="2207400"/>
            <a:ext cx="4245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600">
                <a:latin typeface="Libre Franklin"/>
                <a:ea typeface="Libre Franklin"/>
                <a:cs typeface="Libre Franklin"/>
                <a:sym typeface="Libre Franklin"/>
              </a:rPr>
              <a:t>⇒ </a:t>
            </a:r>
            <a:endParaRPr sz="2600">
              <a:latin typeface="Libre Franklin"/>
              <a:ea typeface="Libre Franklin"/>
              <a:cs typeface="Libre Franklin"/>
              <a:sym typeface="Libre Franklin"/>
            </a:endParaRPr>
          </a:p>
        </p:txBody>
      </p:sp>
      <p:sp>
        <p:nvSpPr>
          <p:cNvPr id="1199" name="Google Shape;1199;p75"/>
          <p:cNvSpPr txBox="1"/>
          <p:nvPr/>
        </p:nvSpPr>
        <p:spPr>
          <a:xfrm>
            <a:off x="2766300" y="1807200"/>
            <a:ext cx="912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Libre Franklin"/>
                <a:ea typeface="Libre Franklin"/>
                <a:cs typeface="Libre Franklin"/>
                <a:sym typeface="Libre Franklin"/>
              </a:rPr>
              <a:t>Resize</a:t>
            </a:r>
            <a:endParaRPr>
              <a:latin typeface="Libre Franklin"/>
              <a:ea typeface="Libre Franklin"/>
              <a:cs typeface="Libre Franklin"/>
              <a:sym typeface="Libre Franklin"/>
            </a:endParaRPr>
          </a:p>
        </p:txBody>
      </p:sp>
      <p:pic>
        <p:nvPicPr>
          <p:cNvPr id="1200" name="Google Shape;1200;p75"/>
          <p:cNvPicPr preferRelativeResize="0"/>
          <p:nvPr/>
        </p:nvPicPr>
        <p:blipFill>
          <a:blip r:embed="rId4">
            <a:alphaModFix/>
          </a:blip>
          <a:stretch>
            <a:fillRect/>
          </a:stretch>
        </p:blipFill>
        <p:spPr>
          <a:xfrm>
            <a:off x="3597900" y="2150763"/>
            <a:ext cx="1371600" cy="990600"/>
          </a:xfrm>
          <a:prstGeom prst="rect">
            <a:avLst/>
          </a:prstGeom>
          <a:noFill/>
          <a:ln cap="flat" cmpd="sng" w="9525">
            <a:solidFill>
              <a:srgbClr val="980000"/>
            </a:solidFill>
            <a:prstDash val="solid"/>
            <a:round/>
            <a:headEnd len="sm" w="sm" type="none"/>
            <a:tailEnd len="sm" w="sm" type="none"/>
          </a:ln>
        </p:spPr>
      </p:pic>
      <p:sp>
        <p:nvSpPr>
          <p:cNvPr id="1201" name="Google Shape;1201;p75"/>
          <p:cNvSpPr txBox="1"/>
          <p:nvPr/>
        </p:nvSpPr>
        <p:spPr>
          <a:xfrm>
            <a:off x="5277550" y="2279250"/>
            <a:ext cx="4245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600">
                <a:latin typeface="Libre Franklin"/>
                <a:ea typeface="Libre Franklin"/>
                <a:cs typeface="Libre Franklin"/>
                <a:sym typeface="Libre Franklin"/>
              </a:rPr>
              <a:t>⇒ </a:t>
            </a:r>
            <a:endParaRPr sz="2600">
              <a:latin typeface="Libre Franklin"/>
              <a:ea typeface="Libre Franklin"/>
              <a:cs typeface="Libre Franklin"/>
              <a:sym typeface="Libre Franklin"/>
            </a:endParaRPr>
          </a:p>
        </p:txBody>
      </p:sp>
      <p:sp>
        <p:nvSpPr>
          <p:cNvPr id="1202" name="Google Shape;1202;p75"/>
          <p:cNvSpPr txBox="1"/>
          <p:nvPr/>
        </p:nvSpPr>
        <p:spPr>
          <a:xfrm>
            <a:off x="5030300" y="1917325"/>
            <a:ext cx="1294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Libre Franklin"/>
                <a:ea typeface="Libre Franklin"/>
                <a:cs typeface="Libre Franklin"/>
                <a:sym typeface="Libre Franklin"/>
              </a:rPr>
              <a:t>Threshold</a:t>
            </a:r>
            <a:endParaRPr>
              <a:latin typeface="Libre Franklin"/>
              <a:ea typeface="Libre Franklin"/>
              <a:cs typeface="Libre Franklin"/>
              <a:sym typeface="Libre Franklin"/>
            </a:endParaRPr>
          </a:p>
        </p:txBody>
      </p:sp>
      <p:pic>
        <p:nvPicPr>
          <p:cNvPr id="1203" name="Google Shape;1203;p75"/>
          <p:cNvPicPr preferRelativeResize="0"/>
          <p:nvPr/>
        </p:nvPicPr>
        <p:blipFill>
          <a:blip r:embed="rId5">
            <a:alphaModFix/>
          </a:blip>
          <a:stretch>
            <a:fillRect/>
          </a:stretch>
        </p:blipFill>
        <p:spPr>
          <a:xfrm>
            <a:off x="6325100" y="1988113"/>
            <a:ext cx="1595100" cy="1315925"/>
          </a:xfrm>
          <a:prstGeom prst="rect">
            <a:avLst/>
          </a:prstGeom>
          <a:noFill/>
          <a:ln>
            <a:noFill/>
          </a:ln>
        </p:spPr>
      </p:pic>
      <p:sp>
        <p:nvSpPr>
          <p:cNvPr id="1204" name="Google Shape;1204;p7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8" name="Shape 1208"/>
        <p:cNvGrpSpPr/>
        <p:nvPr/>
      </p:nvGrpSpPr>
      <p:grpSpPr>
        <a:xfrm>
          <a:off x="0" y="0"/>
          <a:ext cx="0" cy="0"/>
          <a:chOff x="0" y="0"/>
          <a:chExt cx="0" cy="0"/>
        </a:xfrm>
      </p:grpSpPr>
      <p:sp>
        <p:nvSpPr>
          <p:cNvPr id="1209" name="Google Shape;1209;p76"/>
          <p:cNvSpPr txBox="1"/>
          <p:nvPr>
            <p:ph type="title"/>
          </p:nvPr>
        </p:nvSpPr>
        <p:spPr>
          <a:xfrm>
            <a:off x="540000" y="491400"/>
            <a:ext cx="8100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GB" sz="4200">
                <a:solidFill>
                  <a:schemeClr val="dk1"/>
                </a:solidFill>
              </a:rPr>
              <a:t>Nose filter</a:t>
            </a:r>
            <a:endParaRPr/>
          </a:p>
        </p:txBody>
      </p:sp>
      <p:pic>
        <p:nvPicPr>
          <p:cNvPr id="1210" name="Google Shape;1210;p76"/>
          <p:cNvPicPr preferRelativeResize="0"/>
          <p:nvPr/>
        </p:nvPicPr>
        <p:blipFill>
          <a:blip r:embed="rId3">
            <a:alphaModFix/>
          </a:blip>
          <a:stretch>
            <a:fillRect/>
          </a:stretch>
        </p:blipFill>
        <p:spPr>
          <a:xfrm>
            <a:off x="725475" y="2334325"/>
            <a:ext cx="1504375" cy="1174850"/>
          </a:xfrm>
          <a:prstGeom prst="rect">
            <a:avLst/>
          </a:prstGeom>
          <a:noFill/>
          <a:ln>
            <a:noFill/>
          </a:ln>
        </p:spPr>
      </p:pic>
      <p:pic>
        <p:nvPicPr>
          <p:cNvPr id="1211" name="Google Shape;1211;p76"/>
          <p:cNvPicPr preferRelativeResize="0"/>
          <p:nvPr/>
        </p:nvPicPr>
        <p:blipFill>
          <a:blip r:embed="rId4">
            <a:alphaModFix/>
          </a:blip>
          <a:stretch>
            <a:fillRect/>
          </a:stretch>
        </p:blipFill>
        <p:spPr>
          <a:xfrm>
            <a:off x="3615300" y="2334325"/>
            <a:ext cx="1309975" cy="1174850"/>
          </a:xfrm>
          <a:prstGeom prst="rect">
            <a:avLst/>
          </a:prstGeom>
          <a:noFill/>
          <a:ln>
            <a:noFill/>
          </a:ln>
        </p:spPr>
      </p:pic>
      <p:sp>
        <p:nvSpPr>
          <p:cNvPr id="1212" name="Google Shape;1212;p76"/>
          <p:cNvSpPr txBox="1"/>
          <p:nvPr/>
        </p:nvSpPr>
        <p:spPr>
          <a:xfrm>
            <a:off x="2575275" y="2624800"/>
            <a:ext cx="701100" cy="661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3100">
                <a:latin typeface="Libre Franklin"/>
                <a:ea typeface="Libre Franklin"/>
                <a:cs typeface="Libre Franklin"/>
                <a:sym typeface="Libre Franklin"/>
              </a:rPr>
              <a:t>+</a:t>
            </a:r>
            <a:endParaRPr sz="3100">
              <a:latin typeface="Libre Franklin"/>
              <a:ea typeface="Libre Franklin"/>
              <a:cs typeface="Libre Franklin"/>
              <a:sym typeface="Libre Franklin"/>
            </a:endParaRPr>
          </a:p>
        </p:txBody>
      </p:sp>
      <p:sp>
        <p:nvSpPr>
          <p:cNvPr id="1213" name="Google Shape;1213;p76"/>
          <p:cNvSpPr txBox="1"/>
          <p:nvPr/>
        </p:nvSpPr>
        <p:spPr>
          <a:xfrm>
            <a:off x="5264200" y="2624800"/>
            <a:ext cx="701100" cy="661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3100">
                <a:latin typeface="Libre Franklin"/>
                <a:ea typeface="Libre Franklin"/>
                <a:cs typeface="Libre Franklin"/>
                <a:sym typeface="Libre Franklin"/>
              </a:rPr>
              <a:t>=</a:t>
            </a:r>
            <a:endParaRPr sz="3100">
              <a:latin typeface="Libre Franklin"/>
              <a:ea typeface="Libre Franklin"/>
              <a:cs typeface="Libre Franklin"/>
              <a:sym typeface="Libre Franklin"/>
            </a:endParaRPr>
          </a:p>
        </p:txBody>
      </p:sp>
      <p:pic>
        <p:nvPicPr>
          <p:cNvPr id="1214" name="Google Shape;1214;p76"/>
          <p:cNvPicPr preferRelativeResize="0"/>
          <p:nvPr/>
        </p:nvPicPr>
        <p:blipFill>
          <a:blip r:embed="rId5">
            <a:alphaModFix/>
          </a:blip>
          <a:stretch>
            <a:fillRect/>
          </a:stretch>
        </p:blipFill>
        <p:spPr>
          <a:xfrm>
            <a:off x="6166125" y="2512175"/>
            <a:ext cx="1028700" cy="819150"/>
          </a:xfrm>
          <a:prstGeom prst="rect">
            <a:avLst/>
          </a:prstGeom>
          <a:noFill/>
          <a:ln>
            <a:noFill/>
          </a:ln>
        </p:spPr>
      </p:pic>
      <p:pic>
        <p:nvPicPr>
          <p:cNvPr id="1215" name="Google Shape;1215;p76"/>
          <p:cNvPicPr preferRelativeResize="0"/>
          <p:nvPr/>
        </p:nvPicPr>
        <p:blipFill>
          <a:blip r:embed="rId6">
            <a:alphaModFix/>
          </a:blip>
          <a:stretch>
            <a:fillRect/>
          </a:stretch>
        </p:blipFill>
        <p:spPr>
          <a:xfrm>
            <a:off x="7333075" y="1223575"/>
            <a:ext cx="1644375" cy="2239624"/>
          </a:xfrm>
          <a:prstGeom prst="rect">
            <a:avLst/>
          </a:prstGeom>
          <a:noFill/>
          <a:ln>
            <a:noFill/>
          </a:ln>
        </p:spPr>
      </p:pic>
      <p:sp>
        <p:nvSpPr>
          <p:cNvPr id="1216" name="Google Shape;1216;p76"/>
          <p:cNvSpPr txBox="1"/>
          <p:nvPr/>
        </p:nvSpPr>
        <p:spPr>
          <a:xfrm>
            <a:off x="1867800" y="3841700"/>
            <a:ext cx="6162300" cy="4002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b="1" i="1" lang="en-GB">
                <a:latin typeface="Libre Franklin"/>
                <a:ea typeface="Libre Franklin"/>
                <a:cs typeface="Libre Franklin"/>
                <a:sym typeface="Libre Franklin"/>
              </a:rPr>
              <a:t>Mô hình có thể được triển khai như đeo kính,tóc giả,miệng giả ...</a:t>
            </a:r>
            <a:endParaRPr b="1" i="1">
              <a:latin typeface="Libre Franklin"/>
              <a:ea typeface="Libre Franklin"/>
              <a:cs typeface="Libre Franklin"/>
              <a:sym typeface="Libre Franklin"/>
            </a:endParaRPr>
          </a:p>
        </p:txBody>
      </p:sp>
      <p:sp>
        <p:nvSpPr>
          <p:cNvPr id="1217" name="Google Shape;1217;p7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10"/>
                                        </p:tgtEl>
                                        <p:attrNameLst>
                                          <p:attrName>style.visibility</p:attrName>
                                        </p:attrNameLst>
                                      </p:cBhvr>
                                      <p:to>
                                        <p:strVal val="visible"/>
                                      </p:to>
                                    </p:set>
                                    <p:animEffect filter="fade" transition="in">
                                      <p:cBhvr>
                                        <p:cTn dur="1000"/>
                                        <p:tgtEl>
                                          <p:spTgt spid="121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12"/>
                                        </p:tgtEl>
                                        <p:attrNameLst>
                                          <p:attrName>style.visibility</p:attrName>
                                        </p:attrNameLst>
                                      </p:cBhvr>
                                      <p:to>
                                        <p:strVal val="visible"/>
                                      </p:to>
                                    </p:set>
                                    <p:animEffect filter="fade" transition="in">
                                      <p:cBhvr>
                                        <p:cTn dur="1000"/>
                                        <p:tgtEl>
                                          <p:spTgt spid="121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11"/>
                                        </p:tgtEl>
                                        <p:attrNameLst>
                                          <p:attrName>style.visibility</p:attrName>
                                        </p:attrNameLst>
                                      </p:cBhvr>
                                      <p:to>
                                        <p:strVal val="visible"/>
                                      </p:to>
                                    </p:set>
                                    <p:animEffect filter="fade" transition="in">
                                      <p:cBhvr>
                                        <p:cTn dur="1000"/>
                                        <p:tgtEl>
                                          <p:spTgt spid="121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13"/>
                                        </p:tgtEl>
                                        <p:attrNameLst>
                                          <p:attrName>style.visibility</p:attrName>
                                        </p:attrNameLst>
                                      </p:cBhvr>
                                      <p:to>
                                        <p:strVal val="visible"/>
                                      </p:to>
                                    </p:set>
                                    <p:animEffect filter="fade" transition="in">
                                      <p:cBhvr>
                                        <p:cTn dur="1000"/>
                                        <p:tgtEl>
                                          <p:spTgt spid="121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14"/>
                                        </p:tgtEl>
                                        <p:attrNameLst>
                                          <p:attrName>style.visibility</p:attrName>
                                        </p:attrNameLst>
                                      </p:cBhvr>
                                      <p:to>
                                        <p:strVal val="visible"/>
                                      </p:to>
                                    </p:set>
                                    <p:animEffect filter="fade" transition="in">
                                      <p:cBhvr>
                                        <p:cTn dur="1000"/>
                                        <p:tgtEl>
                                          <p:spTgt spid="121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15"/>
                                        </p:tgtEl>
                                        <p:attrNameLst>
                                          <p:attrName>style.visibility</p:attrName>
                                        </p:attrNameLst>
                                      </p:cBhvr>
                                      <p:to>
                                        <p:strVal val="visible"/>
                                      </p:to>
                                    </p:set>
                                    <p:animEffect filter="fade" transition="in">
                                      <p:cBhvr>
                                        <p:cTn dur="1000"/>
                                        <p:tgtEl>
                                          <p:spTgt spid="121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16"/>
                                        </p:tgtEl>
                                        <p:attrNameLst>
                                          <p:attrName>style.visibility</p:attrName>
                                        </p:attrNameLst>
                                      </p:cBhvr>
                                      <p:to>
                                        <p:strVal val="visible"/>
                                      </p:to>
                                    </p:set>
                                    <p:animEffect filter="fade" transition="in">
                                      <p:cBhvr>
                                        <p:cTn dur="1000"/>
                                        <p:tgtEl>
                                          <p:spTgt spid="121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1" name="Shape 1221"/>
        <p:cNvGrpSpPr/>
        <p:nvPr/>
      </p:nvGrpSpPr>
      <p:grpSpPr>
        <a:xfrm>
          <a:off x="0" y="0"/>
          <a:ext cx="0" cy="0"/>
          <a:chOff x="0" y="0"/>
          <a:chExt cx="0" cy="0"/>
        </a:xfrm>
      </p:grpSpPr>
      <p:sp>
        <p:nvSpPr>
          <p:cNvPr id="1222" name="Google Shape;1222;p77"/>
          <p:cNvSpPr txBox="1"/>
          <p:nvPr>
            <p:ph type="title"/>
          </p:nvPr>
        </p:nvSpPr>
        <p:spPr>
          <a:xfrm>
            <a:off x="540000" y="491400"/>
            <a:ext cx="8100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Demo</a:t>
            </a:r>
            <a:endParaRPr/>
          </a:p>
        </p:txBody>
      </p:sp>
      <p:sp>
        <p:nvSpPr>
          <p:cNvPr id="1223" name="Google Shape;1223;p7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1224" name="Google Shape;1224;p77"/>
          <p:cNvSpPr txBox="1"/>
          <p:nvPr/>
        </p:nvSpPr>
        <p:spPr>
          <a:xfrm>
            <a:off x="582650" y="1898675"/>
            <a:ext cx="82779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Libre Franklin"/>
                <a:ea typeface="Libre Franklin"/>
                <a:cs typeface="Libre Franklin"/>
                <a:sym typeface="Libre Franklin"/>
              </a:rPr>
              <a:t>Link YouTube:</a:t>
            </a:r>
            <a:r>
              <a:rPr lang="en-GB">
                <a:latin typeface="Libre Franklin"/>
                <a:ea typeface="Libre Franklin"/>
                <a:cs typeface="Libre Franklin"/>
                <a:sym typeface="Libre Franklin"/>
              </a:rPr>
              <a:t> </a:t>
            </a:r>
            <a:r>
              <a:rPr lang="en-GB" u="sng">
                <a:solidFill>
                  <a:schemeClr val="hlink"/>
                </a:solidFill>
                <a:latin typeface="Libre Franklin"/>
                <a:ea typeface="Libre Franklin"/>
                <a:cs typeface="Libre Franklin"/>
                <a:sym typeface="Libre Franklin"/>
                <a:hlinkClick r:id="rId3"/>
              </a:rPr>
              <a:t>https://www.youtube.com/watch?v=OnlrAYAj2QI&amp;t=54s&amp;ab_channel=V%C5%A9Ho%C3%A0ngXu%C3%A2n</a:t>
            </a:r>
            <a:endParaRPr>
              <a:latin typeface="Libre Franklin"/>
              <a:ea typeface="Libre Franklin"/>
              <a:cs typeface="Libre Franklin"/>
              <a:sym typeface="Libre Franklin"/>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6" name="Shape 566"/>
        <p:cNvGrpSpPr/>
        <p:nvPr/>
      </p:nvGrpSpPr>
      <p:grpSpPr>
        <a:xfrm>
          <a:off x="0" y="0"/>
          <a:ext cx="0" cy="0"/>
          <a:chOff x="0" y="0"/>
          <a:chExt cx="0" cy="0"/>
        </a:xfrm>
      </p:grpSpPr>
      <p:sp>
        <p:nvSpPr>
          <p:cNvPr id="567" name="Google Shape;567;p42"/>
          <p:cNvSpPr txBox="1"/>
          <p:nvPr>
            <p:ph type="title"/>
          </p:nvPr>
        </p:nvSpPr>
        <p:spPr>
          <a:xfrm>
            <a:off x="589525" y="215475"/>
            <a:ext cx="8100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i="1" lang="en-GB" sz="4200"/>
              <a:t>Introduction</a:t>
            </a:r>
            <a:endParaRPr i="1" sz="4200"/>
          </a:p>
        </p:txBody>
      </p:sp>
      <p:sp>
        <p:nvSpPr>
          <p:cNvPr id="568" name="Google Shape;568;p42"/>
          <p:cNvSpPr txBox="1"/>
          <p:nvPr/>
        </p:nvSpPr>
        <p:spPr>
          <a:xfrm>
            <a:off x="849000" y="1457450"/>
            <a:ext cx="7633800" cy="400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Libre Franklin"/>
              <a:buChar char="-"/>
            </a:pPr>
            <a:r>
              <a:rPr b="1" i="1" lang="en-GB">
                <a:latin typeface="Libre Franklin"/>
                <a:ea typeface="Libre Franklin"/>
                <a:cs typeface="Libre Franklin"/>
                <a:sym typeface="Libre Franklin"/>
              </a:rPr>
              <a:t>Sự bùng nổ của mạng xã hội, giai đoạn công nghệ trở nên bùng nổ.</a:t>
            </a:r>
            <a:endParaRPr b="1" i="1">
              <a:latin typeface="Libre Franklin"/>
              <a:ea typeface="Libre Franklin"/>
              <a:cs typeface="Libre Franklin"/>
              <a:sym typeface="Libre Franklin"/>
            </a:endParaRPr>
          </a:p>
        </p:txBody>
      </p:sp>
      <p:sp>
        <p:nvSpPr>
          <p:cNvPr id="569" name="Google Shape;569;p42"/>
          <p:cNvSpPr txBox="1"/>
          <p:nvPr/>
        </p:nvSpPr>
        <p:spPr>
          <a:xfrm>
            <a:off x="849000" y="1751350"/>
            <a:ext cx="7633800" cy="400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Libre Franklin"/>
              <a:buChar char="-"/>
            </a:pPr>
            <a:r>
              <a:rPr b="1" i="1" lang="en-GB">
                <a:latin typeface="Libre Franklin"/>
                <a:ea typeface="Libre Franklin"/>
                <a:cs typeface="Libre Franklin"/>
                <a:sym typeface="Libre Franklin"/>
              </a:rPr>
              <a:t>Lối sống của con người hướng đến sự tiện nghi hơn</a:t>
            </a:r>
            <a:endParaRPr b="1" i="1">
              <a:latin typeface="Libre Franklin"/>
              <a:ea typeface="Libre Franklin"/>
              <a:cs typeface="Libre Franklin"/>
              <a:sym typeface="Libre Franklin"/>
            </a:endParaRPr>
          </a:p>
        </p:txBody>
      </p:sp>
      <p:sp>
        <p:nvSpPr>
          <p:cNvPr id="570" name="Google Shape;570;p42"/>
          <p:cNvSpPr txBox="1"/>
          <p:nvPr/>
        </p:nvSpPr>
        <p:spPr>
          <a:xfrm>
            <a:off x="849000" y="2151550"/>
            <a:ext cx="7633800" cy="400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Libre Franklin"/>
              <a:buChar char="-"/>
            </a:pPr>
            <a:r>
              <a:rPr b="1" i="1" lang="en-GB">
                <a:latin typeface="Libre Franklin"/>
                <a:ea typeface="Libre Franklin"/>
                <a:cs typeface="Libre Franklin"/>
                <a:sym typeface="Libre Franklin"/>
              </a:rPr>
              <a:t>Dễ dùng và sử dụng</a:t>
            </a:r>
            <a:r>
              <a:rPr lang="en-GB">
                <a:latin typeface="Libre Franklin"/>
                <a:ea typeface="Libre Franklin"/>
                <a:cs typeface="Libre Franklin"/>
                <a:sym typeface="Libre Franklin"/>
              </a:rPr>
              <a:t> </a:t>
            </a:r>
            <a:endParaRPr>
              <a:latin typeface="Libre Franklin"/>
              <a:ea typeface="Libre Franklin"/>
              <a:cs typeface="Libre Franklin"/>
              <a:sym typeface="Libre Franklin"/>
            </a:endParaRPr>
          </a:p>
        </p:txBody>
      </p:sp>
      <p:sp>
        <p:nvSpPr>
          <p:cNvPr id="571" name="Google Shape;571;p42"/>
          <p:cNvSpPr txBox="1"/>
          <p:nvPr/>
        </p:nvSpPr>
        <p:spPr>
          <a:xfrm>
            <a:off x="882450" y="2551750"/>
            <a:ext cx="7633800" cy="400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Libre Franklin"/>
              <a:buChar char="-"/>
            </a:pPr>
            <a:r>
              <a:rPr b="1" i="1" lang="en-GB">
                <a:latin typeface="Libre Franklin"/>
                <a:ea typeface="Libre Franklin"/>
                <a:cs typeface="Libre Franklin"/>
                <a:sym typeface="Libre Franklin"/>
              </a:rPr>
              <a:t>Tính phổ biến cao</a:t>
            </a:r>
            <a:endParaRPr b="1" i="1">
              <a:latin typeface="Libre Franklin"/>
              <a:ea typeface="Libre Franklin"/>
              <a:cs typeface="Libre Franklin"/>
              <a:sym typeface="Libre Franklin"/>
            </a:endParaRPr>
          </a:p>
        </p:txBody>
      </p:sp>
      <p:sp>
        <p:nvSpPr>
          <p:cNvPr id="572" name="Google Shape;572;p4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68"/>
                                        </p:tgtEl>
                                        <p:attrNameLst>
                                          <p:attrName>style.visibility</p:attrName>
                                        </p:attrNameLst>
                                      </p:cBhvr>
                                      <p:to>
                                        <p:strVal val="visible"/>
                                      </p:to>
                                    </p:set>
                                    <p:animEffect filter="fade" transition="in">
                                      <p:cBhvr>
                                        <p:cTn dur="1000"/>
                                        <p:tgtEl>
                                          <p:spTgt spid="56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69"/>
                                        </p:tgtEl>
                                        <p:attrNameLst>
                                          <p:attrName>style.visibility</p:attrName>
                                        </p:attrNameLst>
                                      </p:cBhvr>
                                      <p:to>
                                        <p:strVal val="visible"/>
                                      </p:to>
                                    </p:set>
                                    <p:animEffect filter="fade" transition="in">
                                      <p:cBhvr>
                                        <p:cTn dur="1000"/>
                                        <p:tgtEl>
                                          <p:spTgt spid="56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70"/>
                                        </p:tgtEl>
                                        <p:attrNameLst>
                                          <p:attrName>style.visibility</p:attrName>
                                        </p:attrNameLst>
                                      </p:cBhvr>
                                      <p:to>
                                        <p:strVal val="visible"/>
                                      </p:to>
                                    </p:set>
                                    <p:animEffect filter="fade" transition="in">
                                      <p:cBhvr>
                                        <p:cTn dur="1000"/>
                                        <p:tgtEl>
                                          <p:spTgt spid="57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71"/>
                                        </p:tgtEl>
                                        <p:attrNameLst>
                                          <p:attrName>style.visibility</p:attrName>
                                        </p:attrNameLst>
                                      </p:cBhvr>
                                      <p:to>
                                        <p:strVal val="visible"/>
                                      </p:to>
                                    </p:set>
                                    <p:animEffect filter="fade" transition="in">
                                      <p:cBhvr>
                                        <p:cTn dur="1000"/>
                                        <p:tgtEl>
                                          <p:spTgt spid="57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8" name="Shape 1228"/>
        <p:cNvGrpSpPr/>
        <p:nvPr/>
      </p:nvGrpSpPr>
      <p:grpSpPr>
        <a:xfrm>
          <a:off x="0" y="0"/>
          <a:ext cx="0" cy="0"/>
          <a:chOff x="0" y="0"/>
          <a:chExt cx="0" cy="0"/>
        </a:xfrm>
      </p:grpSpPr>
      <p:sp>
        <p:nvSpPr>
          <p:cNvPr id="1229" name="Google Shape;1229;p78"/>
          <p:cNvSpPr txBox="1"/>
          <p:nvPr>
            <p:ph type="title"/>
          </p:nvPr>
        </p:nvSpPr>
        <p:spPr>
          <a:xfrm>
            <a:off x="540000" y="491400"/>
            <a:ext cx="8100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sz="4200">
                <a:latin typeface="Be Vietnam"/>
                <a:ea typeface="Be Vietnam"/>
                <a:cs typeface="Be Vietnam"/>
                <a:sym typeface="Be Vietnam"/>
              </a:rPr>
              <a:t>Future work</a:t>
            </a:r>
            <a:endParaRPr sz="4200">
              <a:latin typeface="Be Vietnam"/>
              <a:ea typeface="Be Vietnam"/>
              <a:cs typeface="Be Vietnam"/>
              <a:sym typeface="Be Vietnam"/>
            </a:endParaRPr>
          </a:p>
        </p:txBody>
      </p:sp>
      <p:sp>
        <p:nvSpPr>
          <p:cNvPr id="1230" name="Google Shape;1230;p78"/>
          <p:cNvSpPr txBox="1"/>
          <p:nvPr/>
        </p:nvSpPr>
        <p:spPr>
          <a:xfrm>
            <a:off x="904125" y="1466700"/>
            <a:ext cx="5173500" cy="400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Libre Franklin"/>
              <a:buChar char="-"/>
            </a:pPr>
            <a:r>
              <a:rPr b="1" i="1" lang="en-GB">
                <a:latin typeface="Libre Franklin"/>
                <a:ea typeface="Libre Franklin"/>
                <a:cs typeface="Libre Franklin"/>
                <a:sym typeface="Libre Franklin"/>
              </a:rPr>
              <a:t>Phát triển web app về app android và ios.</a:t>
            </a:r>
            <a:endParaRPr b="1" i="1">
              <a:latin typeface="Libre Franklin"/>
              <a:ea typeface="Libre Franklin"/>
              <a:cs typeface="Libre Franklin"/>
              <a:sym typeface="Libre Franklin"/>
            </a:endParaRPr>
          </a:p>
        </p:txBody>
      </p:sp>
      <p:sp>
        <p:nvSpPr>
          <p:cNvPr id="1231" name="Google Shape;1231;p78"/>
          <p:cNvSpPr txBox="1"/>
          <p:nvPr/>
        </p:nvSpPr>
        <p:spPr>
          <a:xfrm>
            <a:off x="904125" y="1827300"/>
            <a:ext cx="5173500" cy="400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Libre Franklin"/>
              <a:buChar char="-"/>
            </a:pPr>
            <a:r>
              <a:rPr b="1" i="1" lang="en-GB">
                <a:latin typeface="Libre Franklin"/>
                <a:ea typeface="Libre Franklin"/>
                <a:cs typeface="Libre Franklin"/>
                <a:sym typeface="Libre Franklin"/>
              </a:rPr>
              <a:t>App sử dụng tính năng realtime tốt hơn</a:t>
            </a:r>
            <a:r>
              <a:rPr b="1" i="1" lang="en-GB">
                <a:latin typeface="Libre Franklin"/>
                <a:ea typeface="Libre Franklin"/>
                <a:cs typeface="Libre Franklin"/>
                <a:sym typeface="Libre Franklin"/>
              </a:rPr>
              <a:t>.</a:t>
            </a:r>
            <a:endParaRPr b="1" i="1">
              <a:latin typeface="Libre Franklin"/>
              <a:ea typeface="Libre Franklin"/>
              <a:cs typeface="Libre Franklin"/>
              <a:sym typeface="Libre Franklin"/>
            </a:endParaRPr>
          </a:p>
        </p:txBody>
      </p:sp>
      <p:sp>
        <p:nvSpPr>
          <p:cNvPr id="1232" name="Google Shape;1232;p78"/>
          <p:cNvSpPr txBox="1"/>
          <p:nvPr/>
        </p:nvSpPr>
        <p:spPr>
          <a:xfrm>
            <a:off x="904125" y="2151550"/>
            <a:ext cx="6168300" cy="400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Libre Franklin"/>
              <a:buChar char="-"/>
            </a:pPr>
            <a:r>
              <a:rPr b="1" i="1" lang="en-GB">
                <a:latin typeface="Libre Franklin"/>
                <a:ea typeface="Libre Franklin"/>
                <a:cs typeface="Libre Franklin"/>
                <a:sym typeface="Libre Franklin"/>
              </a:rPr>
              <a:t>Triển khai thêm nhiều các filter ,các hiệu ứng trong ứng dụng</a:t>
            </a:r>
            <a:r>
              <a:rPr b="1" i="1" lang="en-GB">
                <a:latin typeface="Libre Franklin"/>
                <a:ea typeface="Libre Franklin"/>
                <a:cs typeface="Libre Franklin"/>
                <a:sym typeface="Libre Franklin"/>
              </a:rPr>
              <a:t>.</a:t>
            </a:r>
            <a:endParaRPr b="1" i="1">
              <a:latin typeface="Libre Franklin"/>
              <a:ea typeface="Libre Franklin"/>
              <a:cs typeface="Libre Franklin"/>
              <a:sym typeface="Libre Franklin"/>
            </a:endParaRPr>
          </a:p>
        </p:txBody>
      </p:sp>
      <p:sp>
        <p:nvSpPr>
          <p:cNvPr id="1233" name="Google Shape;1233;p78"/>
          <p:cNvSpPr txBox="1"/>
          <p:nvPr/>
        </p:nvSpPr>
        <p:spPr>
          <a:xfrm>
            <a:off x="904125" y="2524700"/>
            <a:ext cx="6268500" cy="400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Libre Franklin"/>
              <a:buChar char="-"/>
            </a:pPr>
            <a:r>
              <a:rPr b="1" i="1" lang="en-GB">
                <a:latin typeface="Libre Franklin"/>
                <a:ea typeface="Libre Franklin"/>
                <a:cs typeface="Libre Franklin"/>
                <a:sym typeface="Libre Franklin"/>
              </a:rPr>
              <a:t>Hoàn thiện các nhược điểm khi dùng filter và hiệu ứng</a:t>
            </a:r>
            <a:r>
              <a:rPr b="1" i="1" lang="en-GB">
                <a:latin typeface="Libre Franklin"/>
                <a:ea typeface="Libre Franklin"/>
                <a:cs typeface="Libre Franklin"/>
                <a:sym typeface="Libre Franklin"/>
              </a:rPr>
              <a:t>.</a:t>
            </a:r>
            <a:endParaRPr b="1" i="1">
              <a:latin typeface="Libre Franklin"/>
              <a:ea typeface="Libre Franklin"/>
              <a:cs typeface="Libre Franklin"/>
              <a:sym typeface="Libre Franklin"/>
            </a:endParaRPr>
          </a:p>
        </p:txBody>
      </p:sp>
      <p:sp>
        <p:nvSpPr>
          <p:cNvPr id="1234" name="Google Shape;1234;p7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30"/>
                                        </p:tgtEl>
                                        <p:attrNameLst>
                                          <p:attrName>style.visibility</p:attrName>
                                        </p:attrNameLst>
                                      </p:cBhvr>
                                      <p:to>
                                        <p:strVal val="visible"/>
                                      </p:to>
                                    </p:set>
                                    <p:animEffect filter="fade" transition="in">
                                      <p:cBhvr>
                                        <p:cTn dur="1000"/>
                                        <p:tgtEl>
                                          <p:spTgt spid="123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30"/>
                                        </p:tgtEl>
                                        <p:attrNameLst>
                                          <p:attrName>style.visibility</p:attrName>
                                        </p:attrNameLst>
                                      </p:cBhvr>
                                      <p:to>
                                        <p:strVal val="visible"/>
                                      </p:to>
                                    </p:set>
                                    <p:animEffect filter="fade" transition="in">
                                      <p:cBhvr>
                                        <p:cTn dur="1000"/>
                                        <p:tgtEl>
                                          <p:spTgt spid="123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31"/>
                                        </p:tgtEl>
                                        <p:attrNameLst>
                                          <p:attrName>style.visibility</p:attrName>
                                        </p:attrNameLst>
                                      </p:cBhvr>
                                      <p:to>
                                        <p:strVal val="visible"/>
                                      </p:to>
                                    </p:set>
                                    <p:animEffect filter="fade" transition="in">
                                      <p:cBhvr>
                                        <p:cTn dur="1000"/>
                                        <p:tgtEl>
                                          <p:spTgt spid="123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32"/>
                                        </p:tgtEl>
                                        <p:attrNameLst>
                                          <p:attrName>style.visibility</p:attrName>
                                        </p:attrNameLst>
                                      </p:cBhvr>
                                      <p:to>
                                        <p:strVal val="visible"/>
                                      </p:to>
                                    </p:set>
                                    <p:animEffect filter="fade" transition="in">
                                      <p:cBhvr>
                                        <p:cTn dur="1000"/>
                                        <p:tgtEl>
                                          <p:spTgt spid="123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33"/>
                                        </p:tgtEl>
                                        <p:attrNameLst>
                                          <p:attrName>style.visibility</p:attrName>
                                        </p:attrNameLst>
                                      </p:cBhvr>
                                      <p:to>
                                        <p:strVal val="visible"/>
                                      </p:to>
                                    </p:set>
                                    <p:animEffect filter="fade" transition="in">
                                      <p:cBhvr>
                                        <p:cTn dur="1000"/>
                                        <p:tgtEl>
                                          <p:spTgt spid="123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8" name="Shape 1238"/>
        <p:cNvGrpSpPr/>
        <p:nvPr/>
      </p:nvGrpSpPr>
      <p:grpSpPr>
        <a:xfrm>
          <a:off x="0" y="0"/>
          <a:ext cx="0" cy="0"/>
          <a:chOff x="0" y="0"/>
          <a:chExt cx="0" cy="0"/>
        </a:xfrm>
      </p:grpSpPr>
      <p:sp>
        <p:nvSpPr>
          <p:cNvPr id="1239" name="Google Shape;1239;p79"/>
          <p:cNvSpPr txBox="1"/>
          <p:nvPr>
            <p:ph type="title"/>
          </p:nvPr>
        </p:nvSpPr>
        <p:spPr>
          <a:xfrm>
            <a:off x="540000" y="491400"/>
            <a:ext cx="8100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latin typeface="Be Vietnam"/>
                <a:ea typeface="Be Vietnam"/>
                <a:cs typeface="Be Vietnam"/>
                <a:sym typeface="Be Vietnam"/>
              </a:rPr>
              <a:t>References</a:t>
            </a:r>
            <a:endParaRPr sz="4200">
              <a:latin typeface="Be Vietnam"/>
              <a:ea typeface="Be Vietnam"/>
              <a:cs typeface="Be Vietnam"/>
              <a:sym typeface="Be Vietnam"/>
            </a:endParaRPr>
          </a:p>
        </p:txBody>
      </p:sp>
      <p:sp>
        <p:nvSpPr>
          <p:cNvPr id="1240" name="Google Shape;1240;p79"/>
          <p:cNvSpPr txBox="1"/>
          <p:nvPr/>
        </p:nvSpPr>
        <p:spPr>
          <a:xfrm>
            <a:off x="636750" y="1358400"/>
            <a:ext cx="8292000" cy="255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[1].pysource.com/2019/05/14/swap-faces-face-swapping-opencv-with-python-part-5/</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[2].</a:t>
            </a:r>
            <a:r>
              <a:rPr lang="en-GB" u="sng">
                <a:solidFill>
                  <a:schemeClr val="hlink"/>
                </a:solidFill>
                <a:hlinkClick r:id="rId3"/>
              </a:rPr>
              <a:t>https://pysource.com/2019/03/25/pigs-nose-instagram-face-filter-opencv-with-python/</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[3].</a:t>
            </a:r>
            <a:r>
              <a:rPr lang="en-GB" u="sng">
                <a:solidFill>
                  <a:schemeClr val="hlink"/>
                </a:solidFill>
                <a:hlinkClick r:id="rId4"/>
              </a:rPr>
              <a:t>https://www.quora.com/Why-use-an-HSV-image-for-color-detection-rather-than-an-RGB-image#:~:text=The%20reason%20we%20use%20HSV,relatively%20lesser%20than%20RGB%20values</a:t>
            </a:r>
            <a:r>
              <a:rPr lang="en-GB">
                <a:solidFill>
                  <a:schemeClr val="dk1"/>
                </a:solidFill>
              </a:rPr>
              <a:t>.</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GB"/>
              <a:t>[4].</a:t>
            </a:r>
            <a:r>
              <a:rPr lang="en-GB" u="sng">
                <a:solidFill>
                  <a:schemeClr val="hlink"/>
                </a:solidFill>
                <a:hlinkClick r:id="rId5"/>
              </a:rPr>
              <a:t>https://developers.google.com/ml-kit/vision/selfie-segmentation</a:t>
            </a:r>
            <a:endParaRPr u="sng">
              <a:solidFill>
                <a:schemeClr val="hlink"/>
              </a:solidFill>
            </a:endParaRPr>
          </a:p>
          <a:p>
            <a:pPr indent="0" lvl="0" marL="0" rtl="0" algn="l">
              <a:spcBef>
                <a:spcPts val="0"/>
              </a:spcBef>
              <a:spcAft>
                <a:spcPts val="0"/>
              </a:spcAft>
              <a:buNone/>
            </a:pPr>
            <a:r>
              <a:t/>
            </a:r>
            <a:endParaRPr u="sng">
              <a:solidFill>
                <a:schemeClr val="hlink"/>
              </a:solidFill>
            </a:endParaRPr>
          </a:p>
          <a:p>
            <a:pPr indent="0" lvl="0" marL="0" rtl="0" algn="l">
              <a:spcBef>
                <a:spcPts val="0"/>
              </a:spcBef>
              <a:spcAft>
                <a:spcPts val="0"/>
              </a:spcAft>
              <a:buNone/>
            </a:pPr>
            <a:r>
              <a:rPr lang="en-GB"/>
              <a:t>[5].https://phamdinhkhanh.github.io/2020/06/18/DeepLab.html?fbclid=IwAR1PJELamNXE3GHyPZfRf6Bi-WlHliGvsk61V0BcAT-BTglOeGg-JIlr1lU</a:t>
            </a:r>
            <a:endParaRPr/>
          </a:p>
        </p:txBody>
      </p:sp>
      <p:sp>
        <p:nvSpPr>
          <p:cNvPr id="1241" name="Google Shape;1241;p7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245" name="Shape 1245"/>
        <p:cNvGrpSpPr/>
        <p:nvPr/>
      </p:nvGrpSpPr>
      <p:grpSpPr>
        <a:xfrm>
          <a:off x="0" y="0"/>
          <a:ext cx="0" cy="0"/>
          <a:chOff x="0" y="0"/>
          <a:chExt cx="0" cy="0"/>
        </a:xfrm>
      </p:grpSpPr>
      <p:sp>
        <p:nvSpPr>
          <p:cNvPr id="1246" name="Google Shape;1246;p80"/>
          <p:cNvSpPr txBox="1"/>
          <p:nvPr>
            <p:ph type="title"/>
          </p:nvPr>
        </p:nvSpPr>
        <p:spPr>
          <a:xfrm>
            <a:off x="616200" y="491400"/>
            <a:ext cx="4032000" cy="94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Thanks</a:t>
            </a:r>
            <a:endParaRPr/>
          </a:p>
        </p:txBody>
      </p:sp>
      <p:grpSp>
        <p:nvGrpSpPr>
          <p:cNvPr id="1247" name="Google Shape;1247;p80"/>
          <p:cNvGrpSpPr/>
          <p:nvPr/>
        </p:nvGrpSpPr>
        <p:grpSpPr>
          <a:xfrm>
            <a:off x="4828840" y="911562"/>
            <a:ext cx="3658429" cy="3575323"/>
            <a:chOff x="4981419" y="541059"/>
            <a:chExt cx="3959767" cy="3869816"/>
          </a:xfrm>
        </p:grpSpPr>
        <p:sp>
          <p:nvSpPr>
            <p:cNvPr id="1248" name="Google Shape;1248;p80"/>
            <p:cNvSpPr/>
            <p:nvPr/>
          </p:nvSpPr>
          <p:spPr>
            <a:xfrm>
              <a:off x="4981419" y="2256088"/>
              <a:ext cx="3945689" cy="2154787"/>
            </a:xfrm>
            <a:custGeom>
              <a:rect b="b" l="l" r="r" t="t"/>
              <a:pathLst>
                <a:path extrusionOk="0" h="107578" w="196474">
                  <a:moveTo>
                    <a:pt x="98237" y="0"/>
                  </a:moveTo>
                  <a:cubicBezTo>
                    <a:pt x="43998" y="0"/>
                    <a:pt x="0" y="24084"/>
                    <a:pt x="0" y="53772"/>
                  </a:cubicBezTo>
                  <a:cubicBezTo>
                    <a:pt x="0" y="83493"/>
                    <a:pt x="43998" y="107577"/>
                    <a:pt x="98237" y="107577"/>
                  </a:cubicBezTo>
                  <a:cubicBezTo>
                    <a:pt x="152476" y="107577"/>
                    <a:pt x="196474" y="83493"/>
                    <a:pt x="196474" y="53772"/>
                  </a:cubicBezTo>
                  <a:cubicBezTo>
                    <a:pt x="196474" y="24084"/>
                    <a:pt x="152476" y="0"/>
                    <a:pt x="98237" y="0"/>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80"/>
            <p:cNvSpPr/>
            <p:nvPr/>
          </p:nvSpPr>
          <p:spPr>
            <a:xfrm>
              <a:off x="7573247" y="2743157"/>
              <a:ext cx="1166974" cy="672187"/>
            </a:xfrm>
            <a:custGeom>
              <a:rect b="b" l="l" r="r" t="t"/>
              <a:pathLst>
                <a:path extrusionOk="0" h="33559" w="58109">
                  <a:moveTo>
                    <a:pt x="29054" y="1"/>
                  </a:moveTo>
                  <a:cubicBezTo>
                    <a:pt x="13009" y="1"/>
                    <a:pt x="0" y="7539"/>
                    <a:pt x="0" y="16779"/>
                  </a:cubicBezTo>
                  <a:cubicBezTo>
                    <a:pt x="0" y="26053"/>
                    <a:pt x="13009" y="33558"/>
                    <a:pt x="29054" y="33558"/>
                  </a:cubicBezTo>
                  <a:cubicBezTo>
                    <a:pt x="45099" y="33558"/>
                    <a:pt x="58108" y="26053"/>
                    <a:pt x="58108" y="16779"/>
                  </a:cubicBezTo>
                  <a:cubicBezTo>
                    <a:pt x="58108" y="7539"/>
                    <a:pt x="45099" y="1"/>
                    <a:pt x="29054"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80"/>
            <p:cNvSpPr/>
            <p:nvPr/>
          </p:nvSpPr>
          <p:spPr>
            <a:xfrm>
              <a:off x="5590341" y="2721785"/>
              <a:ext cx="2253558" cy="1298224"/>
            </a:xfrm>
            <a:custGeom>
              <a:rect b="b" l="l" r="r" t="t"/>
              <a:pathLst>
                <a:path extrusionOk="0" h="64814" w="112215">
                  <a:moveTo>
                    <a:pt x="74266" y="0"/>
                  </a:moveTo>
                  <a:cubicBezTo>
                    <a:pt x="73970" y="0"/>
                    <a:pt x="73670" y="67"/>
                    <a:pt x="73387" y="200"/>
                  </a:cubicBezTo>
                  <a:lnTo>
                    <a:pt x="501" y="42497"/>
                  </a:lnTo>
                  <a:cubicBezTo>
                    <a:pt x="1" y="42664"/>
                    <a:pt x="1" y="43331"/>
                    <a:pt x="501" y="43498"/>
                  </a:cubicBezTo>
                  <a:lnTo>
                    <a:pt x="37094" y="64613"/>
                  </a:lnTo>
                  <a:cubicBezTo>
                    <a:pt x="37361" y="64747"/>
                    <a:pt x="37661" y="64813"/>
                    <a:pt x="37961" y="64813"/>
                  </a:cubicBezTo>
                  <a:cubicBezTo>
                    <a:pt x="38262" y="64813"/>
                    <a:pt x="38562" y="64747"/>
                    <a:pt x="38829" y="64613"/>
                  </a:cubicBezTo>
                  <a:lnTo>
                    <a:pt x="111747" y="22316"/>
                  </a:lnTo>
                  <a:cubicBezTo>
                    <a:pt x="112214" y="22149"/>
                    <a:pt x="112214" y="21482"/>
                    <a:pt x="111747" y="21316"/>
                  </a:cubicBezTo>
                  <a:lnTo>
                    <a:pt x="75121" y="200"/>
                  </a:lnTo>
                  <a:cubicBezTo>
                    <a:pt x="74854" y="67"/>
                    <a:pt x="74563" y="0"/>
                    <a:pt x="74266"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80"/>
            <p:cNvSpPr/>
            <p:nvPr/>
          </p:nvSpPr>
          <p:spPr>
            <a:xfrm>
              <a:off x="5522020" y="2701074"/>
              <a:ext cx="1122090" cy="646108"/>
            </a:xfrm>
            <a:custGeom>
              <a:rect b="b" l="l" r="r" t="t"/>
              <a:pathLst>
                <a:path extrusionOk="0" h="32257" w="55874">
                  <a:moveTo>
                    <a:pt x="27954" y="0"/>
                  </a:moveTo>
                  <a:cubicBezTo>
                    <a:pt x="12509" y="0"/>
                    <a:pt x="1" y="7239"/>
                    <a:pt x="1" y="16145"/>
                  </a:cubicBezTo>
                  <a:cubicBezTo>
                    <a:pt x="1" y="25051"/>
                    <a:pt x="12509" y="32257"/>
                    <a:pt x="27954" y="32257"/>
                  </a:cubicBezTo>
                  <a:cubicBezTo>
                    <a:pt x="43365" y="32257"/>
                    <a:pt x="55874" y="25051"/>
                    <a:pt x="55874" y="16145"/>
                  </a:cubicBezTo>
                  <a:cubicBezTo>
                    <a:pt x="55874" y="7239"/>
                    <a:pt x="43365" y="0"/>
                    <a:pt x="27954"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80"/>
            <p:cNvSpPr/>
            <p:nvPr/>
          </p:nvSpPr>
          <p:spPr>
            <a:xfrm>
              <a:off x="5156920" y="3456746"/>
              <a:ext cx="828684" cy="477075"/>
            </a:xfrm>
            <a:custGeom>
              <a:rect b="b" l="l" r="r" t="t"/>
              <a:pathLst>
                <a:path extrusionOk="0" h="23818" w="41264">
                  <a:moveTo>
                    <a:pt x="19848" y="0"/>
                  </a:moveTo>
                  <a:lnTo>
                    <a:pt x="1" y="11475"/>
                  </a:lnTo>
                  <a:lnTo>
                    <a:pt x="21383" y="23817"/>
                  </a:lnTo>
                  <a:lnTo>
                    <a:pt x="41264" y="12342"/>
                  </a:lnTo>
                  <a:lnTo>
                    <a:pt x="19848" y="0"/>
                  </a:ln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80"/>
            <p:cNvSpPr/>
            <p:nvPr/>
          </p:nvSpPr>
          <p:spPr>
            <a:xfrm>
              <a:off x="5629200" y="3751387"/>
              <a:ext cx="751648" cy="431647"/>
            </a:xfrm>
            <a:custGeom>
              <a:rect b="b" l="l" r="r" t="t"/>
              <a:pathLst>
                <a:path extrusionOk="0" h="21550" w="37428">
                  <a:moveTo>
                    <a:pt x="16045" y="1"/>
                  </a:moveTo>
                  <a:lnTo>
                    <a:pt x="1" y="9207"/>
                  </a:lnTo>
                  <a:lnTo>
                    <a:pt x="21383" y="21549"/>
                  </a:lnTo>
                  <a:lnTo>
                    <a:pt x="37427" y="12343"/>
                  </a:lnTo>
                  <a:lnTo>
                    <a:pt x="16045" y="1"/>
                  </a:ln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80"/>
            <p:cNvSpPr/>
            <p:nvPr/>
          </p:nvSpPr>
          <p:spPr>
            <a:xfrm>
              <a:off x="6424367" y="541059"/>
              <a:ext cx="412013" cy="513289"/>
            </a:xfrm>
            <a:custGeom>
              <a:rect b="b" l="l" r="r" t="t"/>
              <a:pathLst>
                <a:path extrusionOk="0" h="25626" w="20516">
                  <a:moveTo>
                    <a:pt x="13250" y="0"/>
                  </a:moveTo>
                  <a:cubicBezTo>
                    <a:pt x="11924" y="0"/>
                    <a:pt x="10438" y="474"/>
                    <a:pt x="8874" y="1496"/>
                  </a:cubicBezTo>
                  <a:cubicBezTo>
                    <a:pt x="3870" y="4732"/>
                    <a:pt x="1" y="12171"/>
                    <a:pt x="301" y="18142"/>
                  </a:cubicBezTo>
                  <a:cubicBezTo>
                    <a:pt x="434" y="21144"/>
                    <a:pt x="1602" y="23179"/>
                    <a:pt x="3303" y="24079"/>
                  </a:cubicBezTo>
                  <a:lnTo>
                    <a:pt x="5071" y="25113"/>
                  </a:lnTo>
                  <a:cubicBezTo>
                    <a:pt x="5722" y="25452"/>
                    <a:pt x="6459" y="25625"/>
                    <a:pt x="7257" y="25625"/>
                  </a:cubicBezTo>
                  <a:cubicBezTo>
                    <a:pt x="8583" y="25625"/>
                    <a:pt x="10080" y="25146"/>
                    <a:pt x="11642" y="24146"/>
                  </a:cubicBezTo>
                  <a:cubicBezTo>
                    <a:pt x="16646" y="20910"/>
                    <a:pt x="20515" y="13438"/>
                    <a:pt x="20215" y="7467"/>
                  </a:cubicBezTo>
                  <a:cubicBezTo>
                    <a:pt x="20082" y="4499"/>
                    <a:pt x="18914" y="2430"/>
                    <a:pt x="17180" y="1530"/>
                  </a:cubicBezTo>
                  <a:lnTo>
                    <a:pt x="15445" y="496"/>
                  </a:lnTo>
                  <a:cubicBezTo>
                    <a:pt x="14782" y="171"/>
                    <a:pt x="14045" y="0"/>
                    <a:pt x="13250" y="0"/>
                  </a:cubicBez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80"/>
            <p:cNvSpPr/>
            <p:nvPr/>
          </p:nvSpPr>
          <p:spPr>
            <a:xfrm>
              <a:off x="6427058" y="736712"/>
              <a:ext cx="96476" cy="305377"/>
            </a:xfrm>
            <a:custGeom>
              <a:rect b="b" l="l" r="r" t="t"/>
              <a:pathLst>
                <a:path extrusionOk="0" h="15246" w="4804">
                  <a:moveTo>
                    <a:pt x="1968" y="1"/>
                  </a:moveTo>
                  <a:cubicBezTo>
                    <a:pt x="701" y="2736"/>
                    <a:pt x="0" y="5705"/>
                    <a:pt x="133" y="8374"/>
                  </a:cubicBezTo>
                  <a:cubicBezTo>
                    <a:pt x="300" y="11342"/>
                    <a:pt x="1434" y="13377"/>
                    <a:pt x="3169" y="14278"/>
                  </a:cubicBezTo>
                  <a:lnTo>
                    <a:pt x="4515" y="15074"/>
                  </a:lnTo>
                  <a:lnTo>
                    <a:pt x="4515" y="15074"/>
                  </a:lnTo>
                  <a:cubicBezTo>
                    <a:pt x="3009" y="14102"/>
                    <a:pt x="2027" y="12139"/>
                    <a:pt x="1901" y="9408"/>
                  </a:cubicBezTo>
                  <a:cubicBezTo>
                    <a:pt x="1768" y="6739"/>
                    <a:pt x="2468" y="3804"/>
                    <a:pt x="3703" y="1035"/>
                  </a:cubicBezTo>
                  <a:lnTo>
                    <a:pt x="1968" y="1"/>
                  </a:lnTo>
                  <a:close/>
                  <a:moveTo>
                    <a:pt x="4515" y="15074"/>
                  </a:moveTo>
                  <a:cubicBezTo>
                    <a:pt x="4609" y="15135"/>
                    <a:pt x="4705" y="15192"/>
                    <a:pt x="4803" y="15245"/>
                  </a:cubicBezTo>
                  <a:lnTo>
                    <a:pt x="4515" y="15074"/>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80"/>
            <p:cNvSpPr/>
            <p:nvPr/>
          </p:nvSpPr>
          <p:spPr>
            <a:xfrm>
              <a:off x="6459210" y="561189"/>
              <a:ext cx="377169" cy="492718"/>
            </a:xfrm>
            <a:custGeom>
              <a:rect b="b" l="l" r="r" t="t"/>
              <a:pathLst>
                <a:path extrusionOk="0" h="24599" w="18781">
                  <a:moveTo>
                    <a:pt x="13248" y="1"/>
                  </a:moveTo>
                  <a:cubicBezTo>
                    <a:pt x="11916" y="1"/>
                    <a:pt x="10414" y="481"/>
                    <a:pt x="8840" y="1492"/>
                  </a:cubicBezTo>
                  <a:cubicBezTo>
                    <a:pt x="3836" y="4728"/>
                    <a:pt x="0" y="12166"/>
                    <a:pt x="300" y="18171"/>
                  </a:cubicBezTo>
                  <a:cubicBezTo>
                    <a:pt x="484" y="22276"/>
                    <a:pt x="2575" y="24599"/>
                    <a:pt x="5501" y="24599"/>
                  </a:cubicBezTo>
                  <a:cubicBezTo>
                    <a:pt x="6831" y="24599"/>
                    <a:pt x="8333" y="24119"/>
                    <a:pt x="9907" y="23108"/>
                  </a:cubicBezTo>
                  <a:cubicBezTo>
                    <a:pt x="14911" y="19872"/>
                    <a:pt x="18780" y="12433"/>
                    <a:pt x="18480" y="6429"/>
                  </a:cubicBezTo>
                  <a:cubicBezTo>
                    <a:pt x="18274" y="2324"/>
                    <a:pt x="16175" y="1"/>
                    <a:pt x="13248"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80"/>
            <p:cNvSpPr/>
            <p:nvPr/>
          </p:nvSpPr>
          <p:spPr>
            <a:xfrm>
              <a:off x="6498050" y="599627"/>
              <a:ext cx="299470" cy="416484"/>
            </a:xfrm>
            <a:custGeom>
              <a:rect b="b" l="l" r="r" t="t"/>
              <a:pathLst>
                <a:path extrusionOk="0" h="20793" w="14912">
                  <a:moveTo>
                    <a:pt x="11352" y="1"/>
                  </a:moveTo>
                  <a:cubicBezTo>
                    <a:pt x="11283" y="1"/>
                    <a:pt x="11213" y="3"/>
                    <a:pt x="11142" y="7"/>
                  </a:cubicBezTo>
                  <a:cubicBezTo>
                    <a:pt x="9975" y="107"/>
                    <a:pt x="8874" y="507"/>
                    <a:pt x="7940" y="1174"/>
                  </a:cubicBezTo>
                  <a:cubicBezTo>
                    <a:pt x="3503" y="4043"/>
                    <a:pt x="1" y="10881"/>
                    <a:pt x="234" y="16152"/>
                  </a:cubicBezTo>
                  <a:cubicBezTo>
                    <a:pt x="300" y="17558"/>
                    <a:pt x="782" y="20792"/>
                    <a:pt x="3599" y="20792"/>
                  </a:cubicBezTo>
                  <a:cubicBezTo>
                    <a:pt x="3655" y="20792"/>
                    <a:pt x="3712" y="20791"/>
                    <a:pt x="3770" y="20788"/>
                  </a:cubicBezTo>
                  <a:cubicBezTo>
                    <a:pt x="4904" y="20655"/>
                    <a:pt x="6005" y="20255"/>
                    <a:pt x="6939" y="19587"/>
                  </a:cubicBezTo>
                  <a:cubicBezTo>
                    <a:pt x="11376" y="16752"/>
                    <a:pt x="14912" y="9880"/>
                    <a:pt x="14645" y="4610"/>
                  </a:cubicBezTo>
                  <a:cubicBezTo>
                    <a:pt x="14580" y="3210"/>
                    <a:pt x="14102" y="1"/>
                    <a:pt x="11352" y="1"/>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80"/>
            <p:cNvSpPr/>
            <p:nvPr/>
          </p:nvSpPr>
          <p:spPr>
            <a:xfrm>
              <a:off x="6648106" y="665766"/>
              <a:ext cx="13435" cy="171857"/>
            </a:xfrm>
            <a:custGeom>
              <a:rect b="b" l="l" r="r" t="t"/>
              <a:pathLst>
                <a:path extrusionOk="0" h="8580" w="669">
                  <a:moveTo>
                    <a:pt x="588" y="0"/>
                  </a:moveTo>
                  <a:cubicBezTo>
                    <a:pt x="524" y="0"/>
                    <a:pt x="429" y="60"/>
                    <a:pt x="334" y="174"/>
                  </a:cubicBezTo>
                  <a:cubicBezTo>
                    <a:pt x="168" y="341"/>
                    <a:pt x="34" y="608"/>
                    <a:pt x="1" y="874"/>
                  </a:cubicBezTo>
                  <a:lnTo>
                    <a:pt x="1" y="7512"/>
                  </a:lnTo>
                  <a:lnTo>
                    <a:pt x="68" y="8580"/>
                  </a:lnTo>
                  <a:cubicBezTo>
                    <a:pt x="134" y="8580"/>
                    <a:pt x="234" y="8547"/>
                    <a:pt x="334" y="8413"/>
                  </a:cubicBezTo>
                  <a:cubicBezTo>
                    <a:pt x="368" y="8380"/>
                    <a:pt x="401" y="8346"/>
                    <a:pt x="435" y="8280"/>
                  </a:cubicBezTo>
                  <a:cubicBezTo>
                    <a:pt x="568" y="8113"/>
                    <a:pt x="635" y="7946"/>
                    <a:pt x="668" y="7746"/>
                  </a:cubicBezTo>
                  <a:lnTo>
                    <a:pt x="668" y="107"/>
                  </a:lnTo>
                  <a:cubicBezTo>
                    <a:pt x="668" y="35"/>
                    <a:pt x="637" y="0"/>
                    <a:pt x="588" y="0"/>
                  </a:cubicBez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80"/>
            <p:cNvSpPr/>
            <p:nvPr/>
          </p:nvSpPr>
          <p:spPr>
            <a:xfrm>
              <a:off x="6597880" y="837603"/>
              <a:ext cx="54946" cy="78458"/>
            </a:xfrm>
            <a:custGeom>
              <a:rect b="b" l="l" r="r" t="t"/>
              <a:pathLst>
                <a:path extrusionOk="0" h="3917" w="2736">
                  <a:moveTo>
                    <a:pt x="1968" y="1"/>
                  </a:moveTo>
                  <a:lnTo>
                    <a:pt x="134" y="3103"/>
                  </a:lnTo>
                  <a:cubicBezTo>
                    <a:pt x="0" y="3303"/>
                    <a:pt x="33" y="3537"/>
                    <a:pt x="167" y="3770"/>
                  </a:cubicBezTo>
                  <a:cubicBezTo>
                    <a:pt x="246" y="3881"/>
                    <a:pt x="340" y="3917"/>
                    <a:pt x="420" y="3917"/>
                  </a:cubicBezTo>
                  <a:cubicBezTo>
                    <a:pt x="510" y="3917"/>
                    <a:pt x="583" y="3872"/>
                    <a:pt x="601" y="3837"/>
                  </a:cubicBezTo>
                  <a:lnTo>
                    <a:pt x="2735" y="435"/>
                  </a:lnTo>
                  <a:lnTo>
                    <a:pt x="1968" y="1"/>
                  </a:ln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80"/>
            <p:cNvSpPr/>
            <p:nvPr/>
          </p:nvSpPr>
          <p:spPr>
            <a:xfrm>
              <a:off x="6652805" y="818655"/>
              <a:ext cx="41551" cy="87852"/>
            </a:xfrm>
            <a:custGeom>
              <a:rect b="b" l="l" r="r" t="t"/>
              <a:pathLst>
                <a:path extrusionOk="0" h="4386" w="2069">
                  <a:moveTo>
                    <a:pt x="251" y="0"/>
                  </a:moveTo>
                  <a:cubicBezTo>
                    <a:pt x="219" y="0"/>
                    <a:pt x="151" y="38"/>
                    <a:pt x="100" y="113"/>
                  </a:cubicBezTo>
                  <a:cubicBezTo>
                    <a:pt x="34" y="213"/>
                    <a:pt x="0" y="313"/>
                    <a:pt x="0" y="413"/>
                  </a:cubicBezTo>
                  <a:lnTo>
                    <a:pt x="1802" y="4349"/>
                  </a:lnTo>
                  <a:cubicBezTo>
                    <a:pt x="1802" y="4375"/>
                    <a:pt x="1811" y="4386"/>
                    <a:pt x="1827" y="4386"/>
                  </a:cubicBezTo>
                  <a:cubicBezTo>
                    <a:pt x="1853" y="4386"/>
                    <a:pt x="1894" y="4357"/>
                    <a:pt x="1935" y="4316"/>
                  </a:cubicBezTo>
                  <a:cubicBezTo>
                    <a:pt x="1935" y="4283"/>
                    <a:pt x="1968" y="4283"/>
                    <a:pt x="1968" y="4249"/>
                  </a:cubicBezTo>
                  <a:cubicBezTo>
                    <a:pt x="2035" y="4183"/>
                    <a:pt x="2069" y="4082"/>
                    <a:pt x="2069" y="3982"/>
                  </a:cubicBezTo>
                  <a:lnTo>
                    <a:pt x="267" y="13"/>
                  </a:lnTo>
                  <a:cubicBezTo>
                    <a:pt x="267" y="5"/>
                    <a:pt x="261" y="0"/>
                    <a:pt x="251"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80"/>
            <p:cNvSpPr/>
            <p:nvPr/>
          </p:nvSpPr>
          <p:spPr>
            <a:xfrm>
              <a:off x="6633526" y="792756"/>
              <a:ext cx="44443" cy="58347"/>
            </a:xfrm>
            <a:custGeom>
              <a:rect b="b" l="l" r="r" t="t"/>
              <a:pathLst>
                <a:path extrusionOk="0" h="2913" w="2213">
                  <a:moveTo>
                    <a:pt x="1561" y="0"/>
                  </a:moveTo>
                  <a:cubicBezTo>
                    <a:pt x="1438" y="0"/>
                    <a:pt x="1303" y="34"/>
                    <a:pt x="1161" y="105"/>
                  </a:cubicBezTo>
                  <a:cubicBezTo>
                    <a:pt x="493" y="539"/>
                    <a:pt x="93" y="1239"/>
                    <a:pt x="26" y="2006"/>
                  </a:cubicBezTo>
                  <a:cubicBezTo>
                    <a:pt x="1" y="2566"/>
                    <a:pt x="266" y="2912"/>
                    <a:pt x="645" y="2912"/>
                  </a:cubicBezTo>
                  <a:cubicBezTo>
                    <a:pt x="763" y="2912"/>
                    <a:pt x="892" y="2878"/>
                    <a:pt x="1027" y="2807"/>
                  </a:cubicBezTo>
                  <a:cubicBezTo>
                    <a:pt x="1694" y="2407"/>
                    <a:pt x="2128" y="1673"/>
                    <a:pt x="2161" y="906"/>
                  </a:cubicBezTo>
                  <a:cubicBezTo>
                    <a:pt x="2212" y="346"/>
                    <a:pt x="1953" y="0"/>
                    <a:pt x="1561"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80"/>
            <p:cNvSpPr/>
            <p:nvPr/>
          </p:nvSpPr>
          <p:spPr>
            <a:xfrm>
              <a:off x="6033160" y="2571620"/>
              <a:ext cx="22111" cy="724786"/>
            </a:xfrm>
            <a:custGeom>
              <a:rect b="b" l="l" r="r" t="t"/>
              <a:pathLst>
                <a:path extrusionOk="0" h="36185" w="1101">
                  <a:moveTo>
                    <a:pt x="550" y="0"/>
                  </a:moveTo>
                  <a:cubicBezTo>
                    <a:pt x="275" y="0"/>
                    <a:pt x="0" y="175"/>
                    <a:pt x="0" y="526"/>
                  </a:cubicBezTo>
                  <a:lnTo>
                    <a:pt x="0" y="35617"/>
                  </a:lnTo>
                  <a:cubicBezTo>
                    <a:pt x="0" y="35918"/>
                    <a:pt x="234" y="36184"/>
                    <a:pt x="567" y="36184"/>
                  </a:cubicBezTo>
                  <a:cubicBezTo>
                    <a:pt x="867" y="36184"/>
                    <a:pt x="1101" y="35918"/>
                    <a:pt x="1101" y="35617"/>
                  </a:cubicBezTo>
                  <a:lnTo>
                    <a:pt x="1101" y="526"/>
                  </a:lnTo>
                  <a:cubicBezTo>
                    <a:pt x="1101" y="175"/>
                    <a:pt x="826" y="0"/>
                    <a:pt x="550"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80"/>
            <p:cNvSpPr/>
            <p:nvPr/>
          </p:nvSpPr>
          <p:spPr>
            <a:xfrm>
              <a:off x="6250352" y="2472752"/>
              <a:ext cx="242376" cy="567750"/>
            </a:xfrm>
            <a:custGeom>
              <a:rect b="b" l="l" r="r" t="t"/>
              <a:pathLst>
                <a:path extrusionOk="0" h="28345" w="12069">
                  <a:moveTo>
                    <a:pt x="704" y="0"/>
                  </a:moveTo>
                  <a:cubicBezTo>
                    <a:pt x="355" y="0"/>
                    <a:pt x="1" y="332"/>
                    <a:pt x="193" y="758"/>
                  </a:cubicBezTo>
                  <a:lnTo>
                    <a:pt x="10934" y="28011"/>
                  </a:lnTo>
                  <a:cubicBezTo>
                    <a:pt x="11034" y="28211"/>
                    <a:pt x="11234" y="28345"/>
                    <a:pt x="11434" y="28345"/>
                  </a:cubicBezTo>
                  <a:cubicBezTo>
                    <a:pt x="11501" y="28345"/>
                    <a:pt x="11568" y="28311"/>
                    <a:pt x="11634" y="28278"/>
                  </a:cubicBezTo>
                  <a:cubicBezTo>
                    <a:pt x="11935" y="28178"/>
                    <a:pt x="12068" y="27844"/>
                    <a:pt x="11968" y="27577"/>
                  </a:cubicBezTo>
                  <a:lnTo>
                    <a:pt x="1194" y="358"/>
                  </a:lnTo>
                  <a:cubicBezTo>
                    <a:pt x="1097" y="105"/>
                    <a:pt x="902" y="0"/>
                    <a:pt x="704"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80"/>
            <p:cNvSpPr/>
            <p:nvPr/>
          </p:nvSpPr>
          <p:spPr>
            <a:xfrm>
              <a:off x="5619822" y="2520003"/>
              <a:ext cx="850112" cy="455022"/>
            </a:xfrm>
            <a:custGeom>
              <a:rect b="b" l="l" r="r" t="t"/>
              <a:pathLst>
                <a:path extrusionOk="0" h="22717" w="42331">
                  <a:moveTo>
                    <a:pt x="21149" y="0"/>
                  </a:moveTo>
                  <a:cubicBezTo>
                    <a:pt x="20982" y="0"/>
                    <a:pt x="20849" y="67"/>
                    <a:pt x="20749" y="167"/>
                  </a:cubicBezTo>
                  <a:lnTo>
                    <a:pt x="334" y="21716"/>
                  </a:lnTo>
                  <a:cubicBezTo>
                    <a:pt x="1" y="22101"/>
                    <a:pt x="357" y="22603"/>
                    <a:pt x="767" y="22603"/>
                  </a:cubicBezTo>
                  <a:cubicBezTo>
                    <a:pt x="891" y="22603"/>
                    <a:pt x="1019" y="22558"/>
                    <a:pt x="1135" y="22450"/>
                  </a:cubicBezTo>
                  <a:lnTo>
                    <a:pt x="21149" y="1335"/>
                  </a:lnTo>
                  <a:lnTo>
                    <a:pt x="41163" y="22550"/>
                  </a:lnTo>
                  <a:cubicBezTo>
                    <a:pt x="41263" y="22650"/>
                    <a:pt x="41397" y="22717"/>
                    <a:pt x="41564" y="22717"/>
                  </a:cubicBezTo>
                  <a:cubicBezTo>
                    <a:pt x="42064" y="22717"/>
                    <a:pt x="42331" y="22150"/>
                    <a:pt x="41997" y="21783"/>
                  </a:cubicBezTo>
                  <a:lnTo>
                    <a:pt x="21549" y="167"/>
                  </a:lnTo>
                  <a:cubicBezTo>
                    <a:pt x="21449" y="67"/>
                    <a:pt x="21283" y="0"/>
                    <a:pt x="21149"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80"/>
            <p:cNvSpPr/>
            <p:nvPr/>
          </p:nvSpPr>
          <p:spPr>
            <a:xfrm>
              <a:off x="5595703" y="2473073"/>
              <a:ext cx="242376" cy="567430"/>
            </a:xfrm>
            <a:custGeom>
              <a:rect b="b" l="l" r="r" t="t"/>
              <a:pathLst>
                <a:path extrusionOk="0" h="28329" w="12069">
                  <a:moveTo>
                    <a:pt x="11362" y="1"/>
                  </a:moveTo>
                  <a:cubicBezTo>
                    <a:pt x="11165" y="1"/>
                    <a:pt x="10971" y="103"/>
                    <a:pt x="10875" y="342"/>
                  </a:cubicBezTo>
                  <a:lnTo>
                    <a:pt x="101" y="27595"/>
                  </a:lnTo>
                  <a:cubicBezTo>
                    <a:pt x="1" y="27862"/>
                    <a:pt x="134" y="28162"/>
                    <a:pt x="434" y="28295"/>
                  </a:cubicBezTo>
                  <a:cubicBezTo>
                    <a:pt x="501" y="28295"/>
                    <a:pt x="568" y="28329"/>
                    <a:pt x="635" y="28329"/>
                  </a:cubicBezTo>
                  <a:cubicBezTo>
                    <a:pt x="835" y="28329"/>
                    <a:pt x="1035" y="28195"/>
                    <a:pt x="1135" y="27995"/>
                  </a:cubicBezTo>
                  <a:lnTo>
                    <a:pt x="11876" y="776"/>
                  </a:lnTo>
                  <a:cubicBezTo>
                    <a:pt x="12068" y="326"/>
                    <a:pt x="11712" y="1"/>
                    <a:pt x="11362"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80"/>
            <p:cNvSpPr/>
            <p:nvPr/>
          </p:nvSpPr>
          <p:spPr>
            <a:xfrm>
              <a:off x="6442461" y="2958300"/>
              <a:ext cx="51592" cy="84887"/>
            </a:xfrm>
            <a:custGeom>
              <a:rect b="b" l="l" r="r" t="t"/>
              <a:pathLst>
                <a:path extrusionOk="0" h="4238" w="2569">
                  <a:moveTo>
                    <a:pt x="1134" y="1"/>
                  </a:moveTo>
                  <a:lnTo>
                    <a:pt x="0" y="401"/>
                  </a:lnTo>
                  <a:lnTo>
                    <a:pt x="1301" y="3904"/>
                  </a:lnTo>
                  <a:lnTo>
                    <a:pt x="1301" y="3970"/>
                  </a:lnTo>
                  <a:cubicBezTo>
                    <a:pt x="1335" y="4037"/>
                    <a:pt x="1401" y="4104"/>
                    <a:pt x="1468" y="4137"/>
                  </a:cubicBezTo>
                  <a:cubicBezTo>
                    <a:pt x="1618" y="4204"/>
                    <a:pt x="1768" y="4237"/>
                    <a:pt x="1914" y="4237"/>
                  </a:cubicBezTo>
                  <a:cubicBezTo>
                    <a:pt x="2060" y="4237"/>
                    <a:pt x="2202" y="4204"/>
                    <a:pt x="2335" y="4137"/>
                  </a:cubicBezTo>
                  <a:cubicBezTo>
                    <a:pt x="2435" y="4104"/>
                    <a:pt x="2535" y="4004"/>
                    <a:pt x="2569" y="3904"/>
                  </a:cubicBezTo>
                  <a:cubicBezTo>
                    <a:pt x="2569" y="3870"/>
                    <a:pt x="2569" y="3870"/>
                    <a:pt x="2569" y="3837"/>
                  </a:cubicBezTo>
                  <a:cubicBezTo>
                    <a:pt x="2569" y="3803"/>
                    <a:pt x="2569" y="3770"/>
                    <a:pt x="2569" y="3737"/>
                  </a:cubicBezTo>
                  <a:lnTo>
                    <a:pt x="1134" y="1"/>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80"/>
            <p:cNvSpPr/>
            <p:nvPr/>
          </p:nvSpPr>
          <p:spPr>
            <a:xfrm>
              <a:off x="5594377" y="2958300"/>
              <a:ext cx="51592" cy="84887"/>
            </a:xfrm>
            <a:custGeom>
              <a:rect b="b" l="l" r="r" t="t"/>
              <a:pathLst>
                <a:path extrusionOk="0" h="4238" w="2569">
                  <a:moveTo>
                    <a:pt x="1434" y="1"/>
                  </a:moveTo>
                  <a:lnTo>
                    <a:pt x="0" y="3737"/>
                  </a:lnTo>
                  <a:cubicBezTo>
                    <a:pt x="0" y="3770"/>
                    <a:pt x="0" y="3803"/>
                    <a:pt x="0" y="3837"/>
                  </a:cubicBezTo>
                  <a:lnTo>
                    <a:pt x="0" y="3904"/>
                  </a:lnTo>
                  <a:cubicBezTo>
                    <a:pt x="33" y="4004"/>
                    <a:pt x="100" y="4104"/>
                    <a:pt x="200" y="4137"/>
                  </a:cubicBezTo>
                  <a:cubicBezTo>
                    <a:pt x="334" y="4204"/>
                    <a:pt x="484" y="4237"/>
                    <a:pt x="634" y="4237"/>
                  </a:cubicBezTo>
                  <a:cubicBezTo>
                    <a:pt x="784" y="4237"/>
                    <a:pt x="934" y="4204"/>
                    <a:pt x="1068" y="4137"/>
                  </a:cubicBezTo>
                  <a:cubicBezTo>
                    <a:pt x="1134" y="4104"/>
                    <a:pt x="1201" y="4037"/>
                    <a:pt x="1234" y="3970"/>
                  </a:cubicBezTo>
                  <a:lnTo>
                    <a:pt x="1234" y="3904"/>
                  </a:lnTo>
                  <a:lnTo>
                    <a:pt x="2569" y="401"/>
                  </a:lnTo>
                  <a:lnTo>
                    <a:pt x="1434" y="1"/>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80"/>
            <p:cNvSpPr/>
            <p:nvPr/>
          </p:nvSpPr>
          <p:spPr>
            <a:xfrm>
              <a:off x="6031814" y="3227903"/>
              <a:ext cx="24802" cy="72509"/>
            </a:xfrm>
            <a:custGeom>
              <a:rect b="b" l="l" r="r" t="t"/>
              <a:pathLst>
                <a:path extrusionOk="0" h="3620" w="1235">
                  <a:moveTo>
                    <a:pt x="617" y="0"/>
                  </a:moveTo>
                  <a:cubicBezTo>
                    <a:pt x="401" y="0"/>
                    <a:pt x="184" y="50"/>
                    <a:pt x="0" y="150"/>
                  </a:cubicBezTo>
                  <a:lnTo>
                    <a:pt x="0" y="3253"/>
                  </a:lnTo>
                  <a:cubicBezTo>
                    <a:pt x="0" y="3353"/>
                    <a:pt x="67" y="3453"/>
                    <a:pt x="167" y="3520"/>
                  </a:cubicBezTo>
                  <a:cubicBezTo>
                    <a:pt x="317" y="3586"/>
                    <a:pt x="467" y="3620"/>
                    <a:pt x="617" y="3620"/>
                  </a:cubicBezTo>
                  <a:cubicBezTo>
                    <a:pt x="768" y="3620"/>
                    <a:pt x="918" y="3586"/>
                    <a:pt x="1068" y="3520"/>
                  </a:cubicBezTo>
                  <a:cubicBezTo>
                    <a:pt x="1168" y="3453"/>
                    <a:pt x="1235" y="3353"/>
                    <a:pt x="1235" y="3253"/>
                  </a:cubicBezTo>
                  <a:lnTo>
                    <a:pt x="1235" y="150"/>
                  </a:lnTo>
                  <a:cubicBezTo>
                    <a:pt x="1051" y="50"/>
                    <a:pt x="834" y="0"/>
                    <a:pt x="617"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80"/>
            <p:cNvSpPr/>
            <p:nvPr/>
          </p:nvSpPr>
          <p:spPr>
            <a:xfrm>
              <a:off x="5539432" y="1694647"/>
              <a:ext cx="995490" cy="1075451"/>
            </a:xfrm>
            <a:custGeom>
              <a:rect b="b" l="l" r="r" t="t"/>
              <a:pathLst>
                <a:path extrusionOk="0" h="53692" w="49570">
                  <a:moveTo>
                    <a:pt x="15096" y="1"/>
                  </a:moveTo>
                  <a:cubicBezTo>
                    <a:pt x="12979" y="1"/>
                    <a:pt x="10447" y="1385"/>
                    <a:pt x="7473" y="3046"/>
                  </a:cubicBezTo>
                  <a:cubicBezTo>
                    <a:pt x="3804" y="5047"/>
                    <a:pt x="901" y="7616"/>
                    <a:pt x="334" y="14487"/>
                  </a:cubicBezTo>
                  <a:cubicBezTo>
                    <a:pt x="1" y="18657"/>
                    <a:pt x="334" y="26629"/>
                    <a:pt x="1168" y="32667"/>
                  </a:cubicBezTo>
                  <a:cubicBezTo>
                    <a:pt x="2403" y="42741"/>
                    <a:pt x="3904" y="42774"/>
                    <a:pt x="6072" y="44442"/>
                  </a:cubicBezTo>
                  <a:cubicBezTo>
                    <a:pt x="9841" y="47377"/>
                    <a:pt x="18314" y="51447"/>
                    <a:pt x="21883" y="52848"/>
                  </a:cubicBezTo>
                  <a:cubicBezTo>
                    <a:pt x="23389" y="53446"/>
                    <a:pt x="24832" y="53691"/>
                    <a:pt x="26209" y="53691"/>
                  </a:cubicBezTo>
                  <a:cubicBezTo>
                    <a:pt x="30749" y="53691"/>
                    <a:pt x="34574" y="51022"/>
                    <a:pt x="37594" y="49512"/>
                  </a:cubicBezTo>
                  <a:cubicBezTo>
                    <a:pt x="41230" y="47678"/>
                    <a:pt x="44699" y="45610"/>
                    <a:pt x="48068" y="43308"/>
                  </a:cubicBezTo>
                  <a:cubicBezTo>
                    <a:pt x="49036" y="42607"/>
                    <a:pt x="49570" y="41874"/>
                    <a:pt x="49536" y="41106"/>
                  </a:cubicBezTo>
                  <a:cubicBezTo>
                    <a:pt x="49536" y="40806"/>
                    <a:pt x="49536" y="39539"/>
                    <a:pt x="49536" y="39238"/>
                  </a:cubicBezTo>
                  <a:cubicBezTo>
                    <a:pt x="49536" y="38271"/>
                    <a:pt x="48669" y="37204"/>
                    <a:pt x="46868" y="36036"/>
                  </a:cubicBezTo>
                  <a:cubicBezTo>
                    <a:pt x="43532" y="33868"/>
                    <a:pt x="33792" y="28431"/>
                    <a:pt x="29088" y="25829"/>
                  </a:cubicBezTo>
                  <a:cubicBezTo>
                    <a:pt x="29088" y="25829"/>
                    <a:pt x="29088" y="25795"/>
                    <a:pt x="29055" y="25795"/>
                  </a:cubicBezTo>
                  <a:cubicBezTo>
                    <a:pt x="25452" y="23627"/>
                    <a:pt x="24352" y="14287"/>
                    <a:pt x="21883" y="6381"/>
                  </a:cubicBezTo>
                  <a:cubicBezTo>
                    <a:pt x="21049" y="3680"/>
                    <a:pt x="19982" y="2145"/>
                    <a:pt x="18748" y="1445"/>
                  </a:cubicBezTo>
                  <a:cubicBezTo>
                    <a:pt x="18447" y="1278"/>
                    <a:pt x="17380" y="677"/>
                    <a:pt x="17146" y="544"/>
                  </a:cubicBezTo>
                  <a:cubicBezTo>
                    <a:pt x="16512" y="167"/>
                    <a:pt x="15829" y="1"/>
                    <a:pt x="15096"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80"/>
            <p:cNvSpPr/>
            <p:nvPr/>
          </p:nvSpPr>
          <p:spPr>
            <a:xfrm>
              <a:off x="5609781" y="2183920"/>
              <a:ext cx="939881" cy="547820"/>
            </a:xfrm>
            <a:custGeom>
              <a:rect b="b" l="l" r="r" t="t"/>
              <a:pathLst>
                <a:path extrusionOk="0" h="27350" w="46801">
                  <a:moveTo>
                    <a:pt x="23050" y="1"/>
                  </a:moveTo>
                  <a:cubicBezTo>
                    <a:pt x="23050" y="1"/>
                    <a:pt x="0" y="13577"/>
                    <a:pt x="1001" y="16079"/>
                  </a:cubicBezTo>
                  <a:cubicBezTo>
                    <a:pt x="2002" y="18614"/>
                    <a:pt x="13910" y="24752"/>
                    <a:pt x="18380" y="26520"/>
                  </a:cubicBezTo>
                  <a:cubicBezTo>
                    <a:pt x="19880" y="27107"/>
                    <a:pt x="21318" y="27349"/>
                    <a:pt x="22690" y="27349"/>
                  </a:cubicBezTo>
                  <a:cubicBezTo>
                    <a:pt x="27237" y="27349"/>
                    <a:pt x="31068" y="24696"/>
                    <a:pt x="34091" y="23184"/>
                  </a:cubicBezTo>
                  <a:cubicBezTo>
                    <a:pt x="37727" y="21349"/>
                    <a:pt x="41196" y="19281"/>
                    <a:pt x="44532" y="16980"/>
                  </a:cubicBezTo>
                  <a:cubicBezTo>
                    <a:pt x="46800" y="15378"/>
                    <a:pt x="46600" y="13711"/>
                    <a:pt x="43365" y="11609"/>
                  </a:cubicBezTo>
                  <a:cubicBezTo>
                    <a:pt x="38895" y="8707"/>
                    <a:pt x="23050" y="1"/>
                    <a:pt x="23050" y="1"/>
                  </a:cubicBez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80"/>
            <p:cNvSpPr/>
            <p:nvPr/>
          </p:nvSpPr>
          <p:spPr>
            <a:xfrm>
              <a:off x="5570921" y="1694367"/>
              <a:ext cx="342346" cy="200280"/>
            </a:xfrm>
            <a:custGeom>
              <a:rect b="b" l="l" r="r" t="t"/>
              <a:pathLst>
                <a:path extrusionOk="0" h="9999" w="17047">
                  <a:moveTo>
                    <a:pt x="13542" y="1"/>
                  </a:moveTo>
                  <a:cubicBezTo>
                    <a:pt x="11433" y="1"/>
                    <a:pt x="8892" y="1383"/>
                    <a:pt x="5905" y="3026"/>
                  </a:cubicBezTo>
                  <a:cubicBezTo>
                    <a:pt x="3403" y="4394"/>
                    <a:pt x="1268" y="5995"/>
                    <a:pt x="1" y="9031"/>
                  </a:cubicBezTo>
                  <a:lnTo>
                    <a:pt x="1668" y="9998"/>
                  </a:lnTo>
                  <a:cubicBezTo>
                    <a:pt x="2936" y="6963"/>
                    <a:pt x="5071" y="5328"/>
                    <a:pt x="7573" y="3960"/>
                  </a:cubicBezTo>
                  <a:cubicBezTo>
                    <a:pt x="10558" y="2327"/>
                    <a:pt x="13095" y="928"/>
                    <a:pt x="15212" y="928"/>
                  </a:cubicBezTo>
                  <a:cubicBezTo>
                    <a:pt x="15863" y="928"/>
                    <a:pt x="16474" y="1061"/>
                    <a:pt x="17046" y="1359"/>
                  </a:cubicBezTo>
                  <a:cubicBezTo>
                    <a:pt x="16646" y="1125"/>
                    <a:pt x="15779" y="658"/>
                    <a:pt x="15545" y="525"/>
                  </a:cubicBezTo>
                  <a:cubicBezTo>
                    <a:pt x="14927" y="161"/>
                    <a:pt x="14260" y="1"/>
                    <a:pt x="13542"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80"/>
            <p:cNvSpPr/>
            <p:nvPr/>
          </p:nvSpPr>
          <p:spPr>
            <a:xfrm>
              <a:off x="5567567" y="1713135"/>
              <a:ext cx="601591" cy="830945"/>
            </a:xfrm>
            <a:custGeom>
              <a:rect b="b" l="l" r="r" t="t"/>
              <a:pathLst>
                <a:path extrusionOk="0" h="41485" w="29956">
                  <a:moveTo>
                    <a:pt x="15400" y="0"/>
                  </a:moveTo>
                  <a:cubicBezTo>
                    <a:pt x="13288" y="0"/>
                    <a:pt x="10745" y="1396"/>
                    <a:pt x="7773" y="3023"/>
                  </a:cubicBezTo>
                  <a:cubicBezTo>
                    <a:pt x="4070" y="5058"/>
                    <a:pt x="1135" y="7627"/>
                    <a:pt x="568" y="14465"/>
                  </a:cubicBezTo>
                  <a:cubicBezTo>
                    <a:pt x="1" y="21303"/>
                    <a:pt x="1268" y="38415"/>
                    <a:pt x="3637" y="40383"/>
                  </a:cubicBezTo>
                  <a:cubicBezTo>
                    <a:pt x="3703" y="40450"/>
                    <a:pt x="4271" y="40984"/>
                    <a:pt x="4871" y="41484"/>
                  </a:cubicBezTo>
                  <a:cubicBezTo>
                    <a:pt x="7703" y="35820"/>
                    <a:pt x="23813" y="26122"/>
                    <a:pt x="29549" y="26122"/>
                  </a:cubicBezTo>
                  <a:cubicBezTo>
                    <a:pt x="29691" y="26122"/>
                    <a:pt x="29827" y="26128"/>
                    <a:pt x="29956" y="26140"/>
                  </a:cubicBezTo>
                  <a:cubicBezTo>
                    <a:pt x="26320" y="23972"/>
                    <a:pt x="22984" y="13364"/>
                    <a:pt x="20482" y="5458"/>
                  </a:cubicBezTo>
                  <a:cubicBezTo>
                    <a:pt x="19226" y="1421"/>
                    <a:pt x="17532" y="0"/>
                    <a:pt x="15400" y="0"/>
                  </a:cubicBez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80"/>
            <p:cNvSpPr/>
            <p:nvPr/>
          </p:nvSpPr>
          <p:spPr>
            <a:xfrm>
              <a:off x="5567567" y="1713135"/>
              <a:ext cx="601591" cy="830945"/>
            </a:xfrm>
            <a:custGeom>
              <a:rect b="b" l="l" r="r" t="t"/>
              <a:pathLst>
                <a:path extrusionOk="0" h="41485" w="29956">
                  <a:moveTo>
                    <a:pt x="15400" y="0"/>
                  </a:moveTo>
                  <a:cubicBezTo>
                    <a:pt x="13288" y="0"/>
                    <a:pt x="10745" y="1396"/>
                    <a:pt x="7773" y="3023"/>
                  </a:cubicBezTo>
                  <a:cubicBezTo>
                    <a:pt x="4070" y="5058"/>
                    <a:pt x="1135" y="7627"/>
                    <a:pt x="568" y="14465"/>
                  </a:cubicBezTo>
                  <a:cubicBezTo>
                    <a:pt x="1" y="21303"/>
                    <a:pt x="1268" y="38415"/>
                    <a:pt x="3637" y="40383"/>
                  </a:cubicBezTo>
                  <a:cubicBezTo>
                    <a:pt x="3703" y="40450"/>
                    <a:pt x="4271" y="40984"/>
                    <a:pt x="4871" y="41484"/>
                  </a:cubicBezTo>
                  <a:cubicBezTo>
                    <a:pt x="7703" y="35820"/>
                    <a:pt x="23813" y="26122"/>
                    <a:pt x="29549" y="26122"/>
                  </a:cubicBezTo>
                  <a:cubicBezTo>
                    <a:pt x="29691" y="26122"/>
                    <a:pt x="29827" y="26128"/>
                    <a:pt x="29956" y="26140"/>
                  </a:cubicBezTo>
                  <a:cubicBezTo>
                    <a:pt x="26320" y="23972"/>
                    <a:pt x="22984" y="13364"/>
                    <a:pt x="20482" y="5458"/>
                  </a:cubicBezTo>
                  <a:cubicBezTo>
                    <a:pt x="19226" y="1421"/>
                    <a:pt x="17532" y="0"/>
                    <a:pt x="1540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80"/>
            <p:cNvSpPr/>
            <p:nvPr/>
          </p:nvSpPr>
          <p:spPr>
            <a:xfrm>
              <a:off x="8268583" y="3106642"/>
              <a:ext cx="308186" cy="149103"/>
            </a:xfrm>
            <a:custGeom>
              <a:rect b="b" l="l" r="r" t="t"/>
              <a:pathLst>
                <a:path extrusionOk="0" h="7444" w="15346">
                  <a:moveTo>
                    <a:pt x="34" y="0"/>
                  </a:moveTo>
                  <a:cubicBezTo>
                    <a:pt x="1" y="367"/>
                    <a:pt x="34" y="734"/>
                    <a:pt x="134" y="1067"/>
                  </a:cubicBezTo>
                  <a:cubicBezTo>
                    <a:pt x="301" y="1368"/>
                    <a:pt x="1202" y="2001"/>
                    <a:pt x="2202" y="2502"/>
                  </a:cubicBezTo>
                  <a:cubicBezTo>
                    <a:pt x="3003" y="2869"/>
                    <a:pt x="3303" y="3402"/>
                    <a:pt x="4304" y="4537"/>
                  </a:cubicBezTo>
                  <a:cubicBezTo>
                    <a:pt x="5171" y="5504"/>
                    <a:pt x="6272" y="6271"/>
                    <a:pt x="7506" y="6772"/>
                  </a:cubicBezTo>
                  <a:cubicBezTo>
                    <a:pt x="8463" y="7173"/>
                    <a:pt x="9584" y="7443"/>
                    <a:pt x="10725" y="7443"/>
                  </a:cubicBezTo>
                  <a:cubicBezTo>
                    <a:pt x="11573" y="7443"/>
                    <a:pt x="12433" y="7294"/>
                    <a:pt x="13244" y="6938"/>
                  </a:cubicBezTo>
                  <a:cubicBezTo>
                    <a:pt x="14011" y="6605"/>
                    <a:pt x="14711" y="6104"/>
                    <a:pt x="15278" y="5504"/>
                  </a:cubicBezTo>
                  <a:cubicBezTo>
                    <a:pt x="15312" y="5304"/>
                    <a:pt x="15345" y="5104"/>
                    <a:pt x="15312" y="4904"/>
                  </a:cubicBezTo>
                  <a:lnTo>
                    <a:pt x="34" y="0"/>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80"/>
            <p:cNvSpPr/>
            <p:nvPr/>
          </p:nvSpPr>
          <p:spPr>
            <a:xfrm>
              <a:off x="8263221" y="3001384"/>
              <a:ext cx="328951" cy="235292"/>
            </a:xfrm>
            <a:custGeom>
              <a:rect b="b" l="l" r="r" t="t"/>
              <a:pathLst>
                <a:path extrusionOk="0" h="11747" w="16380">
                  <a:moveTo>
                    <a:pt x="5470" y="0"/>
                  </a:moveTo>
                  <a:cubicBezTo>
                    <a:pt x="4734" y="0"/>
                    <a:pt x="3742" y="174"/>
                    <a:pt x="3270" y="1019"/>
                  </a:cubicBezTo>
                  <a:cubicBezTo>
                    <a:pt x="3036" y="1452"/>
                    <a:pt x="3403" y="1753"/>
                    <a:pt x="3170" y="1886"/>
                  </a:cubicBezTo>
                  <a:cubicBezTo>
                    <a:pt x="3141" y="1903"/>
                    <a:pt x="3108" y="1910"/>
                    <a:pt x="3073" y="1910"/>
                  </a:cubicBezTo>
                  <a:cubicBezTo>
                    <a:pt x="2840" y="1910"/>
                    <a:pt x="2502" y="1584"/>
                    <a:pt x="2294" y="1584"/>
                  </a:cubicBezTo>
                  <a:cubicBezTo>
                    <a:pt x="2286" y="1584"/>
                    <a:pt x="2277" y="1585"/>
                    <a:pt x="2269" y="1586"/>
                  </a:cubicBezTo>
                  <a:cubicBezTo>
                    <a:pt x="1702" y="1686"/>
                    <a:pt x="1135" y="1753"/>
                    <a:pt x="568" y="1753"/>
                  </a:cubicBezTo>
                  <a:lnTo>
                    <a:pt x="435" y="1219"/>
                  </a:lnTo>
                  <a:cubicBezTo>
                    <a:pt x="1" y="1386"/>
                    <a:pt x="168" y="2220"/>
                    <a:pt x="168" y="3120"/>
                  </a:cubicBezTo>
                  <a:cubicBezTo>
                    <a:pt x="134" y="4088"/>
                    <a:pt x="201" y="5255"/>
                    <a:pt x="501" y="5722"/>
                  </a:cubicBezTo>
                  <a:cubicBezTo>
                    <a:pt x="1035" y="6556"/>
                    <a:pt x="2603" y="7090"/>
                    <a:pt x="3370" y="7723"/>
                  </a:cubicBezTo>
                  <a:cubicBezTo>
                    <a:pt x="4171" y="8391"/>
                    <a:pt x="4971" y="9425"/>
                    <a:pt x="6039" y="10225"/>
                  </a:cubicBezTo>
                  <a:cubicBezTo>
                    <a:pt x="6539" y="10659"/>
                    <a:pt x="7139" y="10992"/>
                    <a:pt x="7740" y="11293"/>
                  </a:cubicBezTo>
                  <a:cubicBezTo>
                    <a:pt x="8452" y="11649"/>
                    <a:pt x="9281" y="11747"/>
                    <a:pt x="10074" y="11747"/>
                  </a:cubicBezTo>
                  <a:cubicBezTo>
                    <a:pt x="10619" y="11747"/>
                    <a:pt x="11147" y="11700"/>
                    <a:pt x="11609" y="11660"/>
                  </a:cubicBezTo>
                  <a:cubicBezTo>
                    <a:pt x="13077" y="11560"/>
                    <a:pt x="16379" y="10192"/>
                    <a:pt x="15445" y="8724"/>
                  </a:cubicBezTo>
                  <a:cubicBezTo>
                    <a:pt x="14812" y="7723"/>
                    <a:pt x="13978" y="6856"/>
                    <a:pt x="12977" y="6222"/>
                  </a:cubicBezTo>
                  <a:cubicBezTo>
                    <a:pt x="12410" y="5889"/>
                    <a:pt x="11009" y="5155"/>
                    <a:pt x="10175" y="4688"/>
                  </a:cubicBezTo>
                  <a:cubicBezTo>
                    <a:pt x="7873" y="3287"/>
                    <a:pt x="6639" y="1286"/>
                    <a:pt x="6372" y="85"/>
                  </a:cubicBezTo>
                  <a:cubicBezTo>
                    <a:pt x="6372" y="85"/>
                    <a:pt x="5983" y="0"/>
                    <a:pt x="5470" y="0"/>
                  </a:cubicBez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80"/>
            <p:cNvSpPr/>
            <p:nvPr/>
          </p:nvSpPr>
          <p:spPr>
            <a:xfrm>
              <a:off x="8418640" y="3125149"/>
              <a:ext cx="168171" cy="117095"/>
            </a:xfrm>
            <a:custGeom>
              <a:rect b="b" l="l" r="r" t="t"/>
              <a:pathLst>
                <a:path extrusionOk="0" h="5846" w="8374">
                  <a:moveTo>
                    <a:pt x="4771" y="1"/>
                  </a:moveTo>
                  <a:cubicBezTo>
                    <a:pt x="4204" y="1"/>
                    <a:pt x="3466" y="182"/>
                    <a:pt x="2503" y="744"/>
                  </a:cubicBezTo>
                  <a:cubicBezTo>
                    <a:pt x="134" y="2178"/>
                    <a:pt x="1" y="5114"/>
                    <a:pt x="1" y="5114"/>
                  </a:cubicBezTo>
                  <a:cubicBezTo>
                    <a:pt x="986" y="5606"/>
                    <a:pt x="2048" y="5846"/>
                    <a:pt x="3104" y="5846"/>
                  </a:cubicBezTo>
                  <a:cubicBezTo>
                    <a:pt x="4834" y="5846"/>
                    <a:pt x="6547" y="5202"/>
                    <a:pt x="7873" y="3980"/>
                  </a:cubicBezTo>
                  <a:cubicBezTo>
                    <a:pt x="8373" y="1945"/>
                    <a:pt x="6739" y="777"/>
                    <a:pt x="6339" y="544"/>
                  </a:cubicBezTo>
                  <a:cubicBezTo>
                    <a:pt x="6079" y="404"/>
                    <a:pt x="5616" y="1"/>
                    <a:pt x="4771" y="1"/>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80"/>
            <p:cNvSpPr/>
            <p:nvPr/>
          </p:nvSpPr>
          <p:spPr>
            <a:xfrm>
              <a:off x="7689806" y="2793272"/>
              <a:ext cx="232475" cy="271847"/>
            </a:xfrm>
            <a:custGeom>
              <a:rect b="b" l="l" r="r" t="t"/>
              <a:pathLst>
                <a:path extrusionOk="0" h="13572" w="11576">
                  <a:moveTo>
                    <a:pt x="767" y="0"/>
                  </a:moveTo>
                  <a:cubicBezTo>
                    <a:pt x="434" y="167"/>
                    <a:pt x="200" y="467"/>
                    <a:pt x="67" y="834"/>
                  </a:cubicBezTo>
                  <a:cubicBezTo>
                    <a:pt x="0" y="1201"/>
                    <a:pt x="300" y="2202"/>
                    <a:pt x="634" y="2969"/>
                  </a:cubicBezTo>
                  <a:cubicBezTo>
                    <a:pt x="1001" y="3903"/>
                    <a:pt x="1201" y="4904"/>
                    <a:pt x="1201" y="5905"/>
                  </a:cubicBezTo>
                  <a:cubicBezTo>
                    <a:pt x="1301" y="7372"/>
                    <a:pt x="1701" y="8773"/>
                    <a:pt x="2335" y="10074"/>
                  </a:cubicBezTo>
                  <a:cubicBezTo>
                    <a:pt x="3054" y="11574"/>
                    <a:pt x="5587" y="13572"/>
                    <a:pt x="8373" y="13572"/>
                  </a:cubicBezTo>
                  <a:cubicBezTo>
                    <a:pt x="8561" y="13572"/>
                    <a:pt x="8750" y="13563"/>
                    <a:pt x="8940" y="13544"/>
                  </a:cubicBezTo>
                  <a:cubicBezTo>
                    <a:pt x="11342" y="13310"/>
                    <a:pt x="11575" y="12143"/>
                    <a:pt x="11475" y="11575"/>
                  </a:cubicBezTo>
                  <a:lnTo>
                    <a:pt x="767" y="0"/>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80"/>
            <p:cNvSpPr/>
            <p:nvPr/>
          </p:nvSpPr>
          <p:spPr>
            <a:xfrm>
              <a:off x="7699847" y="2737429"/>
              <a:ext cx="217072" cy="299789"/>
            </a:xfrm>
            <a:custGeom>
              <a:rect b="b" l="l" r="r" t="t"/>
              <a:pathLst>
                <a:path extrusionOk="0" h="14967" w="10809">
                  <a:moveTo>
                    <a:pt x="2858" y="0"/>
                  </a:moveTo>
                  <a:cubicBezTo>
                    <a:pt x="2514" y="0"/>
                    <a:pt x="2106" y="523"/>
                    <a:pt x="1535" y="1154"/>
                  </a:cubicBezTo>
                  <a:cubicBezTo>
                    <a:pt x="901" y="1888"/>
                    <a:pt x="201" y="2722"/>
                    <a:pt x="134" y="3255"/>
                  </a:cubicBezTo>
                  <a:cubicBezTo>
                    <a:pt x="1" y="4189"/>
                    <a:pt x="734" y="5390"/>
                    <a:pt x="1068" y="6358"/>
                  </a:cubicBezTo>
                  <a:cubicBezTo>
                    <a:pt x="1335" y="7292"/>
                    <a:pt x="1235" y="8159"/>
                    <a:pt x="1502" y="9393"/>
                  </a:cubicBezTo>
                  <a:cubicBezTo>
                    <a:pt x="1735" y="10828"/>
                    <a:pt x="2336" y="12162"/>
                    <a:pt x="3236" y="13263"/>
                  </a:cubicBezTo>
                  <a:cubicBezTo>
                    <a:pt x="3851" y="14014"/>
                    <a:pt x="6872" y="14967"/>
                    <a:pt x="8815" y="14967"/>
                  </a:cubicBezTo>
                  <a:cubicBezTo>
                    <a:pt x="9719" y="14967"/>
                    <a:pt x="10390" y="14760"/>
                    <a:pt x="10475" y="14230"/>
                  </a:cubicBezTo>
                  <a:cubicBezTo>
                    <a:pt x="10608" y="13163"/>
                    <a:pt x="10808" y="11895"/>
                    <a:pt x="10041" y="10928"/>
                  </a:cubicBezTo>
                  <a:cubicBezTo>
                    <a:pt x="9674" y="10427"/>
                    <a:pt x="9174" y="9793"/>
                    <a:pt x="8740" y="9260"/>
                  </a:cubicBezTo>
                  <a:cubicBezTo>
                    <a:pt x="6939" y="6758"/>
                    <a:pt x="7606" y="3823"/>
                    <a:pt x="7906" y="2655"/>
                  </a:cubicBezTo>
                  <a:cubicBezTo>
                    <a:pt x="7906" y="2655"/>
                    <a:pt x="6908" y="1510"/>
                    <a:pt x="5722" y="1510"/>
                  </a:cubicBezTo>
                  <a:cubicBezTo>
                    <a:pt x="5520" y="1510"/>
                    <a:pt x="5313" y="1543"/>
                    <a:pt x="5104" y="1621"/>
                  </a:cubicBezTo>
                  <a:cubicBezTo>
                    <a:pt x="4658" y="1780"/>
                    <a:pt x="4699" y="2426"/>
                    <a:pt x="4500" y="2426"/>
                  </a:cubicBezTo>
                  <a:cubicBezTo>
                    <a:pt x="4491" y="2426"/>
                    <a:pt x="4481" y="2425"/>
                    <a:pt x="4470" y="2422"/>
                  </a:cubicBezTo>
                  <a:cubicBezTo>
                    <a:pt x="4204" y="2388"/>
                    <a:pt x="4204" y="1521"/>
                    <a:pt x="4003" y="1421"/>
                  </a:cubicBezTo>
                  <a:cubicBezTo>
                    <a:pt x="3503" y="1154"/>
                    <a:pt x="3069" y="820"/>
                    <a:pt x="2736" y="420"/>
                  </a:cubicBezTo>
                  <a:lnTo>
                    <a:pt x="2969" y="20"/>
                  </a:lnTo>
                  <a:cubicBezTo>
                    <a:pt x="2933" y="7"/>
                    <a:pt x="2896" y="0"/>
                    <a:pt x="2858" y="0"/>
                  </a:cubicBez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80"/>
            <p:cNvSpPr/>
            <p:nvPr/>
          </p:nvSpPr>
          <p:spPr>
            <a:xfrm>
              <a:off x="7764151" y="2942496"/>
              <a:ext cx="178212" cy="105378"/>
            </a:xfrm>
            <a:custGeom>
              <a:rect b="b" l="l" r="r" t="t"/>
              <a:pathLst>
                <a:path extrusionOk="0" h="5261" w="8874">
                  <a:moveTo>
                    <a:pt x="4948" y="1"/>
                  </a:moveTo>
                  <a:cubicBezTo>
                    <a:pt x="4591" y="1"/>
                    <a:pt x="4180" y="37"/>
                    <a:pt x="3704" y="123"/>
                  </a:cubicBezTo>
                  <a:cubicBezTo>
                    <a:pt x="1102" y="590"/>
                    <a:pt x="1" y="3025"/>
                    <a:pt x="1" y="3025"/>
                  </a:cubicBezTo>
                  <a:cubicBezTo>
                    <a:pt x="1540" y="4810"/>
                    <a:pt x="3313" y="5260"/>
                    <a:pt x="4718" y="5260"/>
                  </a:cubicBezTo>
                  <a:cubicBezTo>
                    <a:pt x="6151" y="5260"/>
                    <a:pt x="7203" y="4792"/>
                    <a:pt x="7238" y="4792"/>
                  </a:cubicBezTo>
                  <a:cubicBezTo>
                    <a:pt x="7239" y="4792"/>
                    <a:pt x="7239" y="4792"/>
                    <a:pt x="7239" y="4793"/>
                  </a:cubicBezTo>
                  <a:cubicBezTo>
                    <a:pt x="8874" y="3458"/>
                    <a:pt x="7573" y="1390"/>
                    <a:pt x="7273" y="1023"/>
                  </a:cubicBezTo>
                  <a:cubicBezTo>
                    <a:pt x="7028" y="723"/>
                    <a:pt x="6537" y="1"/>
                    <a:pt x="4948" y="1"/>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80"/>
            <p:cNvSpPr/>
            <p:nvPr/>
          </p:nvSpPr>
          <p:spPr>
            <a:xfrm>
              <a:off x="7737361" y="1782378"/>
              <a:ext cx="646476" cy="1049672"/>
            </a:xfrm>
            <a:custGeom>
              <a:rect b="b" l="l" r="r" t="t"/>
              <a:pathLst>
                <a:path extrusionOk="0" h="52405" w="32191">
                  <a:moveTo>
                    <a:pt x="32190" y="0"/>
                  </a:moveTo>
                  <a:lnTo>
                    <a:pt x="12610" y="2602"/>
                  </a:lnTo>
                  <a:lnTo>
                    <a:pt x="15512" y="24884"/>
                  </a:lnTo>
                  <a:lnTo>
                    <a:pt x="1" y="48034"/>
                  </a:lnTo>
                  <a:cubicBezTo>
                    <a:pt x="1235" y="51537"/>
                    <a:pt x="6038" y="52404"/>
                    <a:pt x="6038" y="52404"/>
                  </a:cubicBezTo>
                  <a:cubicBezTo>
                    <a:pt x="13677" y="43765"/>
                    <a:pt x="25152" y="33090"/>
                    <a:pt x="27820" y="28954"/>
                  </a:cubicBezTo>
                  <a:cubicBezTo>
                    <a:pt x="29588" y="26219"/>
                    <a:pt x="30923" y="19214"/>
                    <a:pt x="31556" y="11909"/>
                  </a:cubicBezTo>
                  <a:cubicBezTo>
                    <a:pt x="32190" y="4603"/>
                    <a:pt x="32190" y="0"/>
                    <a:pt x="32190"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80"/>
            <p:cNvSpPr/>
            <p:nvPr/>
          </p:nvSpPr>
          <p:spPr>
            <a:xfrm>
              <a:off x="8044844" y="2286814"/>
              <a:ext cx="98505" cy="304035"/>
            </a:xfrm>
            <a:custGeom>
              <a:rect b="b" l="l" r="r" t="t"/>
              <a:pathLst>
                <a:path extrusionOk="0" h="15179" w="4905">
                  <a:moveTo>
                    <a:pt x="1" y="1"/>
                  </a:moveTo>
                  <a:lnTo>
                    <a:pt x="2302" y="8674"/>
                  </a:lnTo>
                  <a:lnTo>
                    <a:pt x="2135" y="15178"/>
                  </a:lnTo>
                  <a:lnTo>
                    <a:pt x="3903" y="13377"/>
                  </a:lnTo>
                  <a:cubicBezTo>
                    <a:pt x="3903" y="13377"/>
                    <a:pt x="4904" y="6038"/>
                    <a:pt x="4537" y="4637"/>
                  </a:cubicBezTo>
                  <a:cubicBezTo>
                    <a:pt x="4204" y="3203"/>
                    <a:pt x="1" y="1"/>
                    <a:pt x="1" y="1"/>
                  </a:cubicBez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80"/>
            <p:cNvSpPr/>
            <p:nvPr/>
          </p:nvSpPr>
          <p:spPr>
            <a:xfrm>
              <a:off x="8235086" y="1921346"/>
              <a:ext cx="122624" cy="352127"/>
            </a:xfrm>
            <a:custGeom>
              <a:rect b="b" l="l" r="r" t="t"/>
              <a:pathLst>
                <a:path extrusionOk="0" h="17580" w="6106">
                  <a:moveTo>
                    <a:pt x="6105" y="0"/>
                  </a:moveTo>
                  <a:cubicBezTo>
                    <a:pt x="4704" y="2602"/>
                    <a:pt x="2469" y="3970"/>
                    <a:pt x="1" y="5037"/>
                  </a:cubicBezTo>
                  <a:lnTo>
                    <a:pt x="3403" y="17580"/>
                  </a:lnTo>
                  <a:lnTo>
                    <a:pt x="1736" y="5838"/>
                  </a:lnTo>
                  <a:cubicBezTo>
                    <a:pt x="2636" y="5271"/>
                    <a:pt x="3503" y="4604"/>
                    <a:pt x="4271" y="3803"/>
                  </a:cubicBezTo>
                  <a:cubicBezTo>
                    <a:pt x="6105" y="1935"/>
                    <a:pt x="6105" y="1"/>
                    <a:pt x="6105" y="0"/>
                  </a:cubicBez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80"/>
            <p:cNvSpPr/>
            <p:nvPr/>
          </p:nvSpPr>
          <p:spPr>
            <a:xfrm>
              <a:off x="7948388" y="1792393"/>
              <a:ext cx="447498" cy="1254900"/>
            </a:xfrm>
            <a:custGeom>
              <a:rect b="b" l="l" r="r" t="t"/>
              <a:pathLst>
                <a:path extrusionOk="0" h="62651" w="22283">
                  <a:moveTo>
                    <a:pt x="467" y="0"/>
                  </a:moveTo>
                  <a:cubicBezTo>
                    <a:pt x="167" y="2802"/>
                    <a:pt x="0" y="5604"/>
                    <a:pt x="0" y="8440"/>
                  </a:cubicBezTo>
                  <a:cubicBezTo>
                    <a:pt x="33" y="10875"/>
                    <a:pt x="734" y="14177"/>
                    <a:pt x="1835" y="17546"/>
                  </a:cubicBezTo>
                  <a:cubicBezTo>
                    <a:pt x="2969" y="20882"/>
                    <a:pt x="8006" y="31656"/>
                    <a:pt x="8439" y="32857"/>
                  </a:cubicBezTo>
                  <a:cubicBezTo>
                    <a:pt x="8573" y="33258"/>
                    <a:pt x="8373" y="38161"/>
                    <a:pt x="9340" y="42131"/>
                  </a:cubicBezTo>
                  <a:cubicBezTo>
                    <a:pt x="11708" y="51737"/>
                    <a:pt x="15378" y="62545"/>
                    <a:pt x="15378" y="62545"/>
                  </a:cubicBezTo>
                  <a:cubicBezTo>
                    <a:pt x="15846" y="62616"/>
                    <a:pt x="16315" y="62650"/>
                    <a:pt x="16782" y="62650"/>
                  </a:cubicBezTo>
                  <a:cubicBezTo>
                    <a:pt x="18744" y="62650"/>
                    <a:pt x="20666" y="62036"/>
                    <a:pt x="22283" y="60877"/>
                  </a:cubicBezTo>
                  <a:cubicBezTo>
                    <a:pt x="22283" y="60877"/>
                    <a:pt x="19080" y="29822"/>
                    <a:pt x="18647" y="27854"/>
                  </a:cubicBezTo>
                  <a:cubicBezTo>
                    <a:pt x="18213" y="25852"/>
                    <a:pt x="14277" y="11475"/>
                    <a:pt x="14277" y="11475"/>
                  </a:cubicBezTo>
                  <a:cubicBezTo>
                    <a:pt x="14277" y="11475"/>
                    <a:pt x="21349" y="6772"/>
                    <a:pt x="21482" y="67"/>
                  </a:cubicBezTo>
                  <a:lnTo>
                    <a:pt x="467" y="0"/>
                  </a:ln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80"/>
            <p:cNvSpPr/>
            <p:nvPr/>
          </p:nvSpPr>
          <p:spPr>
            <a:xfrm>
              <a:off x="7967808" y="795961"/>
              <a:ext cx="111217" cy="302253"/>
            </a:xfrm>
            <a:custGeom>
              <a:rect b="b" l="l" r="r" t="t"/>
              <a:pathLst>
                <a:path extrusionOk="0" h="15090" w="5538">
                  <a:moveTo>
                    <a:pt x="1288" y="1"/>
                  </a:moveTo>
                  <a:cubicBezTo>
                    <a:pt x="778" y="1"/>
                    <a:pt x="292" y="313"/>
                    <a:pt x="67" y="812"/>
                  </a:cubicBezTo>
                  <a:lnTo>
                    <a:pt x="1969" y="1680"/>
                  </a:lnTo>
                  <a:cubicBezTo>
                    <a:pt x="1335" y="1913"/>
                    <a:pt x="834" y="2347"/>
                    <a:pt x="534" y="2914"/>
                  </a:cubicBezTo>
                  <a:cubicBezTo>
                    <a:pt x="0" y="3981"/>
                    <a:pt x="701" y="6250"/>
                    <a:pt x="1401" y="9085"/>
                  </a:cubicBezTo>
                  <a:cubicBezTo>
                    <a:pt x="1768" y="10853"/>
                    <a:pt x="2269" y="12554"/>
                    <a:pt x="2903" y="14255"/>
                  </a:cubicBezTo>
                  <a:cubicBezTo>
                    <a:pt x="3236" y="15089"/>
                    <a:pt x="3803" y="15089"/>
                    <a:pt x="3803" y="15089"/>
                  </a:cubicBezTo>
                  <a:lnTo>
                    <a:pt x="3803" y="12321"/>
                  </a:lnTo>
                  <a:lnTo>
                    <a:pt x="3670" y="9986"/>
                  </a:lnTo>
                  <a:cubicBezTo>
                    <a:pt x="3670" y="9986"/>
                    <a:pt x="5171" y="7951"/>
                    <a:pt x="5338" y="6283"/>
                  </a:cubicBezTo>
                  <a:cubicBezTo>
                    <a:pt x="5538" y="4115"/>
                    <a:pt x="5104" y="3247"/>
                    <a:pt x="5104" y="3247"/>
                  </a:cubicBezTo>
                  <a:lnTo>
                    <a:pt x="2769" y="1446"/>
                  </a:lnTo>
                  <a:cubicBezTo>
                    <a:pt x="2669" y="1479"/>
                    <a:pt x="2569" y="1479"/>
                    <a:pt x="2469" y="1513"/>
                  </a:cubicBezTo>
                  <a:cubicBezTo>
                    <a:pt x="2602" y="946"/>
                    <a:pt x="2335" y="345"/>
                    <a:pt x="1802" y="112"/>
                  </a:cubicBezTo>
                  <a:cubicBezTo>
                    <a:pt x="1634" y="36"/>
                    <a:pt x="1459" y="1"/>
                    <a:pt x="1288"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80"/>
            <p:cNvSpPr/>
            <p:nvPr/>
          </p:nvSpPr>
          <p:spPr>
            <a:xfrm>
              <a:off x="8103786" y="776812"/>
              <a:ext cx="221771" cy="189384"/>
            </a:xfrm>
            <a:custGeom>
              <a:rect b="b" l="l" r="r" t="t"/>
              <a:pathLst>
                <a:path extrusionOk="0" h="9455" w="11043">
                  <a:moveTo>
                    <a:pt x="6272" y="0"/>
                  </a:moveTo>
                  <a:cubicBezTo>
                    <a:pt x="2069" y="0"/>
                    <a:pt x="1" y="5104"/>
                    <a:pt x="2970" y="8073"/>
                  </a:cubicBezTo>
                  <a:cubicBezTo>
                    <a:pt x="3935" y="9028"/>
                    <a:pt x="5115" y="9455"/>
                    <a:pt x="6271" y="9455"/>
                  </a:cubicBezTo>
                  <a:cubicBezTo>
                    <a:pt x="8709" y="9455"/>
                    <a:pt x="11042" y="7555"/>
                    <a:pt x="11042" y="4704"/>
                  </a:cubicBezTo>
                  <a:cubicBezTo>
                    <a:pt x="11009" y="2102"/>
                    <a:pt x="8907" y="0"/>
                    <a:pt x="6272"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80"/>
            <p:cNvSpPr/>
            <p:nvPr/>
          </p:nvSpPr>
          <p:spPr>
            <a:xfrm>
              <a:off x="7943026" y="821499"/>
              <a:ext cx="370462" cy="425698"/>
            </a:xfrm>
            <a:custGeom>
              <a:rect b="b" l="l" r="r" t="t"/>
              <a:pathLst>
                <a:path extrusionOk="0" h="21253" w="18447">
                  <a:moveTo>
                    <a:pt x="13792" y="1"/>
                  </a:moveTo>
                  <a:cubicBezTo>
                    <a:pt x="11415" y="1"/>
                    <a:pt x="8490" y="618"/>
                    <a:pt x="6338" y="1972"/>
                  </a:cubicBezTo>
                  <a:cubicBezTo>
                    <a:pt x="6605" y="6576"/>
                    <a:pt x="5571" y="7843"/>
                    <a:pt x="5004" y="8344"/>
                  </a:cubicBezTo>
                  <a:cubicBezTo>
                    <a:pt x="4916" y="8416"/>
                    <a:pt x="4832" y="8447"/>
                    <a:pt x="4750" y="8447"/>
                  </a:cubicBezTo>
                  <a:cubicBezTo>
                    <a:pt x="4301" y="8447"/>
                    <a:pt x="3926" y="7499"/>
                    <a:pt x="3503" y="7076"/>
                  </a:cubicBezTo>
                  <a:cubicBezTo>
                    <a:pt x="3258" y="6832"/>
                    <a:pt x="2721" y="6532"/>
                    <a:pt x="2160" y="6532"/>
                  </a:cubicBezTo>
                  <a:cubicBezTo>
                    <a:pt x="1649" y="6532"/>
                    <a:pt x="1117" y="6780"/>
                    <a:pt x="767" y="7543"/>
                  </a:cubicBezTo>
                  <a:cubicBezTo>
                    <a:pt x="0" y="9144"/>
                    <a:pt x="1468" y="11413"/>
                    <a:pt x="2602" y="11946"/>
                  </a:cubicBezTo>
                  <a:cubicBezTo>
                    <a:pt x="2920" y="12099"/>
                    <a:pt x="3205" y="12160"/>
                    <a:pt x="3458" y="12160"/>
                  </a:cubicBezTo>
                  <a:cubicBezTo>
                    <a:pt x="4534" y="12160"/>
                    <a:pt x="5037" y="11046"/>
                    <a:pt x="5037" y="11046"/>
                  </a:cubicBezTo>
                  <a:lnTo>
                    <a:pt x="5037" y="18051"/>
                  </a:lnTo>
                  <a:cubicBezTo>
                    <a:pt x="6805" y="21253"/>
                    <a:pt x="10208" y="20619"/>
                    <a:pt x="12009" y="21053"/>
                  </a:cubicBezTo>
                  <a:cubicBezTo>
                    <a:pt x="12342" y="19785"/>
                    <a:pt x="12643" y="19151"/>
                    <a:pt x="12442" y="18451"/>
                  </a:cubicBezTo>
                  <a:lnTo>
                    <a:pt x="12442" y="16149"/>
                  </a:lnTo>
                  <a:cubicBezTo>
                    <a:pt x="12967" y="16263"/>
                    <a:pt x="13491" y="16315"/>
                    <a:pt x="14015" y="16315"/>
                  </a:cubicBezTo>
                  <a:cubicBezTo>
                    <a:pt x="14258" y="16315"/>
                    <a:pt x="14501" y="16304"/>
                    <a:pt x="14744" y="16283"/>
                  </a:cubicBezTo>
                  <a:cubicBezTo>
                    <a:pt x="16279" y="16049"/>
                    <a:pt x="17112" y="14782"/>
                    <a:pt x="17579" y="13114"/>
                  </a:cubicBezTo>
                  <a:cubicBezTo>
                    <a:pt x="18313" y="10445"/>
                    <a:pt x="18447" y="5975"/>
                    <a:pt x="17446" y="805"/>
                  </a:cubicBezTo>
                  <a:cubicBezTo>
                    <a:pt x="16748" y="281"/>
                    <a:pt x="15394" y="1"/>
                    <a:pt x="13792" y="1"/>
                  </a:cubicBezTo>
                  <a:close/>
                </a:path>
              </a:pathLst>
            </a:custGeom>
            <a:solidFill>
              <a:srgbClr val="FFA8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80"/>
            <p:cNvSpPr/>
            <p:nvPr/>
          </p:nvSpPr>
          <p:spPr>
            <a:xfrm>
              <a:off x="8142646" y="951854"/>
              <a:ext cx="28838" cy="28763"/>
            </a:xfrm>
            <a:custGeom>
              <a:rect b="b" l="l" r="r" t="t"/>
              <a:pathLst>
                <a:path extrusionOk="0" h="1436" w="1436">
                  <a:moveTo>
                    <a:pt x="735" y="1"/>
                  </a:moveTo>
                  <a:cubicBezTo>
                    <a:pt x="334" y="1"/>
                    <a:pt x="1" y="335"/>
                    <a:pt x="1" y="735"/>
                  </a:cubicBezTo>
                  <a:cubicBezTo>
                    <a:pt x="1" y="1135"/>
                    <a:pt x="334" y="1435"/>
                    <a:pt x="735" y="1435"/>
                  </a:cubicBezTo>
                  <a:cubicBezTo>
                    <a:pt x="1135" y="1435"/>
                    <a:pt x="1435" y="1135"/>
                    <a:pt x="1435" y="735"/>
                  </a:cubicBezTo>
                  <a:cubicBezTo>
                    <a:pt x="1435" y="335"/>
                    <a:pt x="1135" y="1"/>
                    <a:pt x="735"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80"/>
            <p:cNvSpPr/>
            <p:nvPr/>
          </p:nvSpPr>
          <p:spPr>
            <a:xfrm>
              <a:off x="8252517" y="946526"/>
              <a:ext cx="28818" cy="28743"/>
            </a:xfrm>
            <a:custGeom>
              <a:rect b="b" l="l" r="r" t="t"/>
              <a:pathLst>
                <a:path extrusionOk="0" h="1435" w="1435">
                  <a:moveTo>
                    <a:pt x="701" y="0"/>
                  </a:moveTo>
                  <a:cubicBezTo>
                    <a:pt x="300" y="0"/>
                    <a:pt x="0" y="334"/>
                    <a:pt x="0" y="734"/>
                  </a:cubicBezTo>
                  <a:cubicBezTo>
                    <a:pt x="0" y="1101"/>
                    <a:pt x="300" y="1435"/>
                    <a:pt x="701" y="1435"/>
                  </a:cubicBezTo>
                  <a:cubicBezTo>
                    <a:pt x="1101" y="1435"/>
                    <a:pt x="1435" y="1101"/>
                    <a:pt x="1435" y="734"/>
                  </a:cubicBezTo>
                  <a:cubicBezTo>
                    <a:pt x="1435" y="334"/>
                    <a:pt x="1101" y="0"/>
                    <a:pt x="701"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80"/>
            <p:cNvSpPr/>
            <p:nvPr/>
          </p:nvSpPr>
          <p:spPr>
            <a:xfrm>
              <a:off x="8066955" y="1086156"/>
              <a:ext cx="125957" cy="76855"/>
            </a:xfrm>
            <a:custGeom>
              <a:rect b="b" l="l" r="r" t="t"/>
              <a:pathLst>
                <a:path extrusionOk="0" h="3837" w="6272">
                  <a:moveTo>
                    <a:pt x="0" y="1"/>
                  </a:moveTo>
                  <a:cubicBezTo>
                    <a:pt x="167" y="701"/>
                    <a:pt x="501" y="1335"/>
                    <a:pt x="934" y="1936"/>
                  </a:cubicBezTo>
                  <a:cubicBezTo>
                    <a:pt x="1802" y="3036"/>
                    <a:pt x="6271" y="3837"/>
                    <a:pt x="6271" y="3837"/>
                  </a:cubicBezTo>
                  <a:lnTo>
                    <a:pt x="6271" y="2936"/>
                  </a:lnTo>
                  <a:cubicBezTo>
                    <a:pt x="6271" y="2936"/>
                    <a:pt x="2869" y="2269"/>
                    <a:pt x="1668" y="1635"/>
                  </a:cubicBezTo>
                  <a:cubicBezTo>
                    <a:pt x="968" y="1268"/>
                    <a:pt x="367" y="701"/>
                    <a:pt x="0" y="1"/>
                  </a:cubicBezTo>
                  <a:close/>
                </a:path>
              </a:pathLst>
            </a:custGeom>
            <a:solidFill>
              <a:srgbClr val="F28F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80"/>
            <p:cNvSpPr/>
            <p:nvPr/>
          </p:nvSpPr>
          <p:spPr>
            <a:xfrm>
              <a:off x="8008675" y="717103"/>
              <a:ext cx="311520" cy="184877"/>
            </a:xfrm>
            <a:custGeom>
              <a:rect b="b" l="l" r="r" t="t"/>
              <a:pathLst>
                <a:path extrusionOk="0" h="9230" w="15512">
                  <a:moveTo>
                    <a:pt x="12648" y="1"/>
                  </a:moveTo>
                  <a:cubicBezTo>
                    <a:pt x="12413" y="1"/>
                    <a:pt x="12185" y="203"/>
                    <a:pt x="12009" y="380"/>
                  </a:cubicBezTo>
                  <a:cubicBezTo>
                    <a:pt x="11015" y="1303"/>
                    <a:pt x="9860" y="1508"/>
                    <a:pt x="8656" y="1508"/>
                  </a:cubicBezTo>
                  <a:cubicBezTo>
                    <a:pt x="7692" y="1508"/>
                    <a:pt x="6695" y="1376"/>
                    <a:pt x="5723" y="1376"/>
                  </a:cubicBezTo>
                  <a:cubicBezTo>
                    <a:pt x="5628" y="1376"/>
                    <a:pt x="5533" y="1377"/>
                    <a:pt x="5437" y="1380"/>
                  </a:cubicBezTo>
                  <a:cubicBezTo>
                    <a:pt x="3569" y="1447"/>
                    <a:pt x="1268" y="2214"/>
                    <a:pt x="434" y="4049"/>
                  </a:cubicBezTo>
                  <a:cubicBezTo>
                    <a:pt x="67" y="4883"/>
                    <a:pt x="0" y="5750"/>
                    <a:pt x="767" y="6350"/>
                  </a:cubicBezTo>
                  <a:cubicBezTo>
                    <a:pt x="1268" y="6717"/>
                    <a:pt x="1735" y="6684"/>
                    <a:pt x="2002" y="7318"/>
                  </a:cubicBezTo>
                  <a:cubicBezTo>
                    <a:pt x="2068" y="7451"/>
                    <a:pt x="2502" y="9219"/>
                    <a:pt x="2269" y="9219"/>
                  </a:cubicBezTo>
                  <a:cubicBezTo>
                    <a:pt x="2334" y="9226"/>
                    <a:pt x="2399" y="9230"/>
                    <a:pt x="2463" y="9230"/>
                  </a:cubicBezTo>
                  <a:cubicBezTo>
                    <a:pt x="3325" y="9230"/>
                    <a:pt x="4119" y="8623"/>
                    <a:pt x="4337" y="7785"/>
                  </a:cubicBezTo>
                  <a:cubicBezTo>
                    <a:pt x="4403" y="7585"/>
                    <a:pt x="4503" y="7218"/>
                    <a:pt x="4537" y="7018"/>
                  </a:cubicBezTo>
                  <a:cubicBezTo>
                    <a:pt x="4565" y="6819"/>
                    <a:pt x="4762" y="6669"/>
                    <a:pt x="4963" y="6669"/>
                  </a:cubicBezTo>
                  <a:cubicBezTo>
                    <a:pt x="4999" y="6669"/>
                    <a:pt x="5035" y="6674"/>
                    <a:pt x="5071" y="6684"/>
                  </a:cubicBezTo>
                  <a:cubicBezTo>
                    <a:pt x="5638" y="6817"/>
                    <a:pt x="6005" y="7051"/>
                    <a:pt x="6572" y="7218"/>
                  </a:cubicBezTo>
                  <a:cubicBezTo>
                    <a:pt x="7539" y="7491"/>
                    <a:pt x="8545" y="7632"/>
                    <a:pt x="9550" y="7632"/>
                  </a:cubicBezTo>
                  <a:cubicBezTo>
                    <a:pt x="10140" y="7632"/>
                    <a:pt x="10728" y="7583"/>
                    <a:pt x="11308" y="7485"/>
                  </a:cubicBezTo>
                  <a:cubicBezTo>
                    <a:pt x="12442" y="7284"/>
                    <a:pt x="13477" y="6717"/>
                    <a:pt x="14277" y="5883"/>
                  </a:cubicBezTo>
                  <a:cubicBezTo>
                    <a:pt x="15111" y="4916"/>
                    <a:pt x="15511" y="3649"/>
                    <a:pt x="15345" y="2381"/>
                  </a:cubicBezTo>
                  <a:cubicBezTo>
                    <a:pt x="15345" y="2314"/>
                    <a:pt x="15345" y="2281"/>
                    <a:pt x="15311" y="2214"/>
                  </a:cubicBezTo>
                  <a:cubicBezTo>
                    <a:pt x="15311" y="2114"/>
                    <a:pt x="15244" y="1981"/>
                    <a:pt x="15211" y="1914"/>
                  </a:cubicBezTo>
                  <a:cubicBezTo>
                    <a:pt x="15174" y="1877"/>
                    <a:pt x="15130" y="1861"/>
                    <a:pt x="15083" y="1861"/>
                  </a:cubicBezTo>
                  <a:cubicBezTo>
                    <a:pt x="14836" y="1861"/>
                    <a:pt x="14484" y="2302"/>
                    <a:pt x="14344" y="2414"/>
                  </a:cubicBezTo>
                  <a:cubicBezTo>
                    <a:pt x="14177" y="2548"/>
                    <a:pt x="14010" y="2681"/>
                    <a:pt x="13843" y="2781"/>
                  </a:cubicBezTo>
                  <a:cubicBezTo>
                    <a:pt x="13677" y="2881"/>
                    <a:pt x="13543" y="2981"/>
                    <a:pt x="13376" y="3081"/>
                  </a:cubicBezTo>
                  <a:cubicBezTo>
                    <a:pt x="13477" y="2514"/>
                    <a:pt x="13477" y="1914"/>
                    <a:pt x="13376" y="1347"/>
                  </a:cubicBezTo>
                  <a:cubicBezTo>
                    <a:pt x="13310" y="980"/>
                    <a:pt x="13210" y="79"/>
                    <a:pt x="12743" y="13"/>
                  </a:cubicBezTo>
                  <a:cubicBezTo>
                    <a:pt x="12711" y="5"/>
                    <a:pt x="12679" y="1"/>
                    <a:pt x="12648"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80"/>
            <p:cNvSpPr/>
            <p:nvPr/>
          </p:nvSpPr>
          <p:spPr>
            <a:xfrm>
              <a:off x="8118527" y="917683"/>
              <a:ext cx="33518" cy="26179"/>
            </a:xfrm>
            <a:custGeom>
              <a:rect b="b" l="l" r="r" t="t"/>
              <a:pathLst>
                <a:path extrusionOk="0" h="1307" w="1669">
                  <a:moveTo>
                    <a:pt x="949" y="0"/>
                  </a:moveTo>
                  <a:cubicBezTo>
                    <a:pt x="797" y="0"/>
                    <a:pt x="643" y="45"/>
                    <a:pt x="501" y="139"/>
                  </a:cubicBezTo>
                  <a:cubicBezTo>
                    <a:pt x="101" y="406"/>
                    <a:pt x="1" y="906"/>
                    <a:pt x="268" y="1307"/>
                  </a:cubicBezTo>
                  <a:lnTo>
                    <a:pt x="1669" y="406"/>
                  </a:lnTo>
                  <a:cubicBezTo>
                    <a:pt x="1496" y="148"/>
                    <a:pt x="1227" y="0"/>
                    <a:pt x="949"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80"/>
            <p:cNvSpPr/>
            <p:nvPr/>
          </p:nvSpPr>
          <p:spPr>
            <a:xfrm>
              <a:off x="8169436" y="1055430"/>
              <a:ext cx="49604" cy="30806"/>
            </a:xfrm>
            <a:custGeom>
              <a:rect b="b" l="l" r="r" t="t"/>
              <a:pathLst>
                <a:path extrusionOk="0" h="1538" w="2470">
                  <a:moveTo>
                    <a:pt x="168" y="0"/>
                  </a:moveTo>
                  <a:lnTo>
                    <a:pt x="168" y="0"/>
                  </a:lnTo>
                  <a:cubicBezTo>
                    <a:pt x="1" y="634"/>
                    <a:pt x="401" y="1301"/>
                    <a:pt x="1035" y="1501"/>
                  </a:cubicBezTo>
                  <a:cubicBezTo>
                    <a:pt x="1128" y="1526"/>
                    <a:pt x="1221" y="1537"/>
                    <a:pt x="1313" y="1537"/>
                  </a:cubicBezTo>
                  <a:cubicBezTo>
                    <a:pt x="1852" y="1537"/>
                    <a:pt x="2355" y="1142"/>
                    <a:pt x="2469" y="601"/>
                  </a:cubicBezTo>
                  <a:lnTo>
                    <a:pt x="168" y="0"/>
                  </a:lnTo>
                  <a:close/>
                </a:path>
              </a:pathLst>
            </a:custGeom>
            <a:solidFill>
              <a:srgbClr val="B166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80"/>
            <p:cNvSpPr/>
            <p:nvPr/>
          </p:nvSpPr>
          <p:spPr>
            <a:xfrm>
              <a:off x="8172127" y="1064123"/>
              <a:ext cx="26810" cy="22053"/>
            </a:xfrm>
            <a:custGeom>
              <a:rect b="b" l="l" r="r" t="t"/>
              <a:pathLst>
                <a:path extrusionOk="0" h="1101" w="1335">
                  <a:moveTo>
                    <a:pt x="0" y="0"/>
                  </a:moveTo>
                  <a:cubicBezTo>
                    <a:pt x="67" y="500"/>
                    <a:pt x="434" y="901"/>
                    <a:pt x="901" y="1067"/>
                  </a:cubicBezTo>
                  <a:cubicBezTo>
                    <a:pt x="1034" y="1101"/>
                    <a:pt x="1201" y="1101"/>
                    <a:pt x="1335" y="1101"/>
                  </a:cubicBezTo>
                  <a:cubicBezTo>
                    <a:pt x="1268" y="467"/>
                    <a:pt x="734" y="0"/>
                    <a:pt x="100" y="0"/>
                  </a:cubicBezTo>
                  <a:close/>
                </a:path>
              </a:pathLst>
            </a:custGeom>
            <a:solidFill>
              <a:srgbClr val="F28F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80"/>
            <p:cNvSpPr/>
            <p:nvPr/>
          </p:nvSpPr>
          <p:spPr>
            <a:xfrm>
              <a:off x="8261896" y="910893"/>
              <a:ext cx="34180" cy="24296"/>
            </a:xfrm>
            <a:custGeom>
              <a:rect b="b" l="l" r="r" t="t"/>
              <a:pathLst>
                <a:path extrusionOk="0" h="1213" w="1702">
                  <a:moveTo>
                    <a:pt x="770" y="0"/>
                  </a:moveTo>
                  <a:cubicBezTo>
                    <a:pt x="457" y="0"/>
                    <a:pt x="147" y="193"/>
                    <a:pt x="0" y="512"/>
                  </a:cubicBezTo>
                  <a:lnTo>
                    <a:pt x="1535" y="1212"/>
                  </a:lnTo>
                  <a:cubicBezTo>
                    <a:pt x="1701" y="778"/>
                    <a:pt x="1535" y="278"/>
                    <a:pt x="1101" y="78"/>
                  </a:cubicBezTo>
                  <a:cubicBezTo>
                    <a:pt x="995" y="25"/>
                    <a:pt x="882" y="0"/>
                    <a:pt x="770"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80"/>
            <p:cNvSpPr/>
            <p:nvPr/>
          </p:nvSpPr>
          <p:spPr>
            <a:xfrm>
              <a:off x="8206287" y="946526"/>
              <a:ext cx="55629" cy="92218"/>
            </a:xfrm>
            <a:custGeom>
              <a:rect b="b" l="l" r="r" t="t"/>
              <a:pathLst>
                <a:path extrusionOk="0" h="4604" w="2770">
                  <a:moveTo>
                    <a:pt x="1" y="0"/>
                  </a:moveTo>
                  <a:lnTo>
                    <a:pt x="401" y="4603"/>
                  </a:lnTo>
                  <a:lnTo>
                    <a:pt x="2769" y="3770"/>
                  </a:lnTo>
                  <a:lnTo>
                    <a:pt x="1" y="0"/>
                  </a:lnTo>
                  <a:close/>
                </a:path>
              </a:pathLst>
            </a:custGeom>
            <a:solidFill>
              <a:srgbClr val="F28F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80"/>
            <p:cNvSpPr/>
            <p:nvPr/>
          </p:nvSpPr>
          <p:spPr>
            <a:xfrm>
              <a:off x="8323529" y="1148128"/>
              <a:ext cx="617657" cy="467440"/>
            </a:xfrm>
            <a:custGeom>
              <a:rect b="b" l="l" r="r" t="t"/>
              <a:pathLst>
                <a:path extrusionOk="0" h="23337" w="30756">
                  <a:moveTo>
                    <a:pt x="28752" y="1"/>
                  </a:moveTo>
                  <a:cubicBezTo>
                    <a:pt x="28523" y="1"/>
                    <a:pt x="28287" y="70"/>
                    <a:pt x="28120" y="209"/>
                  </a:cubicBezTo>
                  <a:cubicBezTo>
                    <a:pt x="27753" y="609"/>
                    <a:pt x="27420" y="1010"/>
                    <a:pt x="27120" y="1477"/>
                  </a:cubicBezTo>
                  <a:cubicBezTo>
                    <a:pt x="26386" y="2477"/>
                    <a:pt x="25518" y="3411"/>
                    <a:pt x="24518" y="4145"/>
                  </a:cubicBezTo>
                  <a:cubicBezTo>
                    <a:pt x="24248" y="4385"/>
                    <a:pt x="23924" y="4517"/>
                    <a:pt x="23570" y="4517"/>
                  </a:cubicBezTo>
                  <a:cubicBezTo>
                    <a:pt x="23531" y="4517"/>
                    <a:pt x="23491" y="4516"/>
                    <a:pt x="23450" y="4512"/>
                  </a:cubicBezTo>
                  <a:cubicBezTo>
                    <a:pt x="23450" y="4179"/>
                    <a:pt x="23484" y="3878"/>
                    <a:pt x="23584" y="3578"/>
                  </a:cubicBezTo>
                  <a:cubicBezTo>
                    <a:pt x="23717" y="3278"/>
                    <a:pt x="23784" y="2978"/>
                    <a:pt x="23817" y="2644"/>
                  </a:cubicBezTo>
                  <a:cubicBezTo>
                    <a:pt x="23851" y="2211"/>
                    <a:pt x="23750" y="1777"/>
                    <a:pt x="23550" y="1410"/>
                  </a:cubicBezTo>
                  <a:cubicBezTo>
                    <a:pt x="23459" y="1296"/>
                    <a:pt x="23337" y="1244"/>
                    <a:pt x="23215" y="1244"/>
                  </a:cubicBezTo>
                  <a:cubicBezTo>
                    <a:pt x="23159" y="1244"/>
                    <a:pt x="23103" y="1255"/>
                    <a:pt x="23050" y="1277"/>
                  </a:cubicBezTo>
                  <a:cubicBezTo>
                    <a:pt x="22983" y="1343"/>
                    <a:pt x="22917" y="1377"/>
                    <a:pt x="22883" y="1477"/>
                  </a:cubicBezTo>
                  <a:cubicBezTo>
                    <a:pt x="22616" y="1844"/>
                    <a:pt x="22383" y="2344"/>
                    <a:pt x="22149" y="2711"/>
                  </a:cubicBezTo>
                  <a:cubicBezTo>
                    <a:pt x="21849" y="3145"/>
                    <a:pt x="21616" y="3578"/>
                    <a:pt x="21382" y="4012"/>
                  </a:cubicBezTo>
                  <a:cubicBezTo>
                    <a:pt x="21149" y="4579"/>
                    <a:pt x="20982" y="5146"/>
                    <a:pt x="20815" y="5680"/>
                  </a:cubicBezTo>
                  <a:cubicBezTo>
                    <a:pt x="20415" y="6781"/>
                    <a:pt x="19848" y="7815"/>
                    <a:pt x="19114" y="8749"/>
                  </a:cubicBezTo>
                  <a:cubicBezTo>
                    <a:pt x="18313" y="9849"/>
                    <a:pt x="14043" y="14953"/>
                    <a:pt x="13243" y="15920"/>
                  </a:cubicBezTo>
                  <a:cubicBezTo>
                    <a:pt x="13243" y="15920"/>
                    <a:pt x="7839" y="10950"/>
                    <a:pt x="5804" y="9149"/>
                  </a:cubicBezTo>
                  <a:cubicBezTo>
                    <a:pt x="2102" y="5813"/>
                    <a:pt x="1301" y="4979"/>
                    <a:pt x="0" y="4746"/>
                  </a:cubicBezTo>
                  <a:lnTo>
                    <a:pt x="0" y="4746"/>
                  </a:lnTo>
                  <a:lnTo>
                    <a:pt x="1201" y="15353"/>
                  </a:lnTo>
                  <a:cubicBezTo>
                    <a:pt x="1201" y="15353"/>
                    <a:pt x="9107" y="20857"/>
                    <a:pt x="11041" y="22158"/>
                  </a:cubicBezTo>
                  <a:cubicBezTo>
                    <a:pt x="12191" y="22973"/>
                    <a:pt x="13028" y="23336"/>
                    <a:pt x="13781" y="23336"/>
                  </a:cubicBezTo>
                  <a:cubicBezTo>
                    <a:pt x="14602" y="23336"/>
                    <a:pt x="15324" y="22906"/>
                    <a:pt x="16245" y="22158"/>
                  </a:cubicBezTo>
                  <a:lnTo>
                    <a:pt x="17246" y="21091"/>
                  </a:lnTo>
                  <a:cubicBezTo>
                    <a:pt x="18080" y="20057"/>
                    <a:pt x="23183" y="12151"/>
                    <a:pt x="24318" y="10416"/>
                  </a:cubicBezTo>
                  <a:cubicBezTo>
                    <a:pt x="24818" y="9616"/>
                    <a:pt x="26219" y="8715"/>
                    <a:pt x="26686" y="8315"/>
                  </a:cubicBezTo>
                  <a:cubicBezTo>
                    <a:pt x="30755" y="5113"/>
                    <a:pt x="30722" y="3612"/>
                    <a:pt x="30522" y="2544"/>
                  </a:cubicBezTo>
                  <a:cubicBezTo>
                    <a:pt x="30322" y="1777"/>
                    <a:pt x="30022" y="1043"/>
                    <a:pt x="29555" y="409"/>
                  </a:cubicBezTo>
                  <a:cubicBezTo>
                    <a:pt x="29388" y="209"/>
                    <a:pt x="29154" y="42"/>
                    <a:pt x="28887" y="9"/>
                  </a:cubicBezTo>
                  <a:cubicBezTo>
                    <a:pt x="28843" y="3"/>
                    <a:pt x="28798" y="1"/>
                    <a:pt x="28752" y="1"/>
                  </a:cubicBezTo>
                  <a:close/>
                </a:path>
              </a:pathLst>
            </a:custGeom>
            <a:solidFill>
              <a:srgbClr val="FFA8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80"/>
            <p:cNvSpPr/>
            <p:nvPr/>
          </p:nvSpPr>
          <p:spPr>
            <a:xfrm>
              <a:off x="8323529" y="1238504"/>
              <a:ext cx="403297" cy="381451"/>
            </a:xfrm>
            <a:custGeom>
              <a:rect b="b" l="l" r="r" t="t"/>
              <a:pathLst>
                <a:path extrusionOk="0" h="19044" w="20082">
                  <a:moveTo>
                    <a:pt x="0" y="0"/>
                  </a:moveTo>
                  <a:lnTo>
                    <a:pt x="134" y="10374"/>
                  </a:lnTo>
                  <a:cubicBezTo>
                    <a:pt x="134" y="10374"/>
                    <a:pt x="9340" y="16879"/>
                    <a:pt x="11375" y="18113"/>
                  </a:cubicBezTo>
                  <a:cubicBezTo>
                    <a:pt x="12373" y="18719"/>
                    <a:pt x="13163" y="19043"/>
                    <a:pt x="13894" y="19043"/>
                  </a:cubicBezTo>
                  <a:cubicBezTo>
                    <a:pt x="14652" y="19043"/>
                    <a:pt x="15347" y="18694"/>
                    <a:pt x="16145" y="17946"/>
                  </a:cubicBezTo>
                  <a:cubicBezTo>
                    <a:pt x="17713" y="16445"/>
                    <a:pt x="20081" y="12442"/>
                    <a:pt x="20081" y="12442"/>
                  </a:cubicBezTo>
                  <a:cubicBezTo>
                    <a:pt x="17346" y="11175"/>
                    <a:pt x="16212" y="7839"/>
                    <a:pt x="16212" y="7839"/>
                  </a:cubicBezTo>
                  <a:lnTo>
                    <a:pt x="13310" y="11208"/>
                  </a:lnTo>
                  <a:cubicBezTo>
                    <a:pt x="13310" y="11208"/>
                    <a:pt x="6171" y="4704"/>
                    <a:pt x="4470" y="3102"/>
                  </a:cubicBezTo>
                  <a:cubicBezTo>
                    <a:pt x="2769" y="1501"/>
                    <a:pt x="1535" y="300"/>
                    <a:pt x="0"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80"/>
            <p:cNvSpPr/>
            <p:nvPr/>
          </p:nvSpPr>
          <p:spPr>
            <a:xfrm>
              <a:off x="7857273" y="1182380"/>
              <a:ext cx="528571" cy="698927"/>
            </a:xfrm>
            <a:custGeom>
              <a:rect b="b" l="l" r="r" t="t"/>
              <a:pathLst>
                <a:path extrusionOk="0" h="34894" w="26320">
                  <a:moveTo>
                    <a:pt x="6272" y="0"/>
                  </a:moveTo>
                  <a:cubicBezTo>
                    <a:pt x="3570" y="1201"/>
                    <a:pt x="1168" y="2269"/>
                    <a:pt x="1" y="3002"/>
                  </a:cubicBezTo>
                  <a:cubicBezTo>
                    <a:pt x="1" y="3002"/>
                    <a:pt x="1535" y="11875"/>
                    <a:pt x="3069" y="15945"/>
                  </a:cubicBezTo>
                  <a:cubicBezTo>
                    <a:pt x="4437" y="19481"/>
                    <a:pt x="4737" y="33858"/>
                    <a:pt x="4737" y="33858"/>
                  </a:cubicBezTo>
                  <a:cubicBezTo>
                    <a:pt x="7884" y="34545"/>
                    <a:pt x="11090" y="34893"/>
                    <a:pt x="14295" y="34893"/>
                  </a:cubicBezTo>
                  <a:cubicBezTo>
                    <a:pt x="15915" y="34893"/>
                    <a:pt x="17535" y="34804"/>
                    <a:pt x="19148" y="34625"/>
                  </a:cubicBezTo>
                  <a:cubicBezTo>
                    <a:pt x="21616" y="34325"/>
                    <a:pt x="24018" y="33624"/>
                    <a:pt x="26253" y="32557"/>
                  </a:cubicBezTo>
                  <a:cubicBezTo>
                    <a:pt x="26253" y="32557"/>
                    <a:pt x="26319" y="21616"/>
                    <a:pt x="25419" y="14310"/>
                  </a:cubicBezTo>
                  <a:cubicBezTo>
                    <a:pt x="24485" y="7005"/>
                    <a:pt x="24785" y="3870"/>
                    <a:pt x="23117" y="2635"/>
                  </a:cubicBezTo>
                  <a:cubicBezTo>
                    <a:pt x="22016" y="1835"/>
                    <a:pt x="17280" y="767"/>
                    <a:pt x="17280" y="767"/>
                  </a:cubicBezTo>
                  <a:cubicBezTo>
                    <a:pt x="17113" y="1568"/>
                    <a:pt x="16779" y="2302"/>
                    <a:pt x="16346" y="3002"/>
                  </a:cubicBezTo>
                  <a:cubicBezTo>
                    <a:pt x="14711" y="2235"/>
                    <a:pt x="6272" y="0"/>
                    <a:pt x="6272" y="0"/>
                  </a:cubicBez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80"/>
            <p:cNvSpPr/>
            <p:nvPr/>
          </p:nvSpPr>
          <p:spPr>
            <a:xfrm>
              <a:off x="8112502" y="1215109"/>
              <a:ext cx="221088" cy="687550"/>
            </a:xfrm>
            <a:custGeom>
              <a:rect b="b" l="l" r="r" t="t"/>
              <a:pathLst>
                <a:path extrusionOk="0" h="34326" w="11009">
                  <a:moveTo>
                    <a:pt x="7739" y="1"/>
                  </a:moveTo>
                  <a:cubicBezTo>
                    <a:pt x="8407" y="12810"/>
                    <a:pt x="4270" y="24018"/>
                    <a:pt x="1" y="32958"/>
                  </a:cubicBezTo>
                  <a:lnTo>
                    <a:pt x="2236" y="34325"/>
                  </a:lnTo>
                  <a:cubicBezTo>
                    <a:pt x="2236" y="34325"/>
                    <a:pt x="11008" y="18848"/>
                    <a:pt x="10375" y="1035"/>
                  </a:cubicBezTo>
                  <a:cubicBezTo>
                    <a:pt x="9607" y="434"/>
                    <a:pt x="8707" y="67"/>
                    <a:pt x="7739"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80"/>
            <p:cNvSpPr/>
            <p:nvPr/>
          </p:nvSpPr>
          <p:spPr>
            <a:xfrm>
              <a:off x="8200925" y="1206436"/>
              <a:ext cx="26830" cy="118277"/>
            </a:xfrm>
            <a:custGeom>
              <a:rect b="b" l="l" r="r" t="t"/>
              <a:pathLst>
                <a:path extrusionOk="0" h="5905" w="1336">
                  <a:moveTo>
                    <a:pt x="1" y="0"/>
                  </a:moveTo>
                  <a:lnTo>
                    <a:pt x="468" y="4403"/>
                  </a:lnTo>
                  <a:lnTo>
                    <a:pt x="1268" y="5904"/>
                  </a:lnTo>
                  <a:cubicBezTo>
                    <a:pt x="1268" y="5904"/>
                    <a:pt x="1335" y="1901"/>
                    <a:pt x="1268" y="934"/>
                  </a:cubicBezTo>
                  <a:lnTo>
                    <a:pt x="1" y="0"/>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80"/>
            <p:cNvSpPr/>
            <p:nvPr/>
          </p:nvSpPr>
          <p:spPr>
            <a:xfrm>
              <a:off x="8200925" y="1206436"/>
              <a:ext cx="26830" cy="118277"/>
            </a:xfrm>
            <a:custGeom>
              <a:rect b="b" l="l" r="r" t="t"/>
              <a:pathLst>
                <a:path extrusionOk="0" h="5905" w="1336">
                  <a:moveTo>
                    <a:pt x="1" y="0"/>
                  </a:moveTo>
                  <a:lnTo>
                    <a:pt x="468" y="4403"/>
                  </a:lnTo>
                  <a:lnTo>
                    <a:pt x="1268" y="5904"/>
                  </a:lnTo>
                  <a:cubicBezTo>
                    <a:pt x="1268" y="5904"/>
                    <a:pt x="1335" y="1901"/>
                    <a:pt x="1268" y="934"/>
                  </a:cubicBezTo>
                  <a:lnTo>
                    <a:pt x="1"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80"/>
            <p:cNvSpPr/>
            <p:nvPr/>
          </p:nvSpPr>
          <p:spPr>
            <a:xfrm>
              <a:off x="8055568" y="1209761"/>
              <a:ext cx="133990" cy="128312"/>
            </a:xfrm>
            <a:custGeom>
              <a:rect b="b" l="l" r="r" t="t"/>
              <a:pathLst>
                <a:path extrusionOk="0" h="6406" w="6672">
                  <a:moveTo>
                    <a:pt x="1835" y="1"/>
                  </a:moveTo>
                  <a:lnTo>
                    <a:pt x="0" y="1302"/>
                  </a:lnTo>
                  <a:lnTo>
                    <a:pt x="6038" y="6405"/>
                  </a:lnTo>
                  <a:lnTo>
                    <a:pt x="6672" y="4604"/>
                  </a:lnTo>
                  <a:lnTo>
                    <a:pt x="1835" y="1"/>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80"/>
            <p:cNvSpPr/>
            <p:nvPr/>
          </p:nvSpPr>
          <p:spPr>
            <a:xfrm>
              <a:off x="8055568" y="1209761"/>
              <a:ext cx="133990" cy="128312"/>
            </a:xfrm>
            <a:custGeom>
              <a:rect b="b" l="l" r="r" t="t"/>
              <a:pathLst>
                <a:path extrusionOk="0" h="6406" w="6672">
                  <a:moveTo>
                    <a:pt x="1835" y="1"/>
                  </a:moveTo>
                  <a:lnTo>
                    <a:pt x="0" y="1302"/>
                  </a:lnTo>
                  <a:lnTo>
                    <a:pt x="6038" y="6405"/>
                  </a:lnTo>
                  <a:lnTo>
                    <a:pt x="6672" y="4604"/>
                  </a:lnTo>
                  <a:lnTo>
                    <a:pt x="1835"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80"/>
            <p:cNvSpPr/>
            <p:nvPr/>
          </p:nvSpPr>
          <p:spPr>
            <a:xfrm>
              <a:off x="8184859" y="1159666"/>
              <a:ext cx="54283" cy="91717"/>
            </a:xfrm>
            <a:custGeom>
              <a:rect b="b" l="l" r="r" t="t"/>
              <a:pathLst>
                <a:path extrusionOk="0" h="4579" w="2703">
                  <a:moveTo>
                    <a:pt x="400" y="0"/>
                  </a:moveTo>
                  <a:lnTo>
                    <a:pt x="400" y="1568"/>
                  </a:lnTo>
                  <a:cubicBezTo>
                    <a:pt x="334" y="2435"/>
                    <a:pt x="200" y="3302"/>
                    <a:pt x="0" y="4170"/>
                  </a:cubicBezTo>
                  <a:cubicBezTo>
                    <a:pt x="717" y="4246"/>
                    <a:pt x="1649" y="4578"/>
                    <a:pt x="2150" y="4578"/>
                  </a:cubicBezTo>
                  <a:cubicBezTo>
                    <a:pt x="2302" y="4578"/>
                    <a:pt x="2414" y="4548"/>
                    <a:pt x="2469" y="4470"/>
                  </a:cubicBezTo>
                  <a:cubicBezTo>
                    <a:pt x="2702" y="4103"/>
                    <a:pt x="1902" y="967"/>
                    <a:pt x="400"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80"/>
            <p:cNvSpPr/>
            <p:nvPr/>
          </p:nvSpPr>
          <p:spPr>
            <a:xfrm>
              <a:off x="7983211" y="1123572"/>
              <a:ext cx="201668" cy="163044"/>
            </a:xfrm>
            <a:custGeom>
              <a:rect b="b" l="l" r="r" t="t"/>
              <a:pathLst>
                <a:path extrusionOk="0" h="8140" w="10042">
                  <a:moveTo>
                    <a:pt x="3036" y="1"/>
                  </a:moveTo>
                  <a:cubicBezTo>
                    <a:pt x="2035" y="34"/>
                    <a:pt x="1" y="2936"/>
                    <a:pt x="1" y="2936"/>
                  </a:cubicBezTo>
                  <a:cubicBezTo>
                    <a:pt x="1" y="2936"/>
                    <a:pt x="634" y="3737"/>
                    <a:pt x="1869" y="5038"/>
                  </a:cubicBezTo>
                  <a:cubicBezTo>
                    <a:pt x="3336" y="6572"/>
                    <a:pt x="4137" y="8107"/>
                    <a:pt x="4671" y="8140"/>
                  </a:cubicBezTo>
                  <a:cubicBezTo>
                    <a:pt x="5238" y="8140"/>
                    <a:pt x="7206" y="6639"/>
                    <a:pt x="8373" y="6239"/>
                  </a:cubicBezTo>
                  <a:cubicBezTo>
                    <a:pt x="8798" y="6053"/>
                    <a:pt x="9244" y="5951"/>
                    <a:pt x="9694" y="5951"/>
                  </a:cubicBezTo>
                  <a:cubicBezTo>
                    <a:pt x="9810" y="5951"/>
                    <a:pt x="9925" y="5958"/>
                    <a:pt x="10041" y="5972"/>
                  </a:cubicBezTo>
                  <a:cubicBezTo>
                    <a:pt x="10041" y="5972"/>
                    <a:pt x="9374" y="4637"/>
                    <a:pt x="6772" y="3470"/>
                  </a:cubicBezTo>
                  <a:cubicBezTo>
                    <a:pt x="4170" y="2269"/>
                    <a:pt x="3136" y="1068"/>
                    <a:pt x="3036" y="535"/>
                  </a:cubicBezTo>
                  <a:lnTo>
                    <a:pt x="3036" y="1"/>
                  </a:ln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80"/>
            <p:cNvSpPr/>
            <p:nvPr/>
          </p:nvSpPr>
          <p:spPr>
            <a:xfrm>
              <a:off x="8194238" y="1356761"/>
              <a:ext cx="96476" cy="387540"/>
            </a:xfrm>
            <a:custGeom>
              <a:rect b="b" l="l" r="r" t="t"/>
              <a:pathLst>
                <a:path extrusionOk="0" h="19348" w="4804">
                  <a:moveTo>
                    <a:pt x="1334" y="0"/>
                  </a:moveTo>
                  <a:lnTo>
                    <a:pt x="0" y="167"/>
                  </a:lnTo>
                  <a:cubicBezTo>
                    <a:pt x="434" y="4971"/>
                    <a:pt x="534" y="9807"/>
                    <a:pt x="367" y="14611"/>
                  </a:cubicBezTo>
                  <a:cubicBezTo>
                    <a:pt x="301" y="16138"/>
                    <a:pt x="2380" y="19348"/>
                    <a:pt x="2960" y="19348"/>
                  </a:cubicBezTo>
                  <a:cubicBezTo>
                    <a:pt x="2963" y="19348"/>
                    <a:pt x="2966" y="19348"/>
                    <a:pt x="2969" y="19348"/>
                  </a:cubicBezTo>
                  <a:cubicBezTo>
                    <a:pt x="3503" y="19281"/>
                    <a:pt x="4570" y="16379"/>
                    <a:pt x="4804" y="14678"/>
                  </a:cubicBezTo>
                  <a:cubicBezTo>
                    <a:pt x="4737" y="10508"/>
                    <a:pt x="2335" y="2235"/>
                    <a:pt x="1334"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80"/>
            <p:cNvSpPr/>
            <p:nvPr/>
          </p:nvSpPr>
          <p:spPr>
            <a:xfrm>
              <a:off x="8194238" y="1356761"/>
              <a:ext cx="28156" cy="14722"/>
            </a:xfrm>
            <a:custGeom>
              <a:rect b="b" l="l" r="r" t="t"/>
              <a:pathLst>
                <a:path extrusionOk="0" h="735" w="1402">
                  <a:moveTo>
                    <a:pt x="1334" y="0"/>
                  </a:moveTo>
                  <a:lnTo>
                    <a:pt x="0" y="167"/>
                  </a:lnTo>
                  <a:lnTo>
                    <a:pt x="67" y="734"/>
                  </a:lnTo>
                  <a:cubicBezTo>
                    <a:pt x="567" y="701"/>
                    <a:pt x="1034" y="501"/>
                    <a:pt x="1401" y="167"/>
                  </a:cubicBezTo>
                  <a:cubicBezTo>
                    <a:pt x="1368" y="101"/>
                    <a:pt x="1368" y="67"/>
                    <a:pt x="133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80"/>
            <p:cNvSpPr/>
            <p:nvPr/>
          </p:nvSpPr>
          <p:spPr>
            <a:xfrm>
              <a:off x="8174135" y="1294628"/>
              <a:ext cx="56291" cy="66860"/>
            </a:xfrm>
            <a:custGeom>
              <a:rect b="b" l="l" r="r" t="t"/>
              <a:pathLst>
                <a:path extrusionOk="0" h="3338" w="2803">
                  <a:moveTo>
                    <a:pt x="1802" y="0"/>
                  </a:moveTo>
                  <a:cubicBezTo>
                    <a:pt x="1435" y="0"/>
                    <a:pt x="1035" y="100"/>
                    <a:pt x="701" y="267"/>
                  </a:cubicBezTo>
                  <a:cubicBezTo>
                    <a:pt x="267" y="734"/>
                    <a:pt x="0" y="1368"/>
                    <a:pt x="0" y="2035"/>
                  </a:cubicBezTo>
                  <a:cubicBezTo>
                    <a:pt x="201" y="2535"/>
                    <a:pt x="568" y="2969"/>
                    <a:pt x="1001" y="3269"/>
                  </a:cubicBezTo>
                  <a:cubicBezTo>
                    <a:pt x="1150" y="3315"/>
                    <a:pt x="1307" y="3337"/>
                    <a:pt x="1464" y="3337"/>
                  </a:cubicBezTo>
                  <a:cubicBezTo>
                    <a:pt x="1766" y="3337"/>
                    <a:pt x="2073" y="3256"/>
                    <a:pt x="2335" y="3102"/>
                  </a:cubicBezTo>
                  <a:cubicBezTo>
                    <a:pt x="2702" y="2435"/>
                    <a:pt x="2802" y="1701"/>
                    <a:pt x="2602" y="968"/>
                  </a:cubicBezTo>
                  <a:cubicBezTo>
                    <a:pt x="2436" y="567"/>
                    <a:pt x="2169" y="234"/>
                    <a:pt x="1802"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80"/>
            <p:cNvSpPr/>
            <p:nvPr/>
          </p:nvSpPr>
          <p:spPr>
            <a:xfrm>
              <a:off x="7744068" y="1688958"/>
              <a:ext cx="409984" cy="583854"/>
            </a:xfrm>
            <a:custGeom>
              <a:rect b="b" l="l" r="r" t="t"/>
              <a:pathLst>
                <a:path extrusionOk="0" h="29149" w="20415">
                  <a:moveTo>
                    <a:pt x="2442" y="0"/>
                  </a:moveTo>
                  <a:cubicBezTo>
                    <a:pt x="2346" y="0"/>
                    <a:pt x="2246" y="36"/>
                    <a:pt x="2168" y="94"/>
                  </a:cubicBezTo>
                  <a:lnTo>
                    <a:pt x="1635" y="394"/>
                  </a:lnTo>
                  <a:cubicBezTo>
                    <a:pt x="1268" y="628"/>
                    <a:pt x="1034" y="1028"/>
                    <a:pt x="968" y="1495"/>
                  </a:cubicBezTo>
                  <a:lnTo>
                    <a:pt x="34" y="18507"/>
                  </a:lnTo>
                  <a:cubicBezTo>
                    <a:pt x="0" y="18641"/>
                    <a:pt x="67" y="18807"/>
                    <a:pt x="200" y="18908"/>
                  </a:cubicBezTo>
                  <a:lnTo>
                    <a:pt x="17980" y="29148"/>
                  </a:lnTo>
                  <a:lnTo>
                    <a:pt x="20415" y="10301"/>
                  </a:lnTo>
                  <a:lnTo>
                    <a:pt x="2635" y="61"/>
                  </a:lnTo>
                  <a:cubicBezTo>
                    <a:pt x="2580" y="19"/>
                    <a:pt x="2512" y="0"/>
                    <a:pt x="2442"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80"/>
            <p:cNvSpPr/>
            <p:nvPr/>
          </p:nvSpPr>
          <p:spPr>
            <a:xfrm>
              <a:off x="7744068" y="1688958"/>
              <a:ext cx="409984" cy="583854"/>
            </a:xfrm>
            <a:custGeom>
              <a:rect b="b" l="l" r="r" t="t"/>
              <a:pathLst>
                <a:path extrusionOk="0" h="29149" w="20415">
                  <a:moveTo>
                    <a:pt x="2442" y="0"/>
                  </a:moveTo>
                  <a:cubicBezTo>
                    <a:pt x="2346" y="0"/>
                    <a:pt x="2246" y="36"/>
                    <a:pt x="2168" y="94"/>
                  </a:cubicBezTo>
                  <a:lnTo>
                    <a:pt x="1635" y="394"/>
                  </a:lnTo>
                  <a:cubicBezTo>
                    <a:pt x="1268" y="628"/>
                    <a:pt x="1034" y="1028"/>
                    <a:pt x="968" y="1495"/>
                  </a:cubicBezTo>
                  <a:lnTo>
                    <a:pt x="34" y="18507"/>
                  </a:lnTo>
                  <a:cubicBezTo>
                    <a:pt x="0" y="18641"/>
                    <a:pt x="67" y="18807"/>
                    <a:pt x="200" y="18908"/>
                  </a:cubicBezTo>
                  <a:lnTo>
                    <a:pt x="17980" y="29148"/>
                  </a:lnTo>
                  <a:lnTo>
                    <a:pt x="20415" y="10301"/>
                  </a:lnTo>
                  <a:lnTo>
                    <a:pt x="2635" y="61"/>
                  </a:lnTo>
                  <a:cubicBezTo>
                    <a:pt x="2580" y="19"/>
                    <a:pt x="2512" y="0"/>
                    <a:pt x="244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80"/>
            <p:cNvSpPr/>
            <p:nvPr/>
          </p:nvSpPr>
          <p:spPr>
            <a:xfrm>
              <a:off x="8101316" y="1893805"/>
              <a:ext cx="78201" cy="379368"/>
            </a:xfrm>
            <a:custGeom>
              <a:rect b="b" l="l" r="r" t="t"/>
              <a:pathLst>
                <a:path extrusionOk="0" h="18940" w="3894">
                  <a:moveTo>
                    <a:pt x="2367" y="0"/>
                  </a:moveTo>
                  <a:cubicBezTo>
                    <a:pt x="2286" y="0"/>
                    <a:pt x="2202" y="23"/>
                    <a:pt x="2125" y="74"/>
                  </a:cubicBezTo>
                  <a:lnTo>
                    <a:pt x="1592" y="408"/>
                  </a:lnTo>
                  <a:cubicBezTo>
                    <a:pt x="1225" y="641"/>
                    <a:pt x="991" y="1042"/>
                    <a:pt x="925" y="1509"/>
                  </a:cubicBezTo>
                  <a:lnTo>
                    <a:pt x="24" y="18488"/>
                  </a:lnTo>
                  <a:cubicBezTo>
                    <a:pt x="0" y="18773"/>
                    <a:pt x="129" y="18939"/>
                    <a:pt x="325" y="18939"/>
                  </a:cubicBezTo>
                  <a:cubicBezTo>
                    <a:pt x="405" y="18939"/>
                    <a:pt x="495" y="18912"/>
                    <a:pt x="591" y="18854"/>
                  </a:cubicBezTo>
                  <a:lnTo>
                    <a:pt x="3293" y="17320"/>
                  </a:lnTo>
                  <a:cubicBezTo>
                    <a:pt x="3660" y="17087"/>
                    <a:pt x="3860" y="16653"/>
                    <a:pt x="3893" y="16219"/>
                  </a:cubicBezTo>
                  <a:lnTo>
                    <a:pt x="2793" y="441"/>
                  </a:lnTo>
                  <a:cubicBezTo>
                    <a:pt x="2817" y="193"/>
                    <a:pt x="2602" y="0"/>
                    <a:pt x="2367"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80"/>
            <p:cNvSpPr/>
            <p:nvPr/>
          </p:nvSpPr>
          <p:spPr>
            <a:xfrm>
              <a:off x="8101316" y="1893805"/>
              <a:ext cx="78201" cy="379368"/>
            </a:xfrm>
            <a:custGeom>
              <a:rect b="b" l="l" r="r" t="t"/>
              <a:pathLst>
                <a:path extrusionOk="0" h="18940" w="3894">
                  <a:moveTo>
                    <a:pt x="2367" y="0"/>
                  </a:moveTo>
                  <a:cubicBezTo>
                    <a:pt x="2286" y="0"/>
                    <a:pt x="2202" y="23"/>
                    <a:pt x="2125" y="74"/>
                  </a:cubicBezTo>
                  <a:lnTo>
                    <a:pt x="1592" y="408"/>
                  </a:lnTo>
                  <a:cubicBezTo>
                    <a:pt x="1225" y="641"/>
                    <a:pt x="991" y="1042"/>
                    <a:pt x="925" y="1509"/>
                  </a:cubicBezTo>
                  <a:lnTo>
                    <a:pt x="24" y="18488"/>
                  </a:lnTo>
                  <a:cubicBezTo>
                    <a:pt x="0" y="18773"/>
                    <a:pt x="129" y="18939"/>
                    <a:pt x="325" y="18939"/>
                  </a:cubicBezTo>
                  <a:cubicBezTo>
                    <a:pt x="405" y="18939"/>
                    <a:pt x="495" y="18912"/>
                    <a:pt x="591" y="18854"/>
                  </a:cubicBezTo>
                  <a:lnTo>
                    <a:pt x="3293" y="17320"/>
                  </a:lnTo>
                  <a:cubicBezTo>
                    <a:pt x="3660" y="17087"/>
                    <a:pt x="3860" y="16653"/>
                    <a:pt x="3893" y="16219"/>
                  </a:cubicBezTo>
                  <a:lnTo>
                    <a:pt x="2793" y="441"/>
                  </a:lnTo>
                  <a:cubicBezTo>
                    <a:pt x="2817" y="193"/>
                    <a:pt x="2602" y="0"/>
                    <a:pt x="23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80"/>
            <p:cNvSpPr/>
            <p:nvPr/>
          </p:nvSpPr>
          <p:spPr>
            <a:xfrm>
              <a:off x="7974515" y="1999524"/>
              <a:ext cx="19440" cy="169714"/>
            </a:xfrm>
            <a:custGeom>
              <a:rect b="b" l="l" r="r" t="t"/>
              <a:pathLst>
                <a:path extrusionOk="0" h="8473" w="968">
                  <a:moveTo>
                    <a:pt x="734" y="0"/>
                  </a:moveTo>
                  <a:cubicBezTo>
                    <a:pt x="600" y="0"/>
                    <a:pt x="467" y="100"/>
                    <a:pt x="467" y="234"/>
                  </a:cubicBezTo>
                  <a:lnTo>
                    <a:pt x="0" y="8206"/>
                  </a:lnTo>
                  <a:cubicBezTo>
                    <a:pt x="0" y="8339"/>
                    <a:pt x="100" y="8439"/>
                    <a:pt x="234" y="8473"/>
                  </a:cubicBezTo>
                  <a:cubicBezTo>
                    <a:pt x="367" y="8473"/>
                    <a:pt x="467" y="8373"/>
                    <a:pt x="500" y="8239"/>
                  </a:cubicBezTo>
                  <a:lnTo>
                    <a:pt x="967" y="267"/>
                  </a:lnTo>
                  <a:cubicBezTo>
                    <a:pt x="967" y="134"/>
                    <a:pt x="867" y="33"/>
                    <a:pt x="734"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80"/>
            <p:cNvSpPr/>
            <p:nvPr/>
          </p:nvSpPr>
          <p:spPr>
            <a:xfrm>
              <a:off x="7837854" y="1921346"/>
              <a:ext cx="19440" cy="169734"/>
            </a:xfrm>
            <a:custGeom>
              <a:rect b="b" l="l" r="r" t="t"/>
              <a:pathLst>
                <a:path extrusionOk="0" h="8474" w="968">
                  <a:moveTo>
                    <a:pt x="734" y="0"/>
                  </a:moveTo>
                  <a:cubicBezTo>
                    <a:pt x="601" y="0"/>
                    <a:pt x="467" y="100"/>
                    <a:pt x="467" y="234"/>
                  </a:cubicBezTo>
                  <a:lnTo>
                    <a:pt x="0" y="8206"/>
                  </a:lnTo>
                  <a:cubicBezTo>
                    <a:pt x="0" y="8340"/>
                    <a:pt x="100" y="8440"/>
                    <a:pt x="234" y="8473"/>
                  </a:cubicBezTo>
                  <a:cubicBezTo>
                    <a:pt x="367" y="8440"/>
                    <a:pt x="467" y="8340"/>
                    <a:pt x="501" y="8240"/>
                  </a:cubicBezTo>
                  <a:lnTo>
                    <a:pt x="968" y="267"/>
                  </a:lnTo>
                  <a:cubicBezTo>
                    <a:pt x="968" y="134"/>
                    <a:pt x="867" y="0"/>
                    <a:pt x="734"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80"/>
            <p:cNvSpPr/>
            <p:nvPr/>
          </p:nvSpPr>
          <p:spPr>
            <a:xfrm>
              <a:off x="7754110" y="1688558"/>
              <a:ext cx="398618" cy="395833"/>
            </a:xfrm>
            <a:custGeom>
              <a:rect b="b" l="l" r="r" t="t"/>
              <a:pathLst>
                <a:path extrusionOk="0" h="19762" w="19849">
                  <a:moveTo>
                    <a:pt x="1914" y="1"/>
                  </a:moveTo>
                  <a:cubicBezTo>
                    <a:pt x="1825" y="1"/>
                    <a:pt x="1742" y="26"/>
                    <a:pt x="1668" y="81"/>
                  </a:cubicBezTo>
                  <a:lnTo>
                    <a:pt x="1135" y="381"/>
                  </a:lnTo>
                  <a:cubicBezTo>
                    <a:pt x="734" y="648"/>
                    <a:pt x="501" y="1048"/>
                    <a:pt x="468" y="1482"/>
                  </a:cubicBezTo>
                  <a:lnTo>
                    <a:pt x="101" y="8220"/>
                  </a:lnTo>
                  <a:cubicBezTo>
                    <a:pt x="1" y="9554"/>
                    <a:pt x="701" y="10822"/>
                    <a:pt x="1869" y="11489"/>
                  </a:cubicBezTo>
                  <a:lnTo>
                    <a:pt x="15912" y="19595"/>
                  </a:lnTo>
                  <a:cubicBezTo>
                    <a:pt x="16116" y="19709"/>
                    <a:pt x="16335" y="19762"/>
                    <a:pt x="16549" y="19762"/>
                  </a:cubicBezTo>
                  <a:cubicBezTo>
                    <a:pt x="17207" y="19762"/>
                    <a:pt x="17821" y="19266"/>
                    <a:pt x="17847" y="18561"/>
                  </a:cubicBezTo>
                  <a:lnTo>
                    <a:pt x="18214" y="11722"/>
                  </a:lnTo>
                  <a:cubicBezTo>
                    <a:pt x="18280" y="11289"/>
                    <a:pt x="18514" y="10888"/>
                    <a:pt x="18881" y="10655"/>
                  </a:cubicBezTo>
                  <a:lnTo>
                    <a:pt x="19414" y="10355"/>
                  </a:lnTo>
                  <a:cubicBezTo>
                    <a:pt x="19501" y="10290"/>
                    <a:pt x="19601" y="10253"/>
                    <a:pt x="19697" y="10253"/>
                  </a:cubicBezTo>
                  <a:cubicBezTo>
                    <a:pt x="19749" y="10253"/>
                    <a:pt x="19801" y="10264"/>
                    <a:pt x="19848" y="10288"/>
                  </a:cubicBezTo>
                  <a:lnTo>
                    <a:pt x="2135" y="47"/>
                  </a:lnTo>
                  <a:cubicBezTo>
                    <a:pt x="2060" y="17"/>
                    <a:pt x="1985" y="1"/>
                    <a:pt x="1914"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80"/>
            <p:cNvSpPr/>
            <p:nvPr/>
          </p:nvSpPr>
          <p:spPr>
            <a:xfrm>
              <a:off x="7754110" y="1688558"/>
              <a:ext cx="398618" cy="395833"/>
            </a:xfrm>
            <a:custGeom>
              <a:rect b="b" l="l" r="r" t="t"/>
              <a:pathLst>
                <a:path extrusionOk="0" h="19762" w="19849">
                  <a:moveTo>
                    <a:pt x="1914" y="1"/>
                  </a:moveTo>
                  <a:cubicBezTo>
                    <a:pt x="1825" y="1"/>
                    <a:pt x="1742" y="26"/>
                    <a:pt x="1668" y="81"/>
                  </a:cubicBezTo>
                  <a:lnTo>
                    <a:pt x="1135" y="381"/>
                  </a:lnTo>
                  <a:cubicBezTo>
                    <a:pt x="734" y="648"/>
                    <a:pt x="501" y="1048"/>
                    <a:pt x="468" y="1482"/>
                  </a:cubicBezTo>
                  <a:lnTo>
                    <a:pt x="101" y="8220"/>
                  </a:lnTo>
                  <a:cubicBezTo>
                    <a:pt x="1" y="9554"/>
                    <a:pt x="701" y="10822"/>
                    <a:pt x="1869" y="11489"/>
                  </a:cubicBezTo>
                  <a:lnTo>
                    <a:pt x="15912" y="19595"/>
                  </a:lnTo>
                  <a:cubicBezTo>
                    <a:pt x="16116" y="19709"/>
                    <a:pt x="16335" y="19762"/>
                    <a:pt x="16549" y="19762"/>
                  </a:cubicBezTo>
                  <a:cubicBezTo>
                    <a:pt x="17207" y="19762"/>
                    <a:pt x="17821" y="19266"/>
                    <a:pt x="17847" y="18561"/>
                  </a:cubicBezTo>
                  <a:lnTo>
                    <a:pt x="18214" y="11722"/>
                  </a:lnTo>
                  <a:cubicBezTo>
                    <a:pt x="18280" y="11289"/>
                    <a:pt x="18514" y="10888"/>
                    <a:pt x="18881" y="10655"/>
                  </a:cubicBezTo>
                  <a:lnTo>
                    <a:pt x="19414" y="10355"/>
                  </a:lnTo>
                  <a:cubicBezTo>
                    <a:pt x="19501" y="10290"/>
                    <a:pt x="19601" y="10253"/>
                    <a:pt x="19697" y="10253"/>
                  </a:cubicBezTo>
                  <a:cubicBezTo>
                    <a:pt x="19749" y="10253"/>
                    <a:pt x="19801" y="10264"/>
                    <a:pt x="19848" y="10288"/>
                  </a:cubicBezTo>
                  <a:lnTo>
                    <a:pt x="2135" y="47"/>
                  </a:lnTo>
                  <a:cubicBezTo>
                    <a:pt x="2060" y="17"/>
                    <a:pt x="1985" y="1"/>
                    <a:pt x="191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80"/>
            <p:cNvSpPr/>
            <p:nvPr/>
          </p:nvSpPr>
          <p:spPr>
            <a:xfrm>
              <a:off x="7895450" y="1963430"/>
              <a:ext cx="53620" cy="58828"/>
            </a:xfrm>
            <a:custGeom>
              <a:rect b="b" l="l" r="r" t="t"/>
              <a:pathLst>
                <a:path extrusionOk="0" h="2937" w="2670">
                  <a:moveTo>
                    <a:pt x="101" y="1"/>
                  </a:moveTo>
                  <a:lnTo>
                    <a:pt x="1" y="1435"/>
                  </a:lnTo>
                  <a:lnTo>
                    <a:pt x="2569" y="2936"/>
                  </a:lnTo>
                  <a:lnTo>
                    <a:pt x="2669" y="1502"/>
                  </a:lnTo>
                  <a:lnTo>
                    <a:pt x="101" y="1"/>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80"/>
            <p:cNvSpPr/>
            <p:nvPr/>
          </p:nvSpPr>
          <p:spPr>
            <a:xfrm>
              <a:off x="7697839" y="1251203"/>
              <a:ext cx="375824" cy="855241"/>
            </a:xfrm>
            <a:custGeom>
              <a:rect b="b" l="l" r="r" t="t"/>
              <a:pathLst>
                <a:path extrusionOk="0" h="42698" w="18714">
                  <a:moveTo>
                    <a:pt x="7940" y="0"/>
                  </a:moveTo>
                  <a:cubicBezTo>
                    <a:pt x="6539" y="801"/>
                    <a:pt x="5805" y="1268"/>
                    <a:pt x="4837" y="4036"/>
                  </a:cubicBezTo>
                  <a:cubicBezTo>
                    <a:pt x="4003" y="6471"/>
                    <a:pt x="434" y="20048"/>
                    <a:pt x="234" y="22049"/>
                  </a:cubicBezTo>
                  <a:cubicBezTo>
                    <a:pt x="1" y="24017"/>
                    <a:pt x="6972" y="36059"/>
                    <a:pt x="9274" y="38794"/>
                  </a:cubicBezTo>
                  <a:cubicBezTo>
                    <a:pt x="11542" y="41496"/>
                    <a:pt x="13477" y="42697"/>
                    <a:pt x="15111" y="42697"/>
                  </a:cubicBezTo>
                  <a:cubicBezTo>
                    <a:pt x="16746" y="42697"/>
                    <a:pt x="17346" y="42397"/>
                    <a:pt x="18013" y="41596"/>
                  </a:cubicBezTo>
                  <a:cubicBezTo>
                    <a:pt x="18714" y="40796"/>
                    <a:pt x="14578" y="37827"/>
                    <a:pt x="14211" y="37027"/>
                  </a:cubicBezTo>
                  <a:lnTo>
                    <a:pt x="14211" y="37027"/>
                  </a:lnTo>
                  <a:cubicBezTo>
                    <a:pt x="15061" y="37531"/>
                    <a:pt x="16001" y="37797"/>
                    <a:pt x="16974" y="37797"/>
                  </a:cubicBezTo>
                  <a:cubicBezTo>
                    <a:pt x="17031" y="37797"/>
                    <a:pt x="17089" y="37796"/>
                    <a:pt x="17146" y="37794"/>
                  </a:cubicBezTo>
                  <a:cubicBezTo>
                    <a:pt x="17446" y="37760"/>
                    <a:pt x="17813" y="37660"/>
                    <a:pt x="17847" y="37360"/>
                  </a:cubicBezTo>
                  <a:cubicBezTo>
                    <a:pt x="17880" y="37193"/>
                    <a:pt x="17780" y="36993"/>
                    <a:pt x="17613" y="36893"/>
                  </a:cubicBezTo>
                  <a:cubicBezTo>
                    <a:pt x="17480" y="36793"/>
                    <a:pt x="17313" y="36726"/>
                    <a:pt x="17146" y="36660"/>
                  </a:cubicBezTo>
                  <a:cubicBezTo>
                    <a:pt x="15979" y="36193"/>
                    <a:pt x="15178" y="35159"/>
                    <a:pt x="14044" y="34658"/>
                  </a:cubicBezTo>
                  <a:cubicBezTo>
                    <a:pt x="13610" y="34458"/>
                    <a:pt x="13143" y="34325"/>
                    <a:pt x="12710" y="34158"/>
                  </a:cubicBezTo>
                  <a:cubicBezTo>
                    <a:pt x="11742" y="33724"/>
                    <a:pt x="11342" y="32857"/>
                    <a:pt x="10908" y="31956"/>
                  </a:cubicBezTo>
                  <a:cubicBezTo>
                    <a:pt x="9541" y="28887"/>
                    <a:pt x="8373" y="25718"/>
                    <a:pt x="7439" y="22449"/>
                  </a:cubicBezTo>
                  <a:lnTo>
                    <a:pt x="11475" y="9073"/>
                  </a:lnTo>
                  <a:cubicBezTo>
                    <a:pt x="11909" y="6004"/>
                    <a:pt x="10708" y="0"/>
                    <a:pt x="7940" y="0"/>
                  </a:cubicBezTo>
                  <a:close/>
                </a:path>
              </a:pathLst>
            </a:custGeom>
            <a:solidFill>
              <a:srgbClr val="FFA8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80"/>
            <p:cNvSpPr/>
            <p:nvPr/>
          </p:nvSpPr>
          <p:spPr>
            <a:xfrm>
              <a:off x="7691814" y="1243171"/>
              <a:ext cx="249887" cy="557255"/>
            </a:xfrm>
            <a:custGeom>
              <a:rect b="b" l="l" r="r" t="t"/>
              <a:pathLst>
                <a:path extrusionOk="0" h="27821" w="12443">
                  <a:moveTo>
                    <a:pt x="8240" y="1"/>
                  </a:moveTo>
                  <a:cubicBezTo>
                    <a:pt x="7272" y="268"/>
                    <a:pt x="6438" y="601"/>
                    <a:pt x="5171" y="3503"/>
                  </a:cubicBezTo>
                  <a:cubicBezTo>
                    <a:pt x="3936" y="6439"/>
                    <a:pt x="1401" y="17413"/>
                    <a:pt x="934" y="19014"/>
                  </a:cubicBezTo>
                  <a:cubicBezTo>
                    <a:pt x="467" y="20649"/>
                    <a:pt x="0" y="22650"/>
                    <a:pt x="501" y="23951"/>
                  </a:cubicBezTo>
                  <a:cubicBezTo>
                    <a:pt x="1134" y="25286"/>
                    <a:pt x="1868" y="26586"/>
                    <a:pt x="2636" y="27821"/>
                  </a:cubicBezTo>
                  <a:cubicBezTo>
                    <a:pt x="3536" y="26920"/>
                    <a:pt x="4604" y="26220"/>
                    <a:pt x="5771" y="25753"/>
                  </a:cubicBezTo>
                  <a:cubicBezTo>
                    <a:pt x="6527" y="25464"/>
                    <a:pt x="7141" y="25379"/>
                    <a:pt x="7602" y="25379"/>
                  </a:cubicBezTo>
                  <a:cubicBezTo>
                    <a:pt x="8260" y="25379"/>
                    <a:pt x="8606" y="25552"/>
                    <a:pt x="8606" y="25552"/>
                  </a:cubicBezTo>
                  <a:lnTo>
                    <a:pt x="8006" y="22717"/>
                  </a:lnTo>
                  <a:lnTo>
                    <a:pt x="12176" y="9674"/>
                  </a:lnTo>
                  <a:cubicBezTo>
                    <a:pt x="12443" y="7139"/>
                    <a:pt x="12443" y="534"/>
                    <a:pt x="8240"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80"/>
            <p:cNvSpPr/>
            <p:nvPr/>
          </p:nvSpPr>
          <p:spPr>
            <a:xfrm>
              <a:off x="5673422" y="1883930"/>
              <a:ext cx="2093440" cy="1204003"/>
            </a:xfrm>
            <a:custGeom>
              <a:rect b="b" l="l" r="r" t="t"/>
              <a:pathLst>
                <a:path extrusionOk="0" h="60110" w="104242">
                  <a:moveTo>
                    <a:pt x="70617" y="0"/>
                  </a:moveTo>
                  <a:lnTo>
                    <a:pt x="0" y="40763"/>
                  </a:lnTo>
                  <a:lnTo>
                    <a:pt x="33658" y="60110"/>
                  </a:lnTo>
                  <a:lnTo>
                    <a:pt x="104241" y="19381"/>
                  </a:lnTo>
                  <a:lnTo>
                    <a:pt x="70617" y="0"/>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80"/>
            <p:cNvSpPr/>
            <p:nvPr/>
          </p:nvSpPr>
          <p:spPr>
            <a:xfrm>
              <a:off x="5673422" y="1883930"/>
              <a:ext cx="2093440" cy="1204003"/>
            </a:xfrm>
            <a:custGeom>
              <a:rect b="b" l="l" r="r" t="t"/>
              <a:pathLst>
                <a:path extrusionOk="0" h="60110" w="104242">
                  <a:moveTo>
                    <a:pt x="70617" y="0"/>
                  </a:moveTo>
                  <a:lnTo>
                    <a:pt x="0" y="40763"/>
                  </a:lnTo>
                  <a:lnTo>
                    <a:pt x="33658" y="60110"/>
                  </a:lnTo>
                  <a:lnTo>
                    <a:pt x="104241" y="19381"/>
                  </a:lnTo>
                  <a:lnTo>
                    <a:pt x="7061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80"/>
            <p:cNvSpPr/>
            <p:nvPr/>
          </p:nvSpPr>
          <p:spPr>
            <a:xfrm>
              <a:off x="5673422" y="2700393"/>
              <a:ext cx="675937" cy="1280858"/>
            </a:xfrm>
            <a:custGeom>
              <a:rect b="b" l="l" r="r" t="t"/>
              <a:pathLst>
                <a:path extrusionOk="0" h="63947" w="33658">
                  <a:moveTo>
                    <a:pt x="0" y="1"/>
                  </a:moveTo>
                  <a:lnTo>
                    <a:pt x="0" y="44566"/>
                  </a:lnTo>
                  <a:lnTo>
                    <a:pt x="2035" y="45734"/>
                  </a:lnTo>
                  <a:lnTo>
                    <a:pt x="2035" y="12843"/>
                  </a:lnTo>
                  <a:lnTo>
                    <a:pt x="31623" y="29856"/>
                  </a:lnTo>
                  <a:lnTo>
                    <a:pt x="31623" y="62746"/>
                  </a:lnTo>
                  <a:lnTo>
                    <a:pt x="33658" y="63947"/>
                  </a:lnTo>
                  <a:lnTo>
                    <a:pt x="33658" y="19348"/>
                  </a:lnTo>
                  <a:lnTo>
                    <a:pt x="0" y="1"/>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80"/>
            <p:cNvSpPr/>
            <p:nvPr/>
          </p:nvSpPr>
          <p:spPr>
            <a:xfrm>
              <a:off x="5673422" y="2700393"/>
              <a:ext cx="675937" cy="1280858"/>
            </a:xfrm>
            <a:custGeom>
              <a:rect b="b" l="l" r="r" t="t"/>
              <a:pathLst>
                <a:path extrusionOk="0" h="63947" w="33658">
                  <a:moveTo>
                    <a:pt x="0" y="1"/>
                  </a:moveTo>
                  <a:lnTo>
                    <a:pt x="0" y="44566"/>
                  </a:lnTo>
                  <a:lnTo>
                    <a:pt x="2035" y="45734"/>
                  </a:lnTo>
                  <a:lnTo>
                    <a:pt x="2035" y="12843"/>
                  </a:lnTo>
                  <a:lnTo>
                    <a:pt x="31623" y="29856"/>
                  </a:lnTo>
                  <a:lnTo>
                    <a:pt x="31623" y="62746"/>
                  </a:lnTo>
                  <a:lnTo>
                    <a:pt x="33658" y="63947"/>
                  </a:lnTo>
                  <a:lnTo>
                    <a:pt x="33658" y="19348"/>
                  </a:lnTo>
                  <a:lnTo>
                    <a:pt x="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80"/>
            <p:cNvSpPr/>
            <p:nvPr/>
          </p:nvSpPr>
          <p:spPr>
            <a:xfrm>
              <a:off x="5714290" y="2957639"/>
              <a:ext cx="40868" cy="658807"/>
            </a:xfrm>
            <a:custGeom>
              <a:rect b="b" l="l" r="r" t="t"/>
              <a:pathLst>
                <a:path extrusionOk="0" h="32891" w="2035">
                  <a:moveTo>
                    <a:pt x="0" y="0"/>
                  </a:moveTo>
                  <a:lnTo>
                    <a:pt x="0" y="32891"/>
                  </a:lnTo>
                  <a:lnTo>
                    <a:pt x="2035" y="31723"/>
                  </a:lnTo>
                  <a:lnTo>
                    <a:pt x="2035" y="1168"/>
                  </a:lnTo>
                  <a:lnTo>
                    <a:pt x="0" y="0"/>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80"/>
            <p:cNvSpPr/>
            <p:nvPr/>
          </p:nvSpPr>
          <p:spPr>
            <a:xfrm>
              <a:off x="5714290" y="2957639"/>
              <a:ext cx="40868" cy="658807"/>
            </a:xfrm>
            <a:custGeom>
              <a:rect b="b" l="l" r="r" t="t"/>
              <a:pathLst>
                <a:path extrusionOk="0" h="32891" w="2035">
                  <a:moveTo>
                    <a:pt x="0" y="0"/>
                  </a:moveTo>
                  <a:lnTo>
                    <a:pt x="0" y="32891"/>
                  </a:lnTo>
                  <a:lnTo>
                    <a:pt x="2035" y="31723"/>
                  </a:lnTo>
                  <a:lnTo>
                    <a:pt x="2035" y="1168"/>
                  </a:lnTo>
                  <a:lnTo>
                    <a:pt x="0"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80"/>
            <p:cNvSpPr/>
            <p:nvPr/>
          </p:nvSpPr>
          <p:spPr>
            <a:xfrm>
              <a:off x="6349339" y="2272112"/>
              <a:ext cx="1417523" cy="1709140"/>
            </a:xfrm>
            <a:custGeom>
              <a:rect b="b" l="l" r="r" t="t"/>
              <a:pathLst>
                <a:path extrusionOk="0" h="85329" w="70585">
                  <a:moveTo>
                    <a:pt x="70584" y="1"/>
                  </a:moveTo>
                  <a:lnTo>
                    <a:pt x="1" y="40730"/>
                  </a:lnTo>
                  <a:lnTo>
                    <a:pt x="1" y="85329"/>
                  </a:lnTo>
                  <a:lnTo>
                    <a:pt x="2035" y="84128"/>
                  </a:lnTo>
                  <a:lnTo>
                    <a:pt x="2035" y="51238"/>
                  </a:lnTo>
                  <a:lnTo>
                    <a:pt x="68550" y="12843"/>
                  </a:lnTo>
                  <a:lnTo>
                    <a:pt x="68550" y="45734"/>
                  </a:lnTo>
                  <a:lnTo>
                    <a:pt x="70584" y="44566"/>
                  </a:lnTo>
                  <a:lnTo>
                    <a:pt x="70584" y="1"/>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80"/>
            <p:cNvSpPr/>
            <p:nvPr/>
          </p:nvSpPr>
          <p:spPr>
            <a:xfrm>
              <a:off x="6349339" y="2272112"/>
              <a:ext cx="1417523" cy="1709140"/>
            </a:xfrm>
            <a:custGeom>
              <a:rect b="b" l="l" r="r" t="t"/>
              <a:pathLst>
                <a:path extrusionOk="0" h="85329" w="70585">
                  <a:moveTo>
                    <a:pt x="70584" y="1"/>
                  </a:moveTo>
                  <a:lnTo>
                    <a:pt x="1" y="40730"/>
                  </a:lnTo>
                  <a:lnTo>
                    <a:pt x="1" y="85329"/>
                  </a:lnTo>
                  <a:lnTo>
                    <a:pt x="2035" y="84128"/>
                  </a:lnTo>
                  <a:lnTo>
                    <a:pt x="2035" y="51238"/>
                  </a:lnTo>
                  <a:lnTo>
                    <a:pt x="68550" y="12843"/>
                  </a:lnTo>
                  <a:lnTo>
                    <a:pt x="68550" y="45734"/>
                  </a:lnTo>
                  <a:lnTo>
                    <a:pt x="70584" y="44566"/>
                  </a:lnTo>
                  <a:lnTo>
                    <a:pt x="7058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80"/>
            <p:cNvSpPr/>
            <p:nvPr/>
          </p:nvSpPr>
          <p:spPr>
            <a:xfrm>
              <a:off x="7685106" y="2529357"/>
              <a:ext cx="40888" cy="658807"/>
            </a:xfrm>
            <a:custGeom>
              <a:rect b="b" l="l" r="r" t="t"/>
              <a:pathLst>
                <a:path extrusionOk="0" h="32891" w="2036">
                  <a:moveTo>
                    <a:pt x="2036" y="0"/>
                  </a:moveTo>
                  <a:lnTo>
                    <a:pt x="1" y="1168"/>
                  </a:lnTo>
                  <a:lnTo>
                    <a:pt x="1" y="31723"/>
                  </a:lnTo>
                  <a:lnTo>
                    <a:pt x="2036" y="32891"/>
                  </a:lnTo>
                  <a:lnTo>
                    <a:pt x="2036" y="0"/>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80"/>
            <p:cNvSpPr/>
            <p:nvPr/>
          </p:nvSpPr>
          <p:spPr>
            <a:xfrm>
              <a:off x="7685106" y="2529357"/>
              <a:ext cx="40888" cy="658807"/>
            </a:xfrm>
            <a:custGeom>
              <a:rect b="b" l="l" r="r" t="t"/>
              <a:pathLst>
                <a:path extrusionOk="0" h="32891" w="2036">
                  <a:moveTo>
                    <a:pt x="2036" y="0"/>
                  </a:moveTo>
                  <a:lnTo>
                    <a:pt x="1" y="1168"/>
                  </a:lnTo>
                  <a:lnTo>
                    <a:pt x="1" y="31723"/>
                  </a:lnTo>
                  <a:lnTo>
                    <a:pt x="2036" y="32891"/>
                  </a:lnTo>
                  <a:lnTo>
                    <a:pt x="2036"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80"/>
            <p:cNvSpPr/>
            <p:nvPr/>
          </p:nvSpPr>
          <p:spPr>
            <a:xfrm>
              <a:off x="6121583" y="2425121"/>
              <a:ext cx="546646" cy="313389"/>
            </a:xfrm>
            <a:custGeom>
              <a:rect b="b" l="l" r="r" t="t"/>
              <a:pathLst>
                <a:path extrusionOk="0" h="15646" w="27220">
                  <a:moveTo>
                    <a:pt x="11646" y="1"/>
                  </a:moveTo>
                  <a:cubicBezTo>
                    <a:pt x="11500" y="1"/>
                    <a:pt x="11358" y="34"/>
                    <a:pt x="11242" y="101"/>
                  </a:cubicBezTo>
                  <a:lnTo>
                    <a:pt x="234" y="6439"/>
                  </a:lnTo>
                  <a:cubicBezTo>
                    <a:pt x="0" y="6505"/>
                    <a:pt x="0" y="6839"/>
                    <a:pt x="234" y="6906"/>
                  </a:cubicBezTo>
                  <a:lnTo>
                    <a:pt x="15178" y="15545"/>
                  </a:lnTo>
                  <a:cubicBezTo>
                    <a:pt x="15311" y="15612"/>
                    <a:pt x="15453" y="15645"/>
                    <a:pt x="15595" y="15645"/>
                  </a:cubicBezTo>
                  <a:cubicBezTo>
                    <a:pt x="15736" y="15645"/>
                    <a:pt x="15878" y="15612"/>
                    <a:pt x="16012" y="15545"/>
                  </a:cubicBezTo>
                  <a:lnTo>
                    <a:pt x="26986" y="9207"/>
                  </a:lnTo>
                  <a:cubicBezTo>
                    <a:pt x="27220" y="9107"/>
                    <a:pt x="27220" y="8807"/>
                    <a:pt x="26986" y="8707"/>
                  </a:cubicBezTo>
                  <a:lnTo>
                    <a:pt x="12075" y="101"/>
                  </a:lnTo>
                  <a:cubicBezTo>
                    <a:pt x="11942" y="34"/>
                    <a:pt x="11792" y="1"/>
                    <a:pt x="1164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80"/>
            <p:cNvSpPr/>
            <p:nvPr/>
          </p:nvSpPr>
          <p:spPr>
            <a:xfrm>
              <a:off x="6121583" y="2409097"/>
              <a:ext cx="547308" cy="314030"/>
            </a:xfrm>
            <a:custGeom>
              <a:rect b="b" l="l" r="r" t="t"/>
              <a:pathLst>
                <a:path extrusionOk="0" h="15678" w="27253">
                  <a:moveTo>
                    <a:pt x="11646" y="0"/>
                  </a:moveTo>
                  <a:cubicBezTo>
                    <a:pt x="11500" y="0"/>
                    <a:pt x="11358" y="33"/>
                    <a:pt x="11242" y="100"/>
                  </a:cubicBezTo>
                  <a:lnTo>
                    <a:pt x="234" y="6471"/>
                  </a:lnTo>
                  <a:cubicBezTo>
                    <a:pt x="0" y="6538"/>
                    <a:pt x="0" y="6872"/>
                    <a:pt x="234" y="6938"/>
                  </a:cubicBezTo>
                  <a:lnTo>
                    <a:pt x="15178" y="15578"/>
                  </a:lnTo>
                  <a:cubicBezTo>
                    <a:pt x="15311" y="15645"/>
                    <a:pt x="15453" y="15678"/>
                    <a:pt x="15595" y="15678"/>
                  </a:cubicBezTo>
                  <a:cubicBezTo>
                    <a:pt x="15736" y="15678"/>
                    <a:pt x="15878" y="15645"/>
                    <a:pt x="16012" y="15578"/>
                  </a:cubicBezTo>
                  <a:lnTo>
                    <a:pt x="27019" y="9240"/>
                  </a:lnTo>
                  <a:cubicBezTo>
                    <a:pt x="27253" y="9107"/>
                    <a:pt x="27253" y="8873"/>
                    <a:pt x="27019" y="8740"/>
                  </a:cubicBezTo>
                  <a:lnTo>
                    <a:pt x="12075" y="100"/>
                  </a:lnTo>
                  <a:cubicBezTo>
                    <a:pt x="11942" y="33"/>
                    <a:pt x="11792" y="0"/>
                    <a:pt x="11646" y="0"/>
                  </a:cubicBez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80"/>
            <p:cNvSpPr/>
            <p:nvPr/>
          </p:nvSpPr>
          <p:spPr>
            <a:xfrm>
              <a:off x="6136986" y="2409097"/>
              <a:ext cx="515839" cy="291316"/>
            </a:xfrm>
            <a:custGeom>
              <a:rect b="b" l="l" r="r" t="t"/>
              <a:pathLst>
                <a:path extrusionOk="0" h="14544" w="25686">
                  <a:moveTo>
                    <a:pt x="10875" y="0"/>
                  </a:moveTo>
                  <a:cubicBezTo>
                    <a:pt x="10725" y="0"/>
                    <a:pt x="10575" y="33"/>
                    <a:pt x="10441" y="100"/>
                  </a:cubicBezTo>
                  <a:lnTo>
                    <a:pt x="0" y="6138"/>
                  </a:lnTo>
                  <a:lnTo>
                    <a:pt x="14411" y="14444"/>
                  </a:lnTo>
                  <a:cubicBezTo>
                    <a:pt x="14544" y="14510"/>
                    <a:pt x="14686" y="14544"/>
                    <a:pt x="14828" y="14544"/>
                  </a:cubicBezTo>
                  <a:cubicBezTo>
                    <a:pt x="14969" y="14544"/>
                    <a:pt x="15111" y="14510"/>
                    <a:pt x="15245" y="14444"/>
                  </a:cubicBezTo>
                  <a:lnTo>
                    <a:pt x="25685" y="8406"/>
                  </a:lnTo>
                  <a:lnTo>
                    <a:pt x="11308" y="100"/>
                  </a:lnTo>
                  <a:cubicBezTo>
                    <a:pt x="11175" y="33"/>
                    <a:pt x="11025" y="0"/>
                    <a:pt x="10875"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80"/>
            <p:cNvSpPr/>
            <p:nvPr/>
          </p:nvSpPr>
          <p:spPr>
            <a:xfrm>
              <a:off x="6120900" y="2379032"/>
              <a:ext cx="547328" cy="313369"/>
            </a:xfrm>
            <a:custGeom>
              <a:rect b="b" l="l" r="r" t="t"/>
              <a:pathLst>
                <a:path extrusionOk="0" h="15645" w="27254">
                  <a:moveTo>
                    <a:pt x="11659" y="0"/>
                  </a:moveTo>
                  <a:cubicBezTo>
                    <a:pt x="11517" y="0"/>
                    <a:pt x="11376" y="33"/>
                    <a:pt x="11242" y="100"/>
                  </a:cubicBezTo>
                  <a:lnTo>
                    <a:pt x="234" y="6438"/>
                  </a:lnTo>
                  <a:cubicBezTo>
                    <a:pt x="1" y="6505"/>
                    <a:pt x="34" y="6838"/>
                    <a:pt x="268" y="6938"/>
                  </a:cubicBezTo>
                  <a:lnTo>
                    <a:pt x="15212" y="15544"/>
                  </a:lnTo>
                  <a:cubicBezTo>
                    <a:pt x="15345" y="15611"/>
                    <a:pt x="15487" y="15645"/>
                    <a:pt x="15629" y="15645"/>
                  </a:cubicBezTo>
                  <a:cubicBezTo>
                    <a:pt x="15770" y="15645"/>
                    <a:pt x="15912" y="15611"/>
                    <a:pt x="16046" y="15544"/>
                  </a:cubicBezTo>
                  <a:lnTo>
                    <a:pt x="27020" y="9207"/>
                  </a:lnTo>
                  <a:cubicBezTo>
                    <a:pt x="27254" y="9140"/>
                    <a:pt x="27254" y="8806"/>
                    <a:pt x="27020" y="8706"/>
                  </a:cubicBezTo>
                  <a:lnTo>
                    <a:pt x="12076" y="100"/>
                  </a:lnTo>
                  <a:cubicBezTo>
                    <a:pt x="11943" y="33"/>
                    <a:pt x="11801" y="0"/>
                    <a:pt x="11659" y="0"/>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80"/>
            <p:cNvSpPr/>
            <p:nvPr/>
          </p:nvSpPr>
          <p:spPr>
            <a:xfrm>
              <a:off x="5920678" y="2621415"/>
              <a:ext cx="267238" cy="152508"/>
            </a:xfrm>
            <a:custGeom>
              <a:rect b="b" l="l" r="r" t="t"/>
              <a:pathLst>
                <a:path extrusionOk="0" h="7614" w="13307">
                  <a:moveTo>
                    <a:pt x="1439" y="0"/>
                  </a:moveTo>
                  <a:cubicBezTo>
                    <a:pt x="972" y="0"/>
                    <a:pt x="0" y="662"/>
                    <a:pt x="264" y="808"/>
                  </a:cubicBezTo>
                  <a:lnTo>
                    <a:pt x="11338" y="7213"/>
                  </a:lnTo>
                  <a:lnTo>
                    <a:pt x="13240" y="7613"/>
                  </a:lnTo>
                  <a:cubicBezTo>
                    <a:pt x="13273" y="7613"/>
                    <a:pt x="13307" y="7580"/>
                    <a:pt x="13307" y="7513"/>
                  </a:cubicBezTo>
                  <a:lnTo>
                    <a:pt x="12706" y="6446"/>
                  </a:lnTo>
                  <a:lnTo>
                    <a:pt x="1598" y="41"/>
                  </a:lnTo>
                  <a:cubicBezTo>
                    <a:pt x="1558" y="13"/>
                    <a:pt x="1503" y="0"/>
                    <a:pt x="143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80"/>
            <p:cNvSpPr/>
            <p:nvPr/>
          </p:nvSpPr>
          <p:spPr>
            <a:xfrm>
              <a:off x="5932004" y="2600183"/>
              <a:ext cx="19440" cy="24076"/>
            </a:xfrm>
            <a:custGeom>
              <a:rect b="b" l="l" r="r" t="t"/>
              <a:pathLst>
                <a:path extrusionOk="0" h="1202" w="968">
                  <a:moveTo>
                    <a:pt x="734" y="0"/>
                  </a:moveTo>
                  <a:cubicBezTo>
                    <a:pt x="667" y="0"/>
                    <a:pt x="567" y="0"/>
                    <a:pt x="500" y="67"/>
                  </a:cubicBezTo>
                  <a:cubicBezTo>
                    <a:pt x="200" y="267"/>
                    <a:pt x="33" y="567"/>
                    <a:pt x="0" y="934"/>
                  </a:cubicBezTo>
                  <a:cubicBezTo>
                    <a:pt x="0" y="968"/>
                    <a:pt x="0" y="1034"/>
                    <a:pt x="0" y="1068"/>
                  </a:cubicBezTo>
                  <a:lnTo>
                    <a:pt x="0" y="1101"/>
                  </a:lnTo>
                  <a:cubicBezTo>
                    <a:pt x="0" y="1101"/>
                    <a:pt x="33" y="1134"/>
                    <a:pt x="33" y="1168"/>
                  </a:cubicBezTo>
                  <a:lnTo>
                    <a:pt x="67" y="1168"/>
                  </a:lnTo>
                  <a:lnTo>
                    <a:pt x="134" y="1201"/>
                  </a:lnTo>
                  <a:cubicBezTo>
                    <a:pt x="234" y="1201"/>
                    <a:pt x="334" y="1201"/>
                    <a:pt x="434" y="1134"/>
                  </a:cubicBezTo>
                  <a:cubicBezTo>
                    <a:pt x="734" y="934"/>
                    <a:pt x="901" y="601"/>
                    <a:pt x="934" y="267"/>
                  </a:cubicBezTo>
                  <a:cubicBezTo>
                    <a:pt x="934" y="167"/>
                    <a:pt x="934" y="100"/>
                    <a:pt x="934" y="34"/>
                  </a:cubicBezTo>
                  <a:lnTo>
                    <a:pt x="967" y="34"/>
                  </a:lnTo>
                  <a:lnTo>
                    <a:pt x="867" y="0"/>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80"/>
            <p:cNvSpPr/>
            <p:nvPr/>
          </p:nvSpPr>
          <p:spPr>
            <a:xfrm>
              <a:off x="5934013" y="2600844"/>
              <a:ext cx="229784" cy="147681"/>
            </a:xfrm>
            <a:custGeom>
              <a:rect b="b" l="l" r="r" t="t"/>
              <a:pathLst>
                <a:path extrusionOk="0" h="7373" w="11442">
                  <a:moveTo>
                    <a:pt x="767" y="1"/>
                  </a:moveTo>
                  <a:cubicBezTo>
                    <a:pt x="667" y="1"/>
                    <a:pt x="601" y="34"/>
                    <a:pt x="534" y="67"/>
                  </a:cubicBezTo>
                  <a:cubicBezTo>
                    <a:pt x="234" y="267"/>
                    <a:pt x="34" y="568"/>
                    <a:pt x="34" y="935"/>
                  </a:cubicBezTo>
                  <a:cubicBezTo>
                    <a:pt x="0" y="1035"/>
                    <a:pt x="34" y="1135"/>
                    <a:pt x="100" y="1235"/>
                  </a:cubicBezTo>
                  <a:lnTo>
                    <a:pt x="167" y="1268"/>
                  </a:lnTo>
                  <a:lnTo>
                    <a:pt x="10608" y="7306"/>
                  </a:lnTo>
                  <a:lnTo>
                    <a:pt x="10741" y="7373"/>
                  </a:lnTo>
                  <a:lnTo>
                    <a:pt x="11442" y="6138"/>
                  </a:lnTo>
                  <a:lnTo>
                    <a:pt x="867" y="1"/>
                  </a:lnTo>
                  <a:close/>
                </a:path>
              </a:pathLst>
            </a:custGeom>
            <a:solidFill>
              <a:srgbClr val="F0F0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80"/>
            <p:cNvSpPr/>
            <p:nvPr/>
          </p:nvSpPr>
          <p:spPr>
            <a:xfrm>
              <a:off x="6147028" y="2723007"/>
              <a:ext cx="20123" cy="26279"/>
            </a:xfrm>
            <a:custGeom>
              <a:rect b="b" l="l" r="r" t="t"/>
              <a:pathLst>
                <a:path extrusionOk="0" h="1312" w="1002">
                  <a:moveTo>
                    <a:pt x="725" y="0"/>
                  </a:moveTo>
                  <a:cubicBezTo>
                    <a:pt x="657" y="0"/>
                    <a:pt x="580" y="23"/>
                    <a:pt x="501" y="73"/>
                  </a:cubicBezTo>
                  <a:cubicBezTo>
                    <a:pt x="201" y="239"/>
                    <a:pt x="1" y="573"/>
                    <a:pt x="1" y="940"/>
                  </a:cubicBezTo>
                  <a:cubicBezTo>
                    <a:pt x="1" y="1176"/>
                    <a:pt x="101" y="1312"/>
                    <a:pt x="266" y="1312"/>
                  </a:cubicBezTo>
                  <a:cubicBezTo>
                    <a:pt x="334" y="1312"/>
                    <a:pt x="413" y="1289"/>
                    <a:pt x="501" y="1240"/>
                  </a:cubicBezTo>
                  <a:cubicBezTo>
                    <a:pt x="801" y="1040"/>
                    <a:pt x="968" y="706"/>
                    <a:pt x="1001" y="340"/>
                  </a:cubicBezTo>
                  <a:cubicBezTo>
                    <a:pt x="1001" y="129"/>
                    <a:pt x="886" y="0"/>
                    <a:pt x="725"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80"/>
            <p:cNvSpPr/>
            <p:nvPr/>
          </p:nvSpPr>
          <p:spPr>
            <a:xfrm>
              <a:off x="6147028" y="2723608"/>
              <a:ext cx="32855" cy="30265"/>
            </a:xfrm>
            <a:custGeom>
              <a:rect b="b" l="l" r="r" t="t"/>
              <a:pathLst>
                <a:path extrusionOk="0" h="1511" w="1636">
                  <a:moveTo>
                    <a:pt x="718" y="1"/>
                  </a:moveTo>
                  <a:cubicBezTo>
                    <a:pt x="643" y="1"/>
                    <a:pt x="568" y="26"/>
                    <a:pt x="501" y="76"/>
                  </a:cubicBezTo>
                  <a:cubicBezTo>
                    <a:pt x="234" y="276"/>
                    <a:pt x="34" y="610"/>
                    <a:pt x="1" y="943"/>
                  </a:cubicBezTo>
                  <a:cubicBezTo>
                    <a:pt x="1" y="1143"/>
                    <a:pt x="101" y="1277"/>
                    <a:pt x="201" y="1310"/>
                  </a:cubicBezTo>
                  <a:lnTo>
                    <a:pt x="234" y="1310"/>
                  </a:lnTo>
                  <a:lnTo>
                    <a:pt x="1168" y="1510"/>
                  </a:lnTo>
                  <a:cubicBezTo>
                    <a:pt x="1235" y="1510"/>
                    <a:pt x="1302" y="1510"/>
                    <a:pt x="1335" y="1477"/>
                  </a:cubicBezTo>
                  <a:cubicBezTo>
                    <a:pt x="1535" y="1344"/>
                    <a:pt x="1635" y="1177"/>
                    <a:pt x="1635" y="977"/>
                  </a:cubicBezTo>
                  <a:cubicBezTo>
                    <a:pt x="1635" y="910"/>
                    <a:pt x="1635" y="843"/>
                    <a:pt x="1569" y="777"/>
                  </a:cubicBezTo>
                  <a:lnTo>
                    <a:pt x="935" y="76"/>
                  </a:lnTo>
                  <a:cubicBezTo>
                    <a:pt x="868" y="26"/>
                    <a:pt x="793" y="1"/>
                    <a:pt x="718"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80"/>
            <p:cNvSpPr/>
            <p:nvPr/>
          </p:nvSpPr>
          <p:spPr>
            <a:xfrm>
              <a:off x="6005687" y="2646453"/>
              <a:ext cx="166143" cy="98067"/>
            </a:xfrm>
            <a:custGeom>
              <a:rect b="b" l="l" r="r" t="t"/>
              <a:pathLst>
                <a:path extrusionOk="0" h="4896" w="8273">
                  <a:moveTo>
                    <a:pt x="251" y="0"/>
                  </a:moveTo>
                  <a:cubicBezTo>
                    <a:pt x="234" y="0"/>
                    <a:pt x="217" y="9"/>
                    <a:pt x="201" y="25"/>
                  </a:cubicBezTo>
                  <a:cubicBezTo>
                    <a:pt x="67" y="92"/>
                    <a:pt x="0" y="192"/>
                    <a:pt x="0" y="325"/>
                  </a:cubicBezTo>
                  <a:cubicBezTo>
                    <a:pt x="0" y="359"/>
                    <a:pt x="0" y="392"/>
                    <a:pt x="34" y="426"/>
                  </a:cubicBezTo>
                  <a:lnTo>
                    <a:pt x="7773" y="4895"/>
                  </a:lnTo>
                  <a:lnTo>
                    <a:pt x="8273" y="4595"/>
                  </a:lnTo>
                  <a:lnTo>
                    <a:pt x="334" y="25"/>
                  </a:lnTo>
                  <a:lnTo>
                    <a:pt x="301" y="25"/>
                  </a:lnTo>
                  <a:cubicBezTo>
                    <a:pt x="284" y="9"/>
                    <a:pt x="267" y="0"/>
                    <a:pt x="251"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80"/>
            <p:cNvSpPr/>
            <p:nvPr/>
          </p:nvSpPr>
          <p:spPr>
            <a:xfrm>
              <a:off x="6147711" y="2727794"/>
              <a:ext cx="24802" cy="16725"/>
            </a:xfrm>
            <a:custGeom>
              <a:rect b="b" l="l" r="r" t="t"/>
              <a:pathLst>
                <a:path extrusionOk="0" h="835" w="1235">
                  <a:moveTo>
                    <a:pt x="234" y="0"/>
                  </a:moveTo>
                  <a:cubicBezTo>
                    <a:pt x="134" y="101"/>
                    <a:pt x="33" y="267"/>
                    <a:pt x="0" y="434"/>
                  </a:cubicBezTo>
                  <a:lnTo>
                    <a:pt x="701" y="834"/>
                  </a:lnTo>
                  <a:lnTo>
                    <a:pt x="1234" y="568"/>
                  </a:lnTo>
                  <a:lnTo>
                    <a:pt x="234" y="0"/>
                  </a:ln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80"/>
            <p:cNvSpPr/>
            <p:nvPr/>
          </p:nvSpPr>
          <p:spPr>
            <a:xfrm>
              <a:off x="6158414" y="2731460"/>
              <a:ext cx="26147" cy="22414"/>
            </a:xfrm>
            <a:custGeom>
              <a:rect b="b" l="l" r="r" t="t"/>
              <a:pathLst>
                <a:path extrusionOk="0" h="1119" w="1302">
                  <a:moveTo>
                    <a:pt x="535" y="1"/>
                  </a:moveTo>
                  <a:cubicBezTo>
                    <a:pt x="484" y="1"/>
                    <a:pt x="434" y="18"/>
                    <a:pt x="401" y="51"/>
                  </a:cubicBezTo>
                  <a:cubicBezTo>
                    <a:pt x="168" y="218"/>
                    <a:pt x="34" y="418"/>
                    <a:pt x="34" y="685"/>
                  </a:cubicBezTo>
                  <a:cubicBezTo>
                    <a:pt x="1" y="785"/>
                    <a:pt x="68" y="885"/>
                    <a:pt x="168" y="918"/>
                  </a:cubicBezTo>
                  <a:lnTo>
                    <a:pt x="201" y="918"/>
                  </a:lnTo>
                  <a:lnTo>
                    <a:pt x="1068" y="1118"/>
                  </a:lnTo>
                  <a:cubicBezTo>
                    <a:pt x="1102" y="1118"/>
                    <a:pt x="1135" y="1118"/>
                    <a:pt x="1168" y="1085"/>
                  </a:cubicBezTo>
                  <a:cubicBezTo>
                    <a:pt x="1235" y="1018"/>
                    <a:pt x="1302" y="918"/>
                    <a:pt x="1302" y="818"/>
                  </a:cubicBezTo>
                  <a:cubicBezTo>
                    <a:pt x="1302" y="785"/>
                    <a:pt x="1302" y="751"/>
                    <a:pt x="1268" y="718"/>
                  </a:cubicBezTo>
                  <a:lnTo>
                    <a:pt x="668" y="84"/>
                  </a:lnTo>
                  <a:lnTo>
                    <a:pt x="668" y="51"/>
                  </a:lnTo>
                  <a:cubicBezTo>
                    <a:pt x="635" y="18"/>
                    <a:pt x="585" y="1"/>
                    <a:pt x="535"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80"/>
            <p:cNvSpPr/>
            <p:nvPr/>
          </p:nvSpPr>
          <p:spPr>
            <a:xfrm>
              <a:off x="6158414" y="2731460"/>
              <a:ext cx="26147" cy="22414"/>
            </a:xfrm>
            <a:custGeom>
              <a:rect b="b" l="l" r="r" t="t"/>
              <a:pathLst>
                <a:path extrusionOk="0" h="1119" w="1302">
                  <a:moveTo>
                    <a:pt x="535" y="1"/>
                  </a:moveTo>
                  <a:cubicBezTo>
                    <a:pt x="484" y="1"/>
                    <a:pt x="434" y="18"/>
                    <a:pt x="401" y="51"/>
                  </a:cubicBezTo>
                  <a:cubicBezTo>
                    <a:pt x="168" y="218"/>
                    <a:pt x="34" y="418"/>
                    <a:pt x="34" y="685"/>
                  </a:cubicBezTo>
                  <a:cubicBezTo>
                    <a:pt x="1" y="785"/>
                    <a:pt x="68" y="885"/>
                    <a:pt x="168" y="918"/>
                  </a:cubicBezTo>
                  <a:lnTo>
                    <a:pt x="201" y="918"/>
                  </a:lnTo>
                  <a:lnTo>
                    <a:pt x="1068" y="1118"/>
                  </a:lnTo>
                  <a:cubicBezTo>
                    <a:pt x="1102" y="1118"/>
                    <a:pt x="1135" y="1118"/>
                    <a:pt x="1168" y="1085"/>
                  </a:cubicBezTo>
                  <a:cubicBezTo>
                    <a:pt x="1235" y="1018"/>
                    <a:pt x="1302" y="918"/>
                    <a:pt x="1302" y="818"/>
                  </a:cubicBezTo>
                  <a:cubicBezTo>
                    <a:pt x="1302" y="785"/>
                    <a:pt x="1302" y="751"/>
                    <a:pt x="1268" y="718"/>
                  </a:cubicBezTo>
                  <a:lnTo>
                    <a:pt x="668" y="84"/>
                  </a:lnTo>
                  <a:lnTo>
                    <a:pt x="668" y="51"/>
                  </a:lnTo>
                  <a:cubicBezTo>
                    <a:pt x="635" y="18"/>
                    <a:pt x="585" y="1"/>
                    <a:pt x="53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80"/>
            <p:cNvSpPr/>
            <p:nvPr/>
          </p:nvSpPr>
          <p:spPr>
            <a:xfrm>
              <a:off x="6168476" y="2738651"/>
              <a:ext cx="16086" cy="15223"/>
            </a:xfrm>
            <a:custGeom>
              <a:rect b="b" l="l" r="r" t="t"/>
              <a:pathLst>
                <a:path extrusionOk="0" h="760" w="801">
                  <a:moveTo>
                    <a:pt x="367" y="1"/>
                  </a:moveTo>
                  <a:cubicBezTo>
                    <a:pt x="334" y="1"/>
                    <a:pt x="300" y="9"/>
                    <a:pt x="267" y="26"/>
                  </a:cubicBezTo>
                  <a:cubicBezTo>
                    <a:pt x="100" y="126"/>
                    <a:pt x="0" y="292"/>
                    <a:pt x="0" y="493"/>
                  </a:cubicBezTo>
                  <a:cubicBezTo>
                    <a:pt x="0" y="593"/>
                    <a:pt x="34" y="659"/>
                    <a:pt x="100" y="659"/>
                  </a:cubicBezTo>
                  <a:lnTo>
                    <a:pt x="534" y="759"/>
                  </a:lnTo>
                  <a:lnTo>
                    <a:pt x="634" y="759"/>
                  </a:lnTo>
                  <a:cubicBezTo>
                    <a:pt x="734" y="693"/>
                    <a:pt x="801" y="593"/>
                    <a:pt x="801" y="459"/>
                  </a:cubicBezTo>
                  <a:cubicBezTo>
                    <a:pt x="801" y="426"/>
                    <a:pt x="801" y="392"/>
                    <a:pt x="767" y="359"/>
                  </a:cubicBezTo>
                  <a:lnTo>
                    <a:pt x="467" y="26"/>
                  </a:lnTo>
                  <a:cubicBezTo>
                    <a:pt x="434" y="9"/>
                    <a:pt x="400" y="1"/>
                    <a:pt x="367"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80"/>
            <p:cNvSpPr/>
            <p:nvPr/>
          </p:nvSpPr>
          <p:spPr>
            <a:xfrm>
              <a:off x="6177854" y="2745581"/>
              <a:ext cx="6708" cy="8533"/>
            </a:xfrm>
            <a:custGeom>
              <a:rect b="b" l="l" r="r" t="t"/>
              <a:pathLst>
                <a:path extrusionOk="0" h="426" w="334">
                  <a:moveTo>
                    <a:pt x="235" y="1"/>
                  </a:moveTo>
                  <a:cubicBezTo>
                    <a:pt x="215" y="1"/>
                    <a:pt x="192" y="5"/>
                    <a:pt x="167" y="13"/>
                  </a:cubicBezTo>
                  <a:cubicBezTo>
                    <a:pt x="67" y="80"/>
                    <a:pt x="0" y="180"/>
                    <a:pt x="0" y="313"/>
                  </a:cubicBezTo>
                  <a:cubicBezTo>
                    <a:pt x="0" y="388"/>
                    <a:pt x="38" y="426"/>
                    <a:pt x="99" y="426"/>
                  </a:cubicBezTo>
                  <a:cubicBezTo>
                    <a:pt x="119" y="426"/>
                    <a:pt x="142" y="422"/>
                    <a:pt x="167" y="413"/>
                  </a:cubicBezTo>
                  <a:cubicBezTo>
                    <a:pt x="267" y="347"/>
                    <a:pt x="334" y="247"/>
                    <a:pt x="334" y="113"/>
                  </a:cubicBezTo>
                  <a:cubicBezTo>
                    <a:pt x="334" y="38"/>
                    <a:pt x="296" y="1"/>
                    <a:pt x="23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80"/>
            <p:cNvSpPr/>
            <p:nvPr/>
          </p:nvSpPr>
          <p:spPr>
            <a:xfrm>
              <a:off x="5967510" y="2624239"/>
              <a:ext cx="44222" cy="30746"/>
            </a:xfrm>
            <a:custGeom>
              <a:rect b="b" l="l" r="r" t="t"/>
              <a:pathLst>
                <a:path extrusionOk="0" h="1535" w="2202">
                  <a:moveTo>
                    <a:pt x="167" y="0"/>
                  </a:moveTo>
                  <a:cubicBezTo>
                    <a:pt x="67" y="100"/>
                    <a:pt x="0" y="200"/>
                    <a:pt x="0" y="334"/>
                  </a:cubicBezTo>
                  <a:cubicBezTo>
                    <a:pt x="0" y="367"/>
                    <a:pt x="0" y="400"/>
                    <a:pt x="33" y="434"/>
                  </a:cubicBezTo>
                  <a:lnTo>
                    <a:pt x="1935" y="1535"/>
                  </a:lnTo>
                  <a:cubicBezTo>
                    <a:pt x="1901" y="1501"/>
                    <a:pt x="1901" y="1468"/>
                    <a:pt x="1901" y="1434"/>
                  </a:cubicBezTo>
                  <a:cubicBezTo>
                    <a:pt x="1901" y="1301"/>
                    <a:pt x="1968" y="1201"/>
                    <a:pt x="2102" y="1101"/>
                  </a:cubicBezTo>
                  <a:lnTo>
                    <a:pt x="2202" y="1101"/>
                  </a:lnTo>
                  <a:lnTo>
                    <a:pt x="300" y="0"/>
                  </a:ln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80"/>
            <p:cNvSpPr/>
            <p:nvPr/>
          </p:nvSpPr>
          <p:spPr>
            <a:xfrm>
              <a:off x="5967510" y="2624399"/>
              <a:ext cx="7370" cy="9214"/>
            </a:xfrm>
            <a:custGeom>
              <a:rect b="b" l="l" r="r" t="t"/>
              <a:pathLst>
                <a:path extrusionOk="0" h="460" w="367">
                  <a:moveTo>
                    <a:pt x="234" y="0"/>
                  </a:moveTo>
                  <a:cubicBezTo>
                    <a:pt x="209" y="0"/>
                    <a:pt x="183" y="9"/>
                    <a:pt x="167" y="25"/>
                  </a:cubicBezTo>
                  <a:cubicBezTo>
                    <a:pt x="67" y="92"/>
                    <a:pt x="0" y="226"/>
                    <a:pt x="0" y="326"/>
                  </a:cubicBezTo>
                  <a:cubicBezTo>
                    <a:pt x="0" y="392"/>
                    <a:pt x="0" y="426"/>
                    <a:pt x="33" y="459"/>
                  </a:cubicBezTo>
                  <a:lnTo>
                    <a:pt x="167" y="459"/>
                  </a:lnTo>
                  <a:cubicBezTo>
                    <a:pt x="267" y="392"/>
                    <a:pt x="334" y="259"/>
                    <a:pt x="367" y="159"/>
                  </a:cubicBezTo>
                  <a:cubicBezTo>
                    <a:pt x="367" y="92"/>
                    <a:pt x="334" y="59"/>
                    <a:pt x="300" y="25"/>
                  </a:cubicBezTo>
                  <a:cubicBezTo>
                    <a:pt x="284" y="9"/>
                    <a:pt x="259" y="0"/>
                    <a:pt x="234" y="0"/>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80"/>
            <p:cNvSpPr/>
            <p:nvPr/>
          </p:nvSpPr>
          <p:spPr>
            <a:xfrm>
              <a:off x="5936021" y="2602407"/>
              <a:ext cx="33518" cy="31928"/>
            </a:xfrm>
            <a:custGeom>
              <a:rect b="b" l="l" r="r" t="t"/>
              <a:pathLst>
                <a:path extrusionOk="0" h="1594" w="1669">
                  <a:moveTo>
                    <a:pt x="643" y="1"/>
                  </a:moveTo>
                  <a:cubicBezTo>
                    <a:pt x="584" y="1"/>
                    <a:pt x="526" y="17"/>
                    <a:pt x="467" y="56"/>
                  </a:cubicBezTo>
                  <a:cubicBezTo>
                    <a:pt x="200" y="256"/>
                    <a:pt x="34" y="523"/>
                    <a:pt x="0" y="857"/>
                  </a:cubicBezTo>
                  <a:cubicBezTo>
                    <a:pt x="0" y="990"/>
                    <a:pt x="34" y="1090"/>
                    <a:pt x="134" y="1157"/>
                  </a:cubicBezTo>
                  <a:lnTo>
                    <a:pt x="901" y="1557"/>
                  </a:lnTo>
                  <a:cubicBezTo>
                    <a:pt x="939" y="1583"/>
                    <a:pt x="982" y="1593"/>
                    <a:pt x="1025" y="1593"/>
                  </a:cubicBezTo>
                  <a:cubicBezTo>
                    <a:pt x="1093" y="1593"/>
                    <a:pt x="1160" y="1565"/>
                    <a:pt x="1201" y="1524"/>
                  </a:cubicBezTo>
                  <a:cubicBezTo>
                    <a:pt x="1468" y="1357"/>
                    <a:pt x="1668" y="1057"/>
                    <a:pt x="1668" y="757"/>
                  </a:cubicBezTo>
                  <a:cubicBezTo>
                    <a:pt x="1668" y="623"/>
                    <a:pt x="1635" y="523"/>
                    <a:pt x="1535" y="456"/>
                  </a:cubicBezTo>
                  <a:lnTo>
                    <a:pt x="767" y="23"/>
                  </a:lnTo>
                  <a:cubicBezTo>
                    <a:pt x="726" y="9"/>
                    <a:pt x="685" y="1"/>
                    <a:pt x="643"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80"/>
            <p:cNvSpPr/>
            <p:nvPr/>
          </p:nvSpPr>
          <p:spPr>
            <a:xfrm>
              <a:off x="5936021" y="2602407"/>
              <a:ext cx="33518" cy="31928"/>
            </a:xfrm>
            <a:custGeom>
              <a:rect b="b" l="l" r="r" t="t"/>
              <a:pathLst>
                <a:path extrusionOk="0" h="1594" w="1669">
                  <a:moveTo>
                    <a:pt x="643" y="1"/>
                  </a:moveTo>
                  <a:cubicBezTo>
                    <a:pt x="584" y="1"/>
                    <a:pt x="526" y="17"/>
                    <a:pt x="467" y="56"/>
                  </a:cubicBezTo>
                  <a:cubicBezTo>
                    <a:pt x="200" y="256"/>
                    <a:pt x="34" y="523"/>
                    <a:pt x="0" y="857"/>
                  </a:cubicBezTo>
                  <a:cubicBezTo>
                    <a:pt x="0" y="990"/>
                    <a:pt x="34" y="1090"/>
                    <a:pt x="134" y="1157"/>
                  </a:cubicBezTo>
                  <a:lnTo>
                    <a:pt x="901" y="1557"/>
                  </a:lnTo>
                  <a:cubicBezTo>
                    <a:pt x="939" y="1583"/>
                    <a:pt x="982" y="1593"/>
                    <a:pt x="1025" y="1593"/>
                  </a:cubicBezTo>
                  <a:cubicBezTo>
                    <a:pt x="1093" y="1593"/>
                    <a:pt x="1160" y="1565"/>
                    <a:pt x="1201" y="1524"/>
                  </a:cubicBezTo>
                  <a:cubicBezTo>
                    <a:pt x="1468" y="1357"/>
                    <a:pt x="1668" y="1057"/>
                    <a:pt x="1668" y="757"/>
                  </a:cubicBezTo>
                  <a:cubicBezTo>
                    <a:pt x="1668" y="623"/>
                    <a:pt x="1635" y="523"/>
                    <a:pt x="1535" y="456"/>
                  </a:cubicBezTo>
                  <a:lnTo>
                    <a:pt x="767" y="23"/>
                  </a:lnTo>
                  <a:cubicBezTo>
                    <a:pt x="726" y="9"/>
                    <a:pt x="685" y="1"/>
                    <a:pt x="643"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80"/>
            <p:cNvSpPr/>
            <p:nvPr/>
          </p:nvSpPr>
          <p:spPr>
            <a:xfrm>
              <a:off x="5950761" y="2610759"/>
              <a:ext cx="18094" cy="23635"/>
            </a:xfrm>
            <a:custGeom>
              <a:rect b="b" l="l" r="r" t="t"/>
              <a:pathLst>
                <a:path extrusionOk="0" h="1180" w="901">
                  <a:moveTo>
                    <a:pt x="662" y="0"/>
                  </a:moveTo>
                  <a:cubicBezTo>
                    <a:pt x="603" y="0"/>
                    <a:pt x="537" y="23"/>
                    <a:pt x="467" y="73"/>
                  </a:cubicBezTo>
                  <a:cubicBezTo>
                    <a:pt x="200" y="239"/>
                    <a:pt x="33" y="540"/>
                    <a:pt x="0" y="840"/>
                  </a:cubicBezTo>
                  <a:cubicBezTo>
                    <a:pt x="0" y="1051"/>
                    <a:pt x="99" y="1179"/>
                    <a:pt x="250" y="1179"/>
                  </a:cubicBezTo>
                  <a:cubicBezTo>
                    <a:pt x="314" y="1179"/>
                    <a:pt x="388" y="1156"/>
                    <a:pt x="467" y="1107"/>
                  </a:cubicBezTo>
                  <a:cubicBezTo>
                    <a:pt x="734" y="940"/>
                    <a:pt x="901" y="640"/>
                    <a:pt x="901" y="340"/>
                  </a:cubicBezTo>
                  <a:cubicBezTo>
                    <a:pt x="901" y="129"/>
                    <a:pt x="802" y="0"/>
                    <a:pt x="66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80"/>
            <p:cNvSpPr/>
            <p:nvPr/>
          </p:nvSpPr>
          <p:spPr>
            <a:xfrm>
              <a:off x="6179863" y="2747844"/>
              <a:ext cx="10061" cy="7872"/>
            </a:xfrm>
            <a:custGeom>
              <a:rect b="b" l="l" r="r" t="t"/>
              <a:pathLst>
                <a:path extrusionOk="0" h="393" w="501">
                  <a:moveTo>
                    <a:pt x="67" y="0"/>
                  </a:moveTo>
                  <a:cubicBezTo>
                    <a:pt x="34" y="34"/>
                    <a:pt x="0" y="67"/>
                    <a:pt x="0" y="134"/>
                  </a:cubicBezTo>
                  <a:cubicBezTo>
                    <a:pt x="0" y="167"/>
                    <a:pt x="0" y="200"/>
                    <a:pt x="0" y="200"/>
                  </a:cubicBezTo>
                  <a:lnTo>
                    <a:pt x="334" y="367"/>
                  </a:lnTo>
                  <a:cubicBezTo>
                    <a:pt x="334" y="384"/>
                    <a:pt x="342" y="392"/>
                    <a:pt x="350" y="392"/>
                  </a:cubicBezTo>
                  <a:cubicBezTo>
                    <a:pt x="359" y="392"/>
                    <a:pt x="367" y="384"/>
                    <a:pt x="367" y="367"/>
                  </a:cubicBezTo>
                  <a:cubicBezTo>
                    <a:pt x="434" y="367"/>
                    <a:pt x="501" y="334"/>
                    <a:pt x="501" y="267"/>
                  </a:cubicBezTo>
                  <a:cubicBezTo>
                    <a:pt x="501" y="234"/>
                    <a:pt x="467" y="200"/>
                    <a:pt x="434" y="200"/>
                  </a:cubicBezTo>
                  <a:lnTo>
                    <a:pt x="134" y="0"/>
                  </a:ln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80"/>
            <p:cNvSpPr/>
            <p:nvPr/>
          </p:nvSpPr>
          <p:spPr>
            <a:xfrm>
              <a:off x="6186550" y="2751850"/>
              <a:ext cx="3374" cy="4026"/>
            </a:xfrm>
            <a:custGeom>
              <a:rect b="b" l="l" r="r" t="t"/>
              <a:pathLst>
                <a:path extrusionOk="0" h="201" w="168">
                  <a:moveTo>
                    <a:pt x="68" y="0"/>
                  </a:moveTo>
                  <a:cubicBezTo>
                    <a:pt x="34" y="34"/>
                    <a:pt x="1" y="67"/>
                    <a:pt x="1" y="134"/>
                  </a:cubicBezTo>
                  <a:cubicBezTo>
                    <a:pt x="1" y="167"/>
                    <a:pt x="1" y="200"/>
                    <a:pt x="1" y="200"/>
                  </a:cubicBezTo>
                  <a:lnTo>
                    <a:pt x="68" y="200"/>
                  </a:lnTo>
                  <a:cubicBezTo>
                    <a:pt x="101" y="200"/>
                    <a:pt x="168" y="134"/>
                    <a:pt x="168" y="67"/>
                  </a:cubicBezTo>
                  <a:cubicBezTo>
                    <a:pt x="168" y="34"/>
                    <a:pt x="134" y="0"/>
                    <a:pt x="134"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80"/>
            <p:cNvSpPr/>
            <p:nvPr/>
          </p:nvSpPr>
          <p:spPr>
            <a:xfrm>
              <a:off x="6250192" y="2889156"/>
              <a:ext cx="196969" cy="103575"/>
            </a:xfrm>
            <a:custGeom>
              <a:rect b="b" l="l" r="r" t="t"/>
              <a:pathLst>
                <a:path extrusionOk="0" h="5171" w="9808">
                  <a:moveTo>
                    <a:pt x="4904" y="0"/>
                  </a:moveTo>
                  <a:cubicBezTo>
                    <a:pt x="3820" y="0"/>
                    <a:pt x="2736" y="250"/>
                    <a:pt x="1735" y="751"/>
                  </a:cubicBezTo>
                  <a:cubicBezTo>
                    <a:pt x="1" y="1751"/>
                    <a:pt x="1" y="3386"/>
                    <a:pt x="1735" y="4420"/>
                  </a:cubicBezTo>
                  <a:cubicBezTo>
                    <a:pt x="2736" y="4920"/>
                    <a:pt x="3820" y="5171"/>
                    <a:pt x="4904" y="5171"/>
                  </a:cubicBezTo>
                  <a:cubicBezTo>
                    <a:pt x="5988" y="5171"/>
                    <a:pt x="7072" y="4920"/>
                    <a:pt x="8073" y="4420"/>
                  </a:cubicBezTo>
                  <a:cubicBezTo>
                    <a:pt x="9808" y="3386"/>
                    <a:pt x="9808" y="1751"/>
                    <a:pt x="8073" y="751"/>
                  </a:cubicBezTo>
                  <a:cubicBezTo>
                    <a:pt x="7072" y="250"/>
                    <a:pt x="5988" y="0"/>
                    <a:pt x="490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80"/>
            <p:cNvSpPr/>
            <p:nvPr/>
          </p:nvSpPr>
          <p:spPr>
            <a:xfrm>
              <a:off x="6248866" y="2819992"/>
              <a:ext cx="195624" cy="142333"/>
            </a:xfrm>
            <a:custGeom>
              <a:rect b="b" l="l" r="r" t="t"/>
              <a:pathLst>
                <a:path extrusionOk="0" h="7106" w="9741">
                  <a:moveTo>
                    <a:pt x="1368" y="1"/>
                  </a:moveTo>
                  <a:cubicBezTo>
                    <a:pt x="0" y="1135"/>
                    <a:pt x="834" y="4737"/>
                    <a:pt x="2235" y="6172"/>
                  </a:cubicBezTo>
                  <a:lnTo>
                    <a:pt x="2268" y="6205"/>
                  </a:lnTo>
                  <a:lnTo>
                    <a:pt x="2335" y="6272"/>
                  </a:lnTo>
                  <a:lnTo>
                    <a:pt x="2468" y="6372"/>
                  </a:lnTo>
                  <a:lnTo>
                    <a:pt x="2502" y="6405"/>
                  </a:lnTo>
                  <a:lnTo>
                    <a:pt x="2602" y="6472"/>
                  </a:lnTo>
                  <a:cubicBezTo>
                    <a:pt x="2669" y="6539"/>
                    <a:pt x="2702" y="6572"/>
                    <a:pt x="2769" y="6605"/>
                  </a:cubicBezTo>
                  <a:cubicBezTo>
                    <a:pt x="3436" y="6939"/>
                    <a:pt x="4161" y="7106"/>
                    <a:pt x="4883" y="7106"/>
                  </a:cubicBezTo>
                  <a:cubicBezTo>
                    <a:pt x="5604" y="7106"/>
                    <a:pt x="6321" y="6939"/>
                    <a:pt x="6972" y="6605"/>
                  </a:cubicBezTo>
                  <a:cubicBezTo>
                    <a:pt x="7038" y="6572"/>
                    <a:pt x="7105" y="6539"/>
                    <a:pt x="7172" y="6472"/>
                  </a:cubicBezTo>
                  <a:lnTo>
                    <a:pt x="7272" y="6405"/>
                  </a:lnTo>
                  <a:lnTo>
                    <a:pt x="7305" y="6372"/>
                  </a:lnTo>
                  <a:cubicBezTo>
                    <a:pt x="7339" y="6339"/>
                    <a:pt x="7372" y="6305"/>
                    <a:pt x="7439" y="6272"/>
                  </a:cubicBezTo>
                  <a:lnTo>
                    <a:pt x="7472" y="6205"/>
                  </a:lnTo>
                  <a:lnTo>
                    <a:pt x="7505" y="6172"/>
                  </a:lnTo>
                  <a:cubicBezTo>
                    <a:pt x="8940" y="4737"/>
                    <a:pt x="9740" y="1135"/>
                    <a:pt x="8373" y="1"/>
                  </a:cubicBez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80"/>
            <p:cNvSpPr/>
            <p:nvPr/>
          </p:nvSpPr>
          <p:spPr>
            <a:xfrm>
              <a:off x="6256899" y="2797278"/>
              <a:ext cx="180220" cy="94401"/>
            </a:xfrm>
            <a:custGeom>
              <a:rect b="b" l="l" r="r" t="t"/>
              <a:pathLst>
                <a:path extrusionOk="0" h="4713" w="8974">
                  <a:moveTo>
                    <a:pt x="4474" y="1"/>
                  </a:moveTo>
                  <a:cubicBezTo>
                    <a:pt x="3486" y="1"/>
                    <a:pt x="2502" y="234"/>
                    <a:pt x="1601" y="701"/>
                  </a:cubicBezTo>
                  <a:cubicBezTo>
                    <a:pt x="0" y="1602"/>
                    <a:pt x="0" y="3103"/>
                    <a:pt x="1601" y="4037"/>
                  </a:cubicBezTo>
                  <a:cubicBezTo>
                    <a:pt x="2502" y="4487"/>
                    <a:pt x="3486" y="4712"/>
                    <a:pt x="4474" y="4712"/>
                  </a:cubicBezTo>
                  <a:cubicBezTo>
                    <a:pt x="5463" y="4712"/>
                    <a:pt x="6455" y="4487"/>
                    <a:pt x="7372" y="4037"/>
                  </a:cubicBezTo>
                  <a:cubicBezTo>
                    <a:pt x="8973" y="3103"/>
                    <a:pt x="8973" y="1602"/>
                    <a:pt x="7372" y="701"/>
                  </a:cubicBezTo>
                  <a:cubicBezTo>
                    <a:pt x="6455" y="234"/>
                    <a:pt x="5463" y="1"/>
                    <a:pt x="4474" y="1"/>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80"/>
            <p:cNvSpPr/>
            <p:nvPr/>
          </p:nvSpPr>
          <p:spPr>
            <a:xfrm>
              <a:off x="6292405" y="2815486"/>
              <a:ext cx="109209" cy="57807"/>
            </a:xfrm>
            <a:custGeom>
              <a:rect b="b" l="l" r="r" t="t"/>
              <a:pathLst>
                <a:path extrusionOk="0" h="2886" w="5438">
                  <a:moveTo>
                    <a:pt x="2719" y="1"/>
                  </a:moveTo>
                  <a:cubicBezTo>
                    <a:pt x="2118" y="1"/>
                    <a:pt x="1518" y="142"/>
                    <a:pt x="968" y="426"/>
                  </a:cubicBezTo>
                  <a:cubicBezTo>
                    <a:pt x="0" y="993"/>
                    <a:pt x="0" y="1894"/>
                    <a:pt x="968" y="2461"/>
                  </a:cubicBezTo>
                  <a:cubicBezTo>
                    <a:pt x="1518" y="2744"/>
                    <a:pt x="2118" y="2886"/>
                    <a:pt x="2719" y="2886"/>
                  </a:cubicBezTo>
                  <a:cubicBezTo>
                    <a:pt x="3319" y="2886"/>
                    <a:pt x="3920" y="2744"/>
                    <a:pt x="4470" y="2461"/>
                  </a:cubicBezTo>
                  <a:cubicBezTo>
                    <a:pt x="5437" y="1894"/>
                    <a:pt x="5437" y="993"/>
                    <a:pt x="4470" y="426"/>
                  </a:cubicBezTo>
                  <a:cubicBezTo>
                    <a:pt x="3920" y="142"/>
                    <a:pt x="3319" y="1"/>
                    <a:pt x="2719" y="1"/>
                  </a:cubicBez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80"/>
            <p:cNvSpPr/>
            <p:nvPr/>
          </p:nvSpPr>
          <p:spPr>
            <a:xfrm>
              <a:off x="6299775" y="2834855"/>
              <a:ext cx="93805" cy="38438"/>
            </a:xfrm>
            <a:custGeom>
              <a:rect b="b" l="l" r="r" t="t"/>
              <a:pathLst>
                <a:path extrusionOk="0" h="1919" w="4671">
                  <a:moveTo>
                    <a:pt x="2352" y="1"/>
                  </a:moveTo>
                  <a:cubicBezTo>
                    <a:pt x="1751" y="1"/>
                    <a:pt x="1151" y="143"/>
                    <a:pt x="601" y="426"/>
                  </a:cubicBezTo>
                  <a:cubicBezTo>
                    <a:pt x="367" y="560"/>
                    <a:pt x="167" y="726"/>
                    <a:pt x="0" y="960"/>
                  </a:cubicBezTo>
                  <a:cubicBezTo>
                    <a:pt x="167" y="1193"/>
                    <a:pt x="334" y="1360"/>
                    <a:pt x="601" y="1494"/>
                  </a:cubicBezTo>
                  <a:cubicBezTo>
                    <a:pt x="1151" y="1777"/>
                    <a:pt x="1751" y="1919"/>
                    <a:pt x="2352" y="1919"/>
                  </a:cubicBezTo>
                  <a:cubicBezTo>
                    <a:pt x="2952" y="1919"/>
                    <a:pt x="3553" y="1777"/>
                    <a:pt x="4103" y="1494"/>
                  </a:cubicBezTo>
                  <a:cubicBezTo>
                    <a:pt x="4337" y="1360"/>
                    <a:pt x="4537" y="1193"/>
                    <a:pt x="4670" y="960"/>
                  </a:cubicBezTo>
                  <a:cubicBezTo>
                    <a:pt x="4537" y="726"/>
                    <a:pt x="4337" y="560"/>
                    <a:pt x="4103" y="426"/>
                  </a:cubicBezTo>
                  <a:cubicBezTo>
                    <a:pt x="3553" y="143"/>
                    <a:pt x="2952" y="1"/>
                    <a:pt x="2352"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80"/>
            <p:cNvSpPr/>
            <p:nvPr/>
          </p:nvSpPr>
          <p:spPr>
            <a:xfrm>
              <a:off x="6266940" y="2706803"/>
              <a:ext cx="147406" cy="147881"/>
            </a:xfrm>
            <a:custGeom>
              <a:rect b="b" l="l" r="r" t="t"/>
              <a:pathLst>
                <a:path extrusionOk="0" h="7383" w="7340">
                  <a:moveTo>
                    <a:pt x="3986" y="1"/>
                  </a:moveTo>
                  <a:cubicBezTo>
                    <a:pt x="3412" y="1"/>
                    <a:pt x="2822" y="151"/>
                    <a:pt x="2269" y="481"/>
                  </a:cubicBezTo>
                  <a:cubicBezTo>
                    <a:pt x="1" y="1816"/>
                    <a:pt x="67" y="5051"/>
                    <a:pt x="2369" y="6319"/>
                  </a:cubicBezTo>
                  <a:cubicBezTo>
                    <a:pt x="2669" y="6486"/>
                    <a:pt x="2836" y="6819"/>
                    <a:pt x="2869" y="7153"/>
                  </a:cubicBezTo>
                  <a:lnTo>
                    <a:pt x="2869" y="7220"/>
                  </a:lnTo>
                  <a:cubicBezTo>
                    <a:pt x="3078" y="7332"/>
                    <a:pt x="3541" y="7382"/>
                    <a:pt x="3995" y="7382"/>
                  </a:cubicBezTo>
                  <a:cubicBezTo>
                    <a:pt x="4486" y="7382"/>
                    <a:pt x="4966" y="7323"/>
                    <a:pt x="5104" y="7220"/>
                  </a:cubicBezTo>
                  <a:lnTo>
                    <a:pt x="5104" y="7153"/>
                  </a:lnTo>
                  <a:cubicBezTo>
                    <a:pt x="5104" y="6786"/>
                    <a:pt x="5304" y="6452"/>
                    <a:pt x="5638" y="6286"/>
                  </a:cubicBezTo>
                  <a:cubicBezTo>
                    <a:pt x="6672" y="5685"/>
                    <a:pt x="7339" y="4551"/>
                    <a:pt x="7339" y="3350"/>
                  </a:cubicBezTo>
                  <a:cubicBezTo>
                    <a:pt x="7339" y="1392"/>
                    <a:pt x="5733" y="1"/>
                    <a:pt x="3986"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80"/>
            <p:cNvSpPr/>
            <p:nvPr/>
          </p:nvSpPr>
          <p:spPr>
            <a:xfrm>
              <a:off x="6344660" y="2708586"/>
              <a:ext cx="8053" cy="7211"/>
            </a:xfrm>
            <a:custGeom>
              <a:rect b="b" l="l" r="r" t="t"/>
              <a:pathLst>
                <a:path extrusionOk="0" h="360" w="401">
                  <a:moveTo>
                    <a:pt x="104" y="0"/>
                  </a:moveTo>
                  <a:cubicBezTo>
                    <a:pt x="75" y="0"/>
                    <a:pt x="50" y="9"/>
                    <a:pt x="33" y="25"/>
                  </a:cubicBezTo>
                  <a:cubicBezTo>
                    <a:pt x="0" y="59"/>
                    <a:pt x="0" y="126"/>
                    <a:pt x="33" y="159"/>
                  </a:cubicBezTo>
                  <a:cubicBezTo>
                    <a:pt x="100" y="226"/>
                    <a:pt x="134" y="259"/>
                    <a:pt x="200" y="292"/>
                  </a:cubicBezTo>
                  <a:cubicBezTo>
                    <a:pt x="200" y="326"/>
                    <a:pt x="234" y="326"/>
                    <a:pt x="267" y="326"/>
                  </a:cubicBezTo>
                  <a:lnTo>
                    <a:pt x="267" y="359"/>
                  </a:lnTo>
                  <a:cubicBezTo>
                    <a:pt x="367" y="359"/>
                    <a:pt x="400" y="226"/>
                    <a:pt x="334" y="192"/>
                  </a:cubicBezTo>
                  <a:cubicBezTo>
                    <a:pt x="267" y="92"/>
                    <a:pt x="200" y="25"/>
                    <a:pt x="200" y="25"/>
                  </a:cubicBezTo>
                  <a:cubicBezTo>
                    <a:pt x="167" y="9"/>
                    <a:pt x="134" y="0"/>
                    <a:pt x="104" y="0"/>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80"/>
            <p:cNvSpPr/>
            <p:nvPr/>
          </p:nvSpPr>
          <p:spPr>
            <a:xfrm>
              <a:off x="6359380" y="2724169"/>
              <a:ext cx="20805" cy="111207"/>
            </a:xfrm>
            <a:custGeom>
              <a:rect b="b" l="l" r="r" t="t"/>
              <a:pathLst>
                <a:path extrusionOk="0" h="5552" w="1036">
                  <a:moveTo>
                    <a:pt x="92" y="1"/>
                  </a:moveTo>
                  <a:cubicBezTo>
                    <a:pt x="73" y="1"/>
                    <a:pt x="54" y="5"/>
                    <a:pt x="34" y="15"/>
                  </a:cubicBezTo>
                  <a:cubicBezTo>
                    <a:pt x="1" y="48"/>
                    <a:pt x="1" y="115"/>
                    <a:pt x="34" y="181"/>
                  </a:cubicBezTo>
                  <a:cubicBezTo>
                    <a:pt x="101" y="282"/>
                    <a:pt x="168" y="415"/>
                    <a:pt x="234" y="548"/>
                  </a:cubicBezTo>
                  <a:cubicBezTo>
                    <a:pt x="268" y="548"/>
                    <a:pt x="301" y="582"/>
                    <a:pt x="335" y="582"/>
                  </a:cubicBezTo>
                  <a:lnTo>
                    <a:pt x="401" y="582"/>
                  </a:lnTo>
                  <a:cubicBezTo>
                    <a:pt x="435" y="548"/>
                    <a:pt x="468" y="482"/>
                    <a:pt x="435" y="415"/>
                  </a:cubicBezTo>
                  <a:cubicBezTo>
                    <a:pt x="368" y="282"/>
                    <a:pt x="268" y="181"/>
                    <a:pt x="201" y="48"/>
                  </a:cubicBezTo>
                  <a:cubicBezTo>
                    <a:pt x="178" y="24"/>
                    <a:pt x="137" y="1"/>
                    <a:pt x="92" y="1"/>
                  </a:cubicBezTo>
                  <a:close/>
                  <a:moveTo>
                    <a:pt x="701" y="1169"/>
                  </a:moveTo>
                  <a:cubicBezTo>
                    <a:pt x="688" y="1169"/>
                    <a:pt x="677" y="1173"/>
                    <a:pt x="668" y="1182"/>
                  </a:cubicBezTo>
                  <a:cubicBezTo>
                    <a:pt x="601" y="1182"/>
                    <a:pt x="568" y="1249"/>
                    <a:pt x="601" y="1316"/>
                  </a:cubicBezTo>
                  <a:cubicBezTo>
                    <a:pt x="635" y="1449"/>
                    <a:pt x="668" y="1582"/>
                    <a:pt x="701" y="1716"/>
                  </a:cubicBezTo>
                  <a:cubicBezTo>
                    <a:pt x="701" y="1783"/>
                    <a:pt x="768" y="1816"/>
                    <a:pt x="802" y="1816"/>
                  </a:cubicBezTo>
                  <a:lnTo>
                    <a:pt x="835" y="1783"/>
                  </a:lnTo>
                  <a:cubicBezTo>
                    <a:pt x="868" y="1783"/>
                    <a:pt x="935" y="1716"/>
                    <a:pt x="902" y="1649"/>
                  </a:cubicBezTo>
                  <a:cubicBezTo>
                    <a:pt x="868" y="1516"/>
                    <a:pt x="835" y="1382"/>
                    <a:pt x="802" y="1249"/>
                  </a:cubicBezTo>
                  <a:cubicBezTo>
                    <a:pt x="777" y="1200"/>
                    <a:pt x="735" y="1169"/>
                    <a:pt x="701" y="1169"/>
                  </a:cubicBezTo>
                  <a:close/>
                  <a:moveTo>
                    <a:pt x="935" y="2450"/>
                  </a:moveTo>
                  <a:cubicBezTo>
                    <a:pt x="868" y="2450"/>
                    <a:pt x="835" y="2516"/>
                    <a:pt x="835" y="2583"/>
                  </a:cubicBezTo>
                  <a:lnTo>
                    <a:pt x="835" y="2817"/>
                  </a:lnTo>
                  <a:lnTo>
                    <a:pt x="835" y="3017"/>
                  </a:lnTo>
                  <a:cubicBezTo>
                    <a:pt x="835" y="3050"/>
                    <a:pt x="868" y="3117"/>
                    <a:pt x="935" y="3117"/>
                  </a:cubicBezTo>
                  <a:cubicBezTo>
                    <a:pt x="968" y="3117"/>
                    <a:pt x="1035" y="3050"/>
                    <a:pt x="1035" y="3017"/>
                  </a:cubicBezTo>
                  <a:lnTo>
                    <a:pt x="1035" y="2817"/>
                  </a:lnTo>
                  <a:lnTo>
                    <a:pt x="1035" y="2550"/>
                  </a:lnTo>
                  <a:cubicBezTo>
                    <a:pt x="1035" y="2516"/>
                    <a:pt x="968" y="2450"/>
                    <a:pt x="935" y="2450"/>
                  </a:cubicBezTo>
                  <a:close/>
                  <a:moveTo>
                    <a:pt x="835" y="3751"/>
                  </a:moveTo>
                  <a:cubicBezTo>
                    <a:pt x="768" y="3751"/>
                    <a:pt x="735" y="3784"/>
                    <a:pt x="701" y="3851"/>
                  </a:cubicBezTo>
                  <a:cubicBezTo>
                    <a:pt x="668" y="3984"/>
                    <a:pt x="635" y="4118"/>
                    <a:pt x="601" y="4251"/>
                  </a:cubicBezTo>
                  <a:cubicBezTo>
                    <a:pt x="568" y="4318"/>
                    <a:pt x="601" y="4384"/>
                    <a:pt x="668" y="4384"/>
                  </a:cubicBezTo>
                  <a:lnTo>
                    <a:pt x="701" y="4384"/>
                  </a:lnTo>
                  <a:cubicBezTo>
                    <a:pt x="735" y="4384"/>
                    <a:pt x="802" y="4351"/>
                    <a:pt x="802" y="4318"/>
                  </a:cubicBezTo>
                  <a:cubicBezTo>
                    <a:pt x="835" y="4184"/>
                    <a:pt x="902" y="4051"/>
                    <a:pt x="935" y="3884"/>
                  </a:cubicBezTo>
                  <a:cubicBezTo>
                    <a:pt x="935" y="3817"/>
                    <a:pt x="902" y="3784"/>
                    <a:pt x="835" y="3751"/>
                  </a:cubicBezTo>
                  <a:close/>
                  <a:moveTo>
                    <a:pt x="332" y="4971"/>
                  </a:moveTo>
                  <a:cubicBezTo>
                    <a:pt x="298" y="4971"/>
                    <a:pt x="258" y="4995"/>
                    <a:pt x="234" y="5018"/>
                  </a:cubicBezTo>
                  <a:cubicBezTo>
                    <a:pt x="134" y="5152"/>
                    <a:pt x="68" y="5285"/>
                    <a:pt x="1" y="5419"/>
                  </a:cubicBezTo>
                  <a:cubicBezTo>
                    <a:pt x="1" y="5485"/>
                    <a:pt x="1" y="5519"/>
                    <a:pt x="68" y="5552"/>
                  </a:cubicBezTo>
                  <a:lnTo>
                    <a:pt x="101" y="5552"/>
                  </a:lnTo>
                  <a:cubicBezTo>
                    <a:pt x="134" y="5552"/>
                    <a:pt x="168" y="5552"/>
                    <a:pt x="201" y="5519"/>
                  </a:cubicBezTo>
                  <a:cubicBezTo>
                    <a:pt x="268" y="5385"/>
                    <a:pt x="335" y="5252"/>
                    <a:pt x="401" y="5152"/>
                  </a:cubicBezTo>
                  <a:cubicBezTo>
                    <a:pt x="435" y="5085"/>
                    <a:pt x="435" y="5018"/>
                    <a:pt x="368" y="4985"/>
                  </a:cubicBezTo>
                  <a:cubicBezTo>
                    <a:pt x="358" y="4975"/>
                    <a:pt x="345" y="4971"/>
                    <a:pt x="332" y="4971"/>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80"/>
            <p:cNvSpPr/>
            <p:nvPr/>
          </p:nvSpPr>
          <p:spPr>
            <a:xfrm>
              <a:off x="6354038" y="2848054"/>
              <a:ext cx="4699" cy="8052"/>
            </a:xfrm>
            <a:custGeom>
              <a:rect b="b" l="l" r="r" t="t"/>
              <a:pathLst>
                <a:path extrusionOk="0" h="402" w="234">
                  <a:moveTo>
                    <a:pt x="134" y="1"/>
                  </a:moveTo>
                  <a:cubicBezTo>
                    <a:pt x="67" y="1"/>
                    <a:pt x="0" y="34"/>
                    <a:pt x="0" y="101"/>
                  </a:cubicBezTo>
                  <a:cubicBezTo>
                    <a:pt x="0" y="168"/>
                    <a:pt x="0" y="234"/>
                    <a:pt x="0" y="334"/>
                  </a:cubicBezTo>
                  <a:cubicBezTo>
                    <a:pt x="0" y="368"/>
                    <a:pt x="67" y="401"/>
                    <a:pt x="100" y="401"/>
                  </a:cubicBezTo>
                  <a:lnTo>
                    <a:pt x="134" y="401"/>
                  </a:lnTo>
                  <a:cubicBezTo>
                    <a:pt x="167" y="401"/>
                    <a:pt x="234" y="368"/>
                    <a:pt x="200" y="301"/>
                  </a:cubicBezTo>
                  <a:cubicBezTo>
                    <a:pt x="200" y="234"/>
                    <a:pt x="200" y="168"/>
                    <a:pt x="200" y="101"/>
                  </a:cubicBezTo>
                  <a:cubicBezTo>
                    <a:pt x="234" y="67"/>
                    <a:pt x="167" y="1"/>
                    <a:pt x="134" y="1"/>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80"/>
            <p:cNvSpPr/>
            <p:nvPr/>
          </p:nvSpPr>
          <p:spPr>
            <a:xfrm>
              <a:off x="6344660" y="2848054"/>
              <a:ext cx="4037" cy="8052"/>
            </a:xfrm>
            <a:custGeom>
              <a:rect b="b" l="l" r="r" t="t"/>
              <a:pathLst>
                <a:path extrusionOk="0" h="402" w="201">
                  <a:moveTo>
                    <a:pt x="100" y="1"/>
                  </a:moveTo>
                  <a:cubicBezTo>
                    <a:pt x="50" y="1"/>
                    <a:pt x="0" y="34"/>
                    <a:pt x="0" y="101"/>
                  </a:cubicBezTo>
                  <a:lnTo>
                    <a:pt x="0" y="301"/>
                  </a:lnTo>
                  <a:cubicBezTo>
                    <a:pt x="0" y="368"/>
                    <a:pt x="67" y="401"/>
                    <a:pt x="100" y="401"/>
                  </a:cubicBezTo>
                  <a:cubicBezTo>
                    <a:pt x="167" y="401"/>
                    <a:pt x="200" y="368"/>
                    <a:pt x="200" y="301"/>
                  </a:cubicBezTo>
                  <a:lnTo>
                    <a:pt x="200" y="101"/>
                  </a:lnTo>
                  <a:cubicBezTo>
                    <a:pt x="200" y="34"/>
                    <a:pt x="150" y="1"/>
                    <a:pt x="100" y="1"/>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80"/>
            <p:cNvSpPr/>
            <p:nvPr/>
          </p:nvSpPr>
          <p:spPr>
            <a:xfrm>
              <a:off x="6344660" y="2728455"/>
              <a:ext cx="4699" cy="107601"/>
            </a:xfrm>
            <a:custGeom>
              <a:rect b="b" l="l" r="r" t="t"/>
              <a:pathLst>
                <a:path extrusionOk="0" h="5372" w="234">
                  <a:moveTo>
                    <a:pt x="100" y="1"/>
                  </a:moveTo>
                  <a:cubicBezTo>
                    <a:pt x="50" y="1"/>
                    <a:pt x="0" y="34"/>
                    <a:pt x="0" y="101"/>
                  </a:cubicBezTo>
                  <a:lnTo>
                    <a:pt x="0" y="501"/>
                  </a:lnTo>
                  <a:cubicBezTo>
                    <a:pt x="0" y="535"/>
                    <a:pt x="67" y="601"/>
                    <a:pt x="100" y="601"/>
                  </a:cubicBezTo>
                  <a:cubicBezTo>
                    <a:pt x="167" y="601"/>
                    <a:pt x="234" y="568"/>
                    <a:pt x="200" y="501"/>
                  </a:cubicBezTo>
                  <a:lnTo>
                    <a:pt x="200" y="101"/>
                  </a:lnTo>
                  <a:cubicBezTo>
                    <a:pt x="200" y="34"/>
                    <a:pt x="150" y="1"/>
                    <a:pt x="100" y="1"/>
                  </a:cubicBezTo>
                  <a:close/>
                  <a:moveTo>
                    <a:pt x="100" y="1177"/>
                  </a:moveTo>
                  <a:cubicBezTo>
                    <a:pt x="50" y="1177"/>
                    <a:pt x="0" y="1218"/>
                    <a:pt x="0" y="1302"/>
                  </a:cubicBezTo>
                  <a:lnTo>
                    <a:pt x="0" y="1669"/>
                  </a:lnTo>
                  <a:cubicBezTo>
                    <a:pt x="0" y="1735"/>
                    <a:pt x="67" y="1802"/>
                    <a:pt x="100" y="1802"/>
                  </a:cubicBezTo>
                  <a:cubicBezTo>
                    <a:pt x="167" y="1802"/>
                    <a:pt x="234" y="1735"/>
                    <a:pt x="200" y="1669"/>
                  </a:cubicBezTo>
                  <a:lnTo>
                    <a:pt x="200" y="1302"/>
                  </a:lnTo>
                  <a:cubicBezTo>
                    <a:pt x="200" y="1218"/>
                    <a:pt x="150" y="1177"/>
                    <a:pt x="100" y="1177"/>
                  </a:cubicBezTo>
                  <a:close/>
                  <a:moveTo>
                    <a:pt x="100" y="2369"/>
                  </a:moveTo>
                  <a:cubicBezTo>
                    <a:pt x="50" y="2369"/>
                    <a:pt x="0" y="2403"/>
                    <a:pt x="0" y="2469"/>
                  </a:cubicBezTo>
                  <a:lnTo>
                    <a:pt x="0" y="2870"/>
                  </a:lnTo>
                  <a:cubicBezTo>
                    <a:pt x="0" y="2936"/>
                    <a:pt x="67" y="2970"/>
                    <a:pt x="100" y="2970"/>
                  </a:cubicBezTo>
                  <a:lnTo>
                    <a:pt x="100" y="3003"/>
                  </a:lnTo>
                  <a:cubicBezTo>
                    <a:pt x="167" y="3003"/>
                    <a:pt x="234" y="2936"/>
                    <a:pt x="200" y="2870"/>
                  </a:cubicBezTo>
                  <a:lnTo>
                    <a:pt x="200" y="2469"/>
                  </a:lnTo>
                  <a:cubicBezTo>
                    <a:pt x="200" y="2403"/>
                    <a:pt x="150" y="2369"/>
                    <a:pt x="100" y="2369"/>
                  </a:cubicBezTo>
                  <a:close/>
                  <a:moveTo>
                    <a:pt x="100" y="3545"/>
                  </a:moveTo>
                  <a:cubicBezTo>
                    <a:pt x="50" y="3545"/>
                    <a:pt x="0" y="3587"/>
                    <a:pt x="0" y="3670"/>
                  </a:cubicBezTo>
                  <a:lnTo>
                    <a:pt x="0" y="4070"/>
                  </a:lnTo>
                  <a:cubicBezTo>
                    <a:pt x="0" y="4137"/>
                    <a:pt x="67" y="4170"/>
                    <a:pt x="100" y="4170"/>
                  </a:cubicBezTo>
                  <a:lnTo>
                    <a:pt x="100" y="4204"/>
                  </a:lnTo>
                  <a:cubicBezTo>
                    <a:pt x="167" y="4204"/>
                    <a:pt x="234" y="4137"/>
                    <a:pt x="200" y="4070"/>
                  </a:cubicBezTo>
                  <a:lnTo>
                    <a:pt x="200" y="3670"/>
                  </a:lnTo>
                  <a:cubicBezTo>
                    <a:pt x="200" y="3587"/>
                    <a:pt x="150" y="3545"/>
                    <a:pt x="100" y="3545"/>
                  </a:cubicBezTo>
                  <a:close/>
                  <a:moveTo>
                    <a:pt x="100" y="4771"/>
                  </a:moveTo>
                  <a:cubicBezTo>
                    <a:pt x="50" y="4771"/>
                    <a:pt x="0" y="4804"/>
                    <a:pt x="0" y="4871"/>
                  </a:cubicBezTo>
                  <a:lnTo>
                    <a:pt x="0" y="5271"/>
                  </a:lnTo>
                  <a:cubicBezTo>
                    <a:pt x="0" y="5338"/>
                    <a:pt x="67" y="5371"/>
                    <a:pt x="100" y="5371"/>
                  </a:cubicBezTo>
                  <a:cubicBezTo>
                    <a:pt x="167" y="5371"/>
                    <a:pt x="200" y="5338"/>
                    <a:pt x="200" y="5271"/>
                  </a:cubicBezTo>
                  <a:lnTo>
                    <a:pt x="200" y="4871"/>
                  </a:lnTo>
                  <a:cubicBezTo>
                    <a:pt x="200" y="4804"/>
                    <a:pt x="150" y="4771"/>
                    <a:pt x="100" y="4771"/>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80"/>
            <p:cNvSpPr/>
            <p:nvPr/>
          </p:nvSpPr>
          <p:spPr>
            <a:xfrm>
              <a:off x="6344660" y="2708586"/>
              <a:ext cx="4037" cy="7872"/>
            </a:xfrm>
            <a:custGeom>
              <a:rect b="b" l="l" r="r" t="t"/>
              <a:pathLst>
                <a:path extrusionOk="0" h="393" w="201">
                  <a:moveTo>
                    <a:pt x="100" y="0"/>
                  </a:moveTo>
                  <a:cubicBezTo>
                    <a:pt x="50" y="0"/>
                    <a:pt x="0" y="42"/>
                    <a:pt x="0" y="126"/>
                  </a:cubicBezTo>
                  <a:lnTo>
                    <a:pt x="0" y="292"/>
                  </a:lnTo>
                  <a:cubicBezTo>
                    <a:pt x="0" y="359"/>
                    <a:pt x="67" y="392"/>
                    <a:pt x="100" y="392"/>
                  </a:cubicBezTo>
                  <a:cubicBezTo>
                    <a:pt x="167" y="392"/>
                    <a:pt x="200" y="359"/>
                    <a:pt x="200" y="326"/>
                  </a:cubicBezTo>
                  <a:lnTo>
                    <a:pt x="200" y="126"/>
                  </a:lnTo>
                  <a:cubicBezTo>
                    <a:pt x="200" y="42"/>
                    <a:pt x="150" y="0"/>
                    <a:pt x="100" y="0"/>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80"/>
            <p:cNvSpPr/>
            <p:nvPr/>
          </p:nvSpPr>
          <p:spPr>
            <a:xfrm>
              <a:off x="6343977" y="2708425"/>
              <a:ext cx="59645" cy="127631"/>
            </a:xfrm>
            <a:custGeom>
              <a:rect b="b" l="l" r="r" t="t"/>
              <a:pathLst>
                <a:path extrusionOk="0" h="6372" w="2970">
                  <a:moveTo>
                    <a:pt x="168" y="0"/>
                  </a:moveTo>
                  <a:cubicBezTo>
                    <a:pt x="1" y="0"/>
                    <a:pt x="1" y="200"/>
                    <a:pt x="168" y="200"/>
                  </a:cubicBezTo>
                  <a:cubicBezTo>
                    <a:pt x="301" y="200"/>
                    <a:pt x="401" y="200"/>
                    <a:pt x="534" y="234"/>
                  </a:cubicBezTo>
                  <a:lnTo>
                    <a:pt x="568" y="234"/>
                  </a:lnTo>
                  <a:lnTo>
                    <a:pt x="568" y="267"/>
                  </a:lnTo>
                  <a:cubicBezTo>
                    <a:pt x="601" y="234"/>
                    <a:pt x="635" y="200"/>
                    <a:pt x="635" y="167"/>
                  </a:cubicBezTo>
                  <a:cubicBezTo>
                    <a:pt x="668" y="100"/>
                    <a:pt x="635" y="33"/>
                    <a:pt x="568" y="33"/>
                  </a:cubicBezTo>
                  <a:cubicBezTo>
                    <a:pt x="434" y="0"/>
                    <a:pt x="301" y="0"/>
                    <a:pt x="168" y="0"/>
                  </a:cubicBezTo>
                  <a:close/>
                  <a:moveTo>
                    <a:pt x="1358" y="354"/>
                  </a:moveTo>
                  <a:cubicBezTo>
                    <a:pt x="1269" y="354"/>
                    <a:pt x="1182" y="505"/>
                    <a:pt x="1268" y="534"/>
                  </a:cubicBezTo>
                  <a:cubicBezTo>
                    <a:pt x="1402" y="601"/>
                    <a:pt x="1502" y="701"/>
                    <a:pt x="1602" y="767"/>
                  </a:cubicBezTo>
                  <a:cubicBezTo>
                    <a:pt x="1635" y="801"/>
                    <a:pt x="1669" y="801"/>
                    <a:pt x="1669" y="801"/>
                  </a:cubicBezTo>
                  <a:cubicBezTo>
                    <a:pt x="1702" y="801"/>
                    <a:pt x="1735" y="801"/>
                    <a:pt x="1735" y="767"/>
                  </a:cubicBezTo>
                  <a:cubicBezTo>
                    <a:pt x="1769" y="734"/>
                    <a:pt x="1769" y="667"/>
                    <a:pt x="1735" y="601"/>
                  </a:cubicBezTo>
                  <a:cubicBezTo>
                    <a:pt x="1635" y="534"/>
                    <a:pt x="1502" y="434"/>
                    <a:pt x="1402" y="367"/>
                  </a:cubicBezTo>
                  <a:cubicBezTo>
                    <a:pt x="1388" y="358"/>
                    <a:pt x="1373" y="354"/>
                    <a:pt x="1358" y="354"/>
                  </a:cubicBezTo>
                  <a:close/>
                  <a:moveTo>
                    <a:pt x="2260" y="1179"/>
                  </a:moveTo>
                  <a:cubicBezTo>
                    <a:pt x="2191" y="1179"/>
                    <a:pt x="2122" y="1273"/>
                    <a:pt x="2169" y="1368"/>
                  </a:cubicBezTo>
                  <a:cubicBezTo>
                    <a:pt x="2269" y="1468"/>
                    <a:pt x="2336" y="1568"/>
                    <a:pt x="2402" y="1701"/>
                  </a:cubicBezTo>
                  <a:cubicBezTo>
                    <a:pt x="2402" y="1701"/>
                    <a:pt x="2436" y="1735"/>
                    <a:pt x="2503" y="1735"/>
                  </a:cubicBezTo>
                  <a:lnTo>
                    <a:pt x="2469" y="1768"/>
                  </a:lnTo>
                  <a:cubicBezTo>
                    <a:pt x="2503" y="1768"/>
                    <a:pt x="2536" y="1735"/>
                    <a:pt x="2536" y="1735"/>
                  </a:cubicBezTo>
                  <a:cubicBezTo>
                    <a:pt x="2603" y="1701"/>
                    <a:pt x="2603" y="1635"/>
                    <a:pt x="2569" y="1568"/>
                  </a:cubicBezTo>
                  <a:cubicBezTo>
                    <a:pt x="2503" y="1468"/>
                    <a:pt x="2436" y="1334"/>
                    <a:pt x="2336" y="1234"/>
                  </a:cubicBezTo>
                  <a:cubicBezTo>
                    <a:pt x="2316" y="1195"/>
                    <a:pt x="2288" y="1179"/>
                    <a:pt x="2260" y="1179"/>
                  </a:cubicBezTo>
                  <a:close/>
                  <a:moveTo>
                    <a:pt x="2769" y="2302"/>
                  </a:moveTo>
                  <a:cubicBezTo>
                    <a:pt x="2703" y="2302"/>
                    <a:pt x="2669" y="2368"/>
                    <a:pt x="2703" y="2435"/>
                  </a:cubicBezTo>
                  <a:cubicBezTo>
                    <a:pt x="2736" y="2569"/>
                    <a:pt x="2736" y="2702"/>
                    <a:pt x="2769" y="2835"/>
                  </a:cubicBezTo>
                  <a:cubicBezTo>
                    <a:pt x="2769" y="2869"/>
                    <a:pt x="2803" y="2936"/>
                    <a:pt x="2869" y="2936"/>
                  </a:cubicBezTo>
                  <a:lnTo>
                    <a:pt x="2869" y="2902"/>
                  </a:lnTo>
                  <a:cubicBezTo>
                    <a:pt x="2936" y="2902"/>
                    <a:pt x="2970" y="2869"/>
                    <a:pt x="2970" y="2802"/>
                  </a:cubicBezTo>
                  <a:cubicBezTo>
                    <a:pt x="2970" y="2669"/>
                    <a:pt x="2936" y="2502"/>
                    <a:pt x="2903" y="2368"/>
                  </a:cubicBezTo>
                  <a:cubicBezTo>
                    <a:pt x="2903" y="2335"/>
                    <a:pt x="2836" y="2302"/>
                    <a:pt x="2769" y="2302"/>
                  </a:cubicBezTo>
                  <a:close/>
                  <a:moveTo>
                    <a:pt x="2869" y="3536"/>
                  </a:moveTo>
                  <a:cubicBezTo>
                    <a:pt x="2803" y="3536"/>
                    <a:pt x="2769" y="3569"/>
                    <a:pt x="2769" y="3636"/>
                  </a:cubicBezTo>
                  <a:cubicBezTo>
                    <a:pt x="2736" y="3769"/>
                    <a:pt x="2703" y="3903"/>
                    <a:pt x="2703" y="4036"/>
                  </a:cubicBezTo>
                  <a:cubicBezTo>
                    <a:pt x="2669" y="4103"/>
                    <a:pt x="2703" y="4170"/>
                    <a:pt x="2769" y="4170"/>
                  </a:cubicBezTo>
                  <a:cubicBezTo>
                    <a:pt x="2782" y="4176"/>
                    <a:pt x="2794" y="4179"/>
                    <a:pt x="2806" y="4179"/>
                  </a:cubicBezTo>
                  <a:cubicBezTo>
                    <a:pt x="2858" y="4179"/>
                    <a:pt x="2903" y="4124"/>
                    <a:pt x="2903" y="4070"/>
                  </a:cubicBezTo>
                  <a:cubicBezTo>
                    <a:pt x="2936" y="3936"/>
                    <a:pt x="2970" y="3803"/>
                    <a:pt x="2970" y="3669"/>
                  </a:cubicBezTo>
                  <a:cubicBezTo>
                    <a:pt x="2970" y="3603"/>
                    <a:pt x="2936" y="3536"/>
                    <a:pt x="2869" y="3536"/>
                  </a:cubicBezTo>
                  <a:close/>
                  <a:moveTo>
                    <a:pt x="2548" y="4764"/>
                  </a:moveTo>
                  <a:cubicBezTo>
                    <a:pt x="2506" y="4764"/>
                    <a:pt x="2461" y="4786"/>
                    <a:pt x="2436" y="4837"/>
                  </a:cubicBezTo>
                  <a:cubicBezTo>
                    <a:pt x="2402" y="4970"/>
                    <a:pt x="2336" y="5104"/>
                    <a:pt x="2269" y="5204"/>
                  </a:cubicBezTo>
                  <a:cubicBezTo>
                    <a:pt x="2236" y="5271"/>
                    <a:pt x="2269" y="5337"/>
                    <a:pt x="2336" y="5337"/>
                  </a:cubicBezTo>
                  <a:cubicBezTo>
                    <a:pt x="2336" y="5354"/>
                    <a:pt x="2344" y="5362"/>
                    <a:pt x="2352" y="5362"/>
                  </a:cubicBezTo>
                  <a:cubicBezTo>
                    <a:pt x="2361" y="5362"/>
                    <a:pt x="2369" y="5354"/>
                    <a:pt x="2369" y="5337"/>
                  </a:cubicBezTo>
                  <a:lnTo>
                    <a:pt x="2369" y="5371"/>
                  </a:lnTo>
                  <a:cubicBezTo>
                    <a:pt x="2402" y="5371"/>
                    <a:pt x="2436" y="5337"/>
                    <a:pt x="2469" y="5304"/>
                  </a:cubicBezTo>
                  <a:cubicBezTo>
                    <a:pt x="2536" y="5170"/>
                    <a:pt x="2603" y="5037"/>
                    <a:pt x="2636" y="4904"/>
                  </a:cubicBezTo>
                  <a:cubicBezTo>
                    <a:pt x="2677" y="4821"/>
                    <a:pt x="2616" y="4764"/>
                    <a:pt x="2548" y="4764"/>
                  </a:cubicBezTo>
                  <a:close/>
                  <a:moveTo>
                    <a:pt x="1935" y="5879"/>
                  </a:moveTo>
                  <a:cubicBezTo>
                    <a:pt x="1910" y="5879"/>
                    <a:pt x="1885" y="5888"/>
                    <a:pt x="1869" y="5904"/>
                  </a:cubicBezTo>
                  <a:cubicBezTo>
                    <a:pt x="1769" y="6038"/>
                    <a:pt x="1702" y="6138"/>
                    <a:pt x="1635" y="6238"/>
                  </a:cubicBezTo>
                  <a:cubicBezTo>
                    <a:pt x="1569" y="6271"/>
                    <a:pt x="1569" y="6338"/>
                    <a:pt x="1635" y="6371"/>
                  </a:cubicBezTo>
                  <a:lnTo>
                    <a:pt x="1769" y="6371"/>
                  </a:lnTo>
                  <a:cubicBezTo>
                    <a:pt x="1869" y="6271"/>
                    <a:pt x="1935" y="6138"/>
                    <a:pt x="2036" y="6038"/>
                  </a:cubicBezTo>
                  <a:cubicBezTo>
                    <a:pt x="2069" y="6004"/>
                    <a:pt x="2069" y="5938"/>
                    <a:pt x="2002" y="5904"/>
                  </a:cubicBezTo>
                  <a:cubicBezTo>
                    <a:pt x="1985" y="5888"/>
                    <a:pt x="1960" y="5879"/>
                    <a:pt x="1935" y="5879"/>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80"/>
            <p:cNvSpPr/>
            <p:nvPr/>
          </p:nvSpPr>
          <p:spPr>
            <a:xfrm>
              <a:off x="6341306" y="2708085"/>
              <a:ext cx="8053" cy="7031"/>
            </a:xfrm>
            <a:custGeom>
              <a:rect b="b" l="l" r="r" t="t"/>
              <a:pathLst>
                <a:path extrusionOk="0" h="351" w="401">
                  <a:moveTo>
                    <a:pt x="271" y="0"/>
                  </a:moveTo>
                  <a:cubicBezTo>
                    <a:pt x="242" y="0"/>
                    <a:pt x="217" y="17"/>
                    <a:pt x="200" y="50"/>
                  </a:cubicBezTo>
                  <a:cubicBezTo>
                    <a:pt x="200" y="50"/>
                    <a:pt x="134" y="84"/>
                    <a:pt x="67" y="184"/>
                  </a:cubicBezTo>
                  <a:cubicBezTo>
                    <a:pt x="0" y="251"/>
                    <a:pt x="34" y="351"/>
                    <a:pt x="134" y="351"/>
                  </a:cubicBezTo>
                  <a:cubicBezTo>
                    <a:pt x="167" y="351"/>
                    <a:pt x="200" y="351"/>
                    <a:pt x="200" y="317"/>
                  </a:cubicBezTo>
                  <a:cubicBezTo>
                    <a:pt x="267" y="251"/>
                    <a:pt x="301" y="217"/>
                    <a:pt x="367" y="184"/>
                  </a:cubicBezTo>
                  <a:cubicBezTo>
                    <a:pt x="401" y="151"/>
                    <a:pt x="401" y="84"/>
                    <a:pt x="367" y="50"/>
                  </a:cubicBezTo>
                  <a:cubicBezTo>
                    <a:pt x="334" y="17"/>
                    <a:pt x="301" y="0"/>
                    <a:pt x="271" y="0"/>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80"/>
            <p:cNvSpPr/>
            <p:nvPr/>
          </p:nvSpPr>
          <p:spPr>
            <a:xfrm>
              <a:off x="6313833" y="2724950"/>
              <a:ext cx="21067" cy="110425"/>
            </a:xfrm>
            <a:custGeom>
              <a:rect b="b" l="l" r="r" t="t"/>
              <a:pathLst>
                <a:path extrusionOk="0" h="5513" w="1049">
                  <a:moveTo>
                    <a:pt x="925" y="1"/>
                  </a:moveTo>
                  <a:cubicBezTo>
                    <a:pt x="896" y="1"/>
                    <a:pt x="864" y="13"/>
                    <a:pt x="835" y="42"/>
                  </a:cubicBezTo>
                  <a:cubicBezTo>
                    <a:pt x="768" y="142"/>
                    <a:pt x="668" y="276"/>
                    <a:pt x="601" y="409"/>
                  </a:cubicBezTo>
                  <a:cubicBezTo>
                    <a:pt x="568" y="443"/>
                    <a:pt x="601" y="509"/>
                    <a:pt x="634" y="543"/>
                  </a:cubicBezTo>
                  <a:lnTo>
                    <a:pt x="701" y="543"/>
                  </a:lnTo>
                  <a:cubicBezTo>
                    <a:pt x="735" y="543"/>
                    <a:pt x="768" y="543"/>
                    <a:pt x="768" y="509"/>
                  </a:cubicBezTo>
                  <a:cubicBezTo>
                    <a:pt x="868" y="376"/>
                    <a:pt x="935" y="276"/>
                    <a:pt x="1001" y="142"/>
                  </a:cubicBezTo>
                  <a:cubicBezTo>
                    <a:pt x="1049" y="72"/>
                    <a:pt x="996" y="1"/>
                    <a:pt x="925" y="1"/>
                  </a:cubicBezTo>
                  <a:close/>
                  <a:moveTo>
                    <a:pt x="368" y="1143"/>
                  </a:moveTo>
                  <a:cubicBezTo>
                    <a:pt x="301" y="1143"/>
                    <a:pt x="268" y="1177"/>
                    <a:pt x="234" y="1210"/>
                  </a:cubicBezTo>
                  <a:cubicBezTo>
                    <a:pt x="201" y="1343"/>
                    <a:pt x="167" y="1510"/>
                    <a:pt x="134" y="1644"/>
                  </a:cubicBezTo>
                  <a:cubicBezTo>
                    <a:pt x="101" y="1710"/>
                    <a:pt x="134" y="1744"/>
                    <a:pt x="201" y="1777"/>
                  </a:cubicBezTo>
                  <a:cubicBezTo>
                    <a:pt x="268" y="1777"/>
                    <a:pt x="301" y="1744"/>
                    <a:pt x="334" y="1710"/>
                  </a:cubicBezTo>
                  <a:cubicBezTo>
                    <a:pt x="368" y="1577"/>
                    <a:pt x="401" y="1410"/>
                    <a:pt x="434" y="1277"/>
                  </a:cubicBezTo>
                  <a:cubicBezTo>
                    <a:pt x="468" y="1243"/>
                    <a:pt x="434" y="1177"/>
                    <a:pt x="368" y="1143"/>
                  </a:cubicBezTo>
                  <a:close/>
                  <a:moveTo>
                    <a:pt x="101" y="2411"/>
                  </a:moveTo>
                  <a:cubicBezTo>
                    <a:pt x="34" y="2411"/>
                    <a:pt x="1" y="2477"/>
                    <a:pt x="1" y="2511"/>
                  </a:cubicBezTo>
                  <a:lnTo>
                    <a:pt x="1" y="2778"/>
                  </a:lnTo>
                  <a:lnTo>
                    <a:pt x="1" y="2978"/>
                  </a:lnTo>
                  <a:cubicBezTo>
                    <a:pt x="1" y="3011"/>
                    <a:pt x="34" y="3078"/>
                    <a:pt x="101" y="3078"/>
                  </a:cubicBezTo>
                  <a:cubicBezTo>
                    <a:pt x="167" y="3078"/>
                    <a:pt x="201" y="3011"/>
                    <a:pt x="201" y="2978"/>
                  </a:cubicBezTo>
                  <a:lnTo>
                    <a:pt x="201" y="2778"/>
                  </a:lnTo>
                  <a:lnTo>
                    <a:pt x="201" y="2544"/>
                  </a:lnTo>
                  <a:cubicBezTo>
                    <a:pt x="201" y="2477"/>
                    <a:pt x="167" y="2411"/>
                    <a:pt x="101" y="2411"/>
                  </a:cubicBezTo>
                  <a:close/>
                  <a:moveTo>
                    <a:pt x="205" y="3736"/>
                  </a:moveTo>
                  <a:cubicBezTo>
                    <a:pt x="193" y="3736"/>
                    <a:pt x="180" y="3739"/>
                    <a:pt x="167" y="3745"/>
                  </a:cubicBezTo>
                  <a:cubicBezTo>
                    <a:pt x="134" y="3745"/>
                    <a:pt x="101" y="3812"/>
                    <a:pt x="101" y="3878"/>
                  </a:cubicBezTo>
                  <a:cubicBezTo>
                    <a:pt x="134" y="4012"/>
                    <a:pt x="167" y="4145"/>
                    <a:pt x="234" y="4279"/>
                  </a:cubicBezTo>
                  <a:cubicBezTo>
                    <a:pt x="234" y="4312"/>
                    <a:pt x="268" y="4345"/>
                    <a:pt x="334" y="4345"/>
                  </a:cubicBezTo>
                  <a:lnTo>
                    <a:pt x="368" y="4379"/>
                  </a:lnTo>
                  <a:cubicBezTo>
                    <a:pt x="401" y="4345"/>
                    <a:pt x="434" y="4279"/>
                    <a:pt x="434" y="4245"/>
                  </a:cubicBezTo>
                  <a:cubicBezTo>
                    <a:pt x="368" y="4112"/>
                    <a:pt x="334" y="3945"/>
                    <a:pt x="301" y="3812"/>
                  </a:cubicBezTo>
                  <a:cubicBezTo>
                    <a:pt x="301" y="3785"/>
                    <a:pt x="257" y="3736"/>
                    <a:pt x="205" y="3736"/>
                  </a:cubicBezTo>
                  <a:close/>
                  <a:moveTo>
                    <a:pt x="715" y="4924"/>
                  </a:moveTo>
                  <a:cubicBezTo>
                    <a:pt x="690" y="4924"/>
                    <a:pt x="662" y="4932"/>
                    <a:pt x="634" y="4946"/>
                  </a:cubicBezTo>
                  <a:cubicBezTo>
                    <a:pt x="601" y="4979"/>
                    <a:pt x="568" y="5046"/>
                    <a:pt x="601" y="5079"/>
                  </a:cubicBezTo>
                  <a:cubicBezTo>
                    <a:pt x="701" y="5213"/>
                    <a:pt x="768" y="5346"/>
                    <a:pt x="835" y="5446"/>
                  </a:cubicBezTo>
                  <a:cubicBezTo>
                    <a:pt x="835" y="5480"/>
                    <a:pt x="868" y="5513"/>
                    <a:pt x="935" y="5513"/>
                  </a:cubicBezTo>
                  <a:lnTo>
                    <a:pt x="968" y="5513"/>
                  </a:lnTo>
                  <a:cubicBezTo>
                    <a:pt x="1001" y="5480"/>
                    <a:pt x="1035" y="5413"/>
                    <a:pt x="1001" y="5380"/>
                  </a:cubicBezTo>
                  <a:cubicBezTo>
                    <a:pt x="935" y="5246"/>
                    <a:pt x="868" y="5113"/>
                    <a:pt x="801" y="4979"/>
                  </a:cubicBezTo>
                  <a:cubicBezTo>
                    <a:pt x="782" y="4940"/>
                    <a:pt x="751" y="4924"/>
                    <a:pt x="715" y="4924"/>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80"/>
            <p:cNvSpPr/>
            <p:nvPr/>
          </p:nvSpPr>
          <p:spPr>
            <a:xfrm>
              <a:off x="6335944" y="2848054"/>
              <a:ext cx="4037" cy="8232"/>
            </a:xfrm>
            <a:custGeom>
              <a:rect b="b" l="l" r="r" t="t"/>
              <a:pathLst>
                <a:path extrusionOk="0" h="411" w="201">
                  <a:moveTo>
                    <a:pt x="101" y="1"/>
                  </a:moveTo>
                  <a:cubicBezTo>
                    <a:pt x="34" y="1"/>
                    <a:pt x="0" y="67"/>
                    <a:pt x="0" y="101"/>
                  </a:cubicBezTo>
                  <a:cubicBezTo>
                    <a:pt x="0" y="168"/>
                    <a:pt x="0" y="234"/>
                    <a:pt x="0" y="301"/>
                  </a:cubicBezTo>
                  <a:cubicBezTo>
                    <a:pt x="0" y="368"/>
                    <a:pt x="34" y="401"/>
                    <a:pt x="67" y="401"/>
                  </a:cubicBezTo>
                  <a:cubicBezTo>
                    <a:pt x="80" y="407"/>
                    <a:pt x="93" y="410"/>
                    <a:pt x="105" y="410"/>
                  </a:cubicBezTo>
                  <a:cubicBezTo>
                    <a:pt x="157" y="410"/>
                    <a:pt x="201" y="361"/>
                    <a:pt x="201" y="334"/>
                  </a:cubicBezTo>
                  <a:cubicBezTo>
                    <a:pt x="201" y="234"/>
                    <a:pt x="201" y="168"/>
                    <a:pt x="201" y="101"/>
                  </a:cubicBezTo>
                  <a:cubicBezTo>
                    <a:pt x="201" y="34"/>
                    <a:pt x="134" y="1"/>
                    <a:pt x="101" y="1"/>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80"/>
            <p:cNvSpPr/>
            <p:nvPr/>
          </p:nvSpPr>
          <p:spPr>
            <a:xfrm>
              <a:off x="6290397" y="2707744"/>
              <a:ext cx="58962" cy="128312"/>
            </a:xfrm>
            <a:custGeom>
              <a:rect b="b" l="l" r="r" t="t"/>
              <a:pathLst>
                <a:path extrusionOk="0" h="6406" w="2936">
                  <a:moveTo>
                    <a:pt x="2802" y="1"/>
                  </a:moveTo>
                  <a:cubicBezTo>
                    <a:pt x="2635" y="1"/>
                    <a:pt x="2502" y="34"/>
                    <a:pt x="2369" y="67"/>
                  </a:cubicBezTo>
                  <a:cubicBezTo>
                    <a:pt x="2302" y="67"/>
                    <a:pt x="2268" y="134"/>
                    <a:pt x="2302" y="201"/>
                  </a:cubicBezTo>
                  <a:cubicBezTo>
                    <a:pt x="2302" y="234"/>
                    <a:pt x="2335" y="268"/>
                    <a:pt x="2402" y="268"/>
                  </a:cubicBezTo>
                  <a:cubicBezTo>
                    <a:pt x="2535" y="234"/>
                    <a:pt x="2669" y="234"/>
                    <a:pt x="2802" y="234"/>
                  </a:cubicBezTo>
                  <a:cubicBezTo>
                    <a:pt x="2936" y="234"/>
                    <a:pt x="2936" y="1"/>
                    <a:pt x="2802" y="1"/>
                  </a:cubicBezTo>
                  <a:close/>
                  <a:moveTo>
                    <a:pt x="1578" y="388"/>
                  </a:moveTo>
                  <a:cubicBezTo>
                    <a:pt x="1564" y="388"/>
                    <a:pt x="1549" y="392"/>
                    <a:pt x="1535" y="401"/>
                  </a:cubicBezTo>
                  <a:cubicBezTo>
                    <a:pt x="1435" y="468"/>
                    <a:pt x="1301" y="568"/>
                    <a:pt x="1201" y="635"/>
                  </a:cubicBezTo>
                  <a:cubicBezTo>
                    <a:pt x="1168" y="701"/>
                    <a:pt x="1168" y="768"/>
                    <a:pt x="1201" y="801"/>
                  </a:cubicBezTo>
                  <a:cubicBezTo>
                    <a:pt x="1201" y="801"/>
                    <a:pt x="1234" y="835"/>
                    <a:pt x="1268" y="835"/>
                  </a:cubicBezTo>
                  <a:lnTo>
                    <a:pt x="1301" y="835"/>
                  </a:lnTo>
                  <a:cubicBezTo>
                    <a:pt x="1301" y="835"/>
                    <a:pt x="1301" y="835"/>
                    <a:pt x="1334" y="801"/>
                  </a:cubicBezTo>
                  <a:cubicBezTo>
                    <a:pt x="1435" y="735"/>
                    <a:pt x="1535" y="635"/>
                    <a:pt x="1668" y="568"/>
                  </a:cubicBezTo>
                  <a:cubicBezTo>
                    <a:pt x="1754" y="539"/>
                    <a:pt x="1668" y="388"/>
                    <a:pt x="1578" y="388"/>
                  </a:cubicBezTo>
                  <a:close/>
                  <a:moveTo>
                    <a:pt x="685" y="1230"/>
                  </a:moveTo>
                  <a:cubicBezTo>
                    <a:pt x="650" y="1230"/>
                    <a:pt x="620" y="1249"/>
                    <a:pt x="601" y="1268"/>
                  </a:cubicBezTo>
                  <a:cubicBezTo>
                    <a:pt x="534" y="1402"/>
                    <a:pt x="434" y="1502"/>
                    <a:pt x="367" y="1635"/>
                  </a:cubicBezTo>
                  <a:cubicBezTo>
                    <a:pt x="334" y="1669"/>
                    <a:pt x="367" y="1735"/>
                    <a:pt x="400" y="1769"/>
                  </a:cubicBezTo>
                  <a:lnTo>
                    <a:pt x="467" y="1769"/>
                  </a:lnTo>
                  <a:lnTo>
                    <a:pt x="467" y="1802"/>
                  </a:lnTo>
                  <a:cubicBezTo>
                    <a:pt x="501" y="1769"/>
                    <a:pt x="534" y="1769"/>
                    <a:pt x="567" y="1735"/>
                  </a:cubicBezTo>
                  <a:cubicBezTo>
                    <a:pt x="634" y="1602"/>
                    <a:pt x="701" y="1502"/>
                    <a:pt x="767" y="1402"/>
                  </a:cubicBezTo>
                  <a:cubicBezTo>
                    <a:pt x="801" y="1335"/>
                    <a:pt x="801" y="1302"/>
                    <a:pt x="767" y="1268"/>
                  </a:cubicBezTo>
                  <a:cubicBezTo>
                    <a:pt x="739" y="1240"/>
                    <a:pt x="711" y="1230"/>
                    <a:pt x="685" y="1230"/>
                  </a:cubicBezTo>
                  <a:close/>
                  <a:moveTo>
                    <a:pt x="200" y="2336"/>
                  </a:moveTo>
                  <a:cubicBezTo>
                    <a:pt x="134" y="2336"/>
                    <a:pt x="67" y="2369"/>
                    <a:pt x="67" y="2436"/>
                  </a:cubicBezTo>
                  <a:cubicBezTo>
                    <a:pt x="34" y="2569"/>
                    <a:pt x="0" y="2703"/>
                    <a:pt x="0" y="2836"/>
                  </a:cubicBezTo>
                  <a:cubicBezTo>
                    <a:pt x="0" y="2903"/>
                    <a:pt x="34" y="2936"/>
                    <a:pt x="100" y="2970"/>
                  </a:cubicBezTo>
                  <a:lnTo>
                    <a:pt x="134" y="2970"/>
                  </a:lnTo>
                  <a:cubicBezTo>
                    <a:pt x="167" y="2970"/>
                    <a:pt x="200" y="2903"/>
                    <a:pt x="200" y="2869"/>
                  </a:cubicBezTo>
                  <a:cubicBezTo>
                    <a:pt x="200" y="2736"/>
                    <a:pt x="234" y="2603"/>
                    <a:pt x="267" y="2469"/>
                  </a:cubicBezTo>
                  <a:cubicBezTo>
                    <a:pt x="267" y="2402"/>
                    <a:pt x="234" y="2369"/>
                    <a:pt x="200" y="2336"/>
                  </a:cubicBezTo>
                  <a:close/>
                  <a:moveTo>
                    <a:pt x="122" y="3594"/>
                  </a:moveTo>
                  <a:cubicBezTo>
                    <a:pt x="114" y="3594"/>
                    <a:pt x="107" y="3597"/>
                    <a:pt x="100" y="3603"/>
                  </a:cubicBezTo>
                  <a:cubicBezTo>
                    <a:pt x="34" y="3603"/>
                    <a:pt x="0" y="3637"/>
                    <a:pt x="0" y="3703"/>
                  </a:cubicBezTo>
                  <a:cubicBezTo>
                    <a:pt x="0" y="3837"/>
                    <a:pt x="34" y="3970"/>
                    <a:pt x="67" y="4137"/>
                  </a:cubicBezTo>
                  <a:cubicBezTo>
                    <a:pt x="67" y="4170"/>
                    <a:pt x="100" y="4204"/>
                    <a:pt x="167" y="4204"/>
                  </a:cubicBezTo>
                  <a:lnTo>
                    <a:pt x="200" y="4204"/>
                  </a:lnTo>
                  <a:cubicBezTo>
                    <a:pt x="234" y="4204"/>
                    <a:pt x="267" y="4137"/>
                    <a:pt x="267" y="4104"/>
                  </a:cubicBezTo>
                  <a:cubicBezTo>
                    <a:pt x="234" y="3970"/>
                    <a:pt x="200" y="3803"/>
                    <a:pt x="200" y="3670"/>
                  </a:cubicBezTo>
                  <a:cubicBezTo>
                    <a:pt x="200" y="3643"/>
                    <a:pt x="157" y="3594"/>
                    <a:pt x="122" y="3594"/>
                  </a:cubicBezTo>
                  <a:close/>
                  <a:moveTo>
                    <a:pt x="419" y="4791"/>
                  </a:moveTo>
                  <a:cubicBezTo>
                    <a:pt x="403" y="4791"/>
                    <a:pt x="385" y="4795"/>
                    <a:pt x="367" y="4804"/>
                  </a:cubicBezTo>
                  <a:cubicBezTo>
                    <a:pt x="334" y="4804"/>
                    <a:pt x="300" y="4871"/>
                    <a:pt x="334" y="4938"/>
                  </a:cubicBezTo>
                  <a:cubicBezTo>
                    <a:pt x="367" y="5071"/>
                    <a:pt x="434" y="5204"/>
                    <a:pt x="501" y="5338"/>
                  </a:cubicBezTo>
                  <a:cubicBezTo>
                    <a:pt x="501" y="5371"/>
                    <a:pt x="534" y="5371"/>
                    <a:pt x="567" y="5371"/>
                  </a:cubicBezTo>
                  <a:lnTo>
                    <a:pt x="634" y="5371"/>
                  </a:lnTo>
                  <a:cubicBezTo>
                    <a:pt x="667" y="5338"/>
                    <a:pt x="701" y="5271"/>
                    <a:pt x="667" y="5238"/>
                  </a:cubicBezTo>
                  <a:cubicBezTo>
                    <a:pt x="601" y="5104"/>
                    <a:pt x="567" y="4971"/>
                    <a:pt x="501" y="4871"/>
                  </a:cubicBezTo>
                  <a:cubicBezTo>
                    <a:pt x="501" y="4822"/>
                    <a:pt x="465" y="4791"/>
                    <a:pt x="419" y="4791"/>
                  </a:cubicBezTo>
                  <a:close/>
                  <a:moveTo>
                    <a:pt x="1021" y="5883"/>
                  </a:moveTo>
                  <a:cubicBezTo>
                    <a:pt x="1001" y="5883"/>
                    <a:pt x="981" y="5891"/>
                    <a:pt x="968" y="5905"/>
                  </a:cubicBezTo>
                  <a:cubicBezTo>
                    <a:pt x="901" y="5938"/>
                    <a:pt x="901" y="6005"/>
                    <a:pt x="934" y="6038"/>
                  </a:cubicBezTo>
                  <a:cubicBezTo>
                    <a:pt x="1001" y="6172"/>
                    <a:pt x="1101" y="6272"/>
                    <a:pt x="1201" y="6372"/>
                  </a:cubicBezTo>
                  <a:cubicBezTo>
                    <a:pt x="1201" y="6405"/>
                    <a:pt x="1234" y="6405"/>
                    <a:pt x="1268" y="6405"/>
                  </a:cubicBezTo>
                  <a:cubicBezTo>
                    <a:pt x="1301" y="6405"/>
                    <a:pt x="1334" y="6405"/>
                    <a:pt x="1334" y="6372"/>
                  </a:cubicBezTo>
                  <a:cubicBezTo>
                    <a:pt x="1368" y="6339"/>
                    <a:pt x="1368" y="6272"/>
                    <a:pt x="1334" y="6239"/>
                  </a:cubicBezTo>
                  <a:cubicBezTo>
                    <a:pt x="1268" y="6138"/>
                    <a:pt x="1168" y="6038"/>
                    <a:pt x="1101" y="5938"/>
                  </a:cubicBezTo>
                  <a:cubicBezTo>
                    <a:pt x="1081" y="5899"/>
                    <a:pt x="1050" y="5883"/>
                    <a:pt x="1021" y="5883"/>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80"/>
            <p:cNvSpPr/>
            <p:nvPr/>
          </p:nvSpPr>
          <p:spPr>
            <a:xfrm>
              <a:off x="5864547" y="2670889"/>
              <a:ext cx="240307" cy="139108"/>
            </a:xfrm>
            <a:custGeom>
              <a:rect b="b" l="l" r="r" t="t"/>
              <a:pathLst>
                <a:path extrusionOk="0" h="6945" w="11966">
                  <a:moveTo>
                    <a:pt x="158" y="1"/>
                  </a:moveTo>
                  <a:cubicBezTo>
                    <a:pt x="71" y="1"/>
                    <a:pt x="1" y="113"/>
                    <a:pt x="90" y="173"/>
                  </a:cubicBezTo>
                  <a:lnTo>
                    <a:pt x="1324" y="1440"/>
                  </a:lnTo>
                  <a:lnTo>
                    <a:pt x="10764" y="6944"/>
                  </a:lnTo>
                  <a:cubicBezTo>
                    <a:pt x="11432" y="6878"/>
                    <a:pt x="11832" y="6644"/>
                    <a:pt x="11965" y="6277"/>
                  </a:cubicBezTo>
                  <a:lnTo>
                    <a:pt x="2425" y="773"/>
                  </a:lnTo>
                  <a:lnTo>
                    <a:pt x="190" y="6"/>
                  </a:lnTo>
                  <a:cubicBezTo>
                    <a:pt x="179" y="2"/>
                    <a:pt x="169" y="1"/>
                    <a:pt x="15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80"/>
            <p:cNvSpPr/>
            <p:nvPr/>
          </p:nvSpPr>
          <p:spPr>
            <a:xfrm>
              <a:off x="5869789" y="2661515"/>
              <a:ext cx="42133" cy="32889"/>
            </a:xfrm>
            <a:custGeom>
              <a:rect b="b" l="l" r="r" t="t"/>
              <a:pathLst>
                <a:path extrusionOk="0" h="1642" w="2098">
                  <a:moveTo>
                    <a:pt x="70" y="0"/>
                  </a:moveTo>
                  <a:cubicBezTo>
                    <a:pt x="21" y="0"/>
                    <a:pt x="1" y="78"/>
                    <a:pt x="29" y="107"/>
                  </a:cubicBezTo>
                  <a:lnTo>
                    <a:pt x="1397" y="1642"/>
                  </a:lnTo>
                  <a:lnTo>
                    <a:pt x="2097" y="407"/>
                  </a:lnTo>
                  <a:lnTo>
                    <a:pt x="96" y="7"/>
                  </a:lnTo>
                  <a:cubicBezTo>
                    <a:pt x="87" y="2"/>
                    <a:pt x="78" y="0"/>
                    <a:pt x="70" y="0"/>
                  </a:cubicBezTo>
                  <a:close/>
                </a:path>
              </a:pathLst>
            </a:custGeom>
            <a:solidFill>
              <a:srgbClr val="FFA8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80"/>
            <p:cNvSpPr/>
            <p:nvPr/>
          </p:nvSpPr>
          <p:spPr>
            <a:xfrm>
              <a:off x="5869789" y="2661515"/>
              <a:ext cx="10644" cy="8833"/>
            </a:xfrm>
            <a:custGeom>
              <a:rect b="b" l="l" r="r" t="t"/>
              <a:pathLst>
                <a:path extrusionOk="0" h="441" w="530">
                  <a:moveTo>
                    <a:pt x="70" y="0"/>
                  </a:moveTo>
                  <a:cubicBezTo>
                    <a:pt x="21" y="0"/>
                    <a:pt x="1" y="78"/>
                    <a:pt x="29" y="107"/>
                  </a:cubicBezTo>
                  <a:lnTo>
                    <a:pt x="363" y="441"/>
                  </a:lnTo>
                  <a:lnTo>
                    <a:pt x="363" y="407"/>
                  </a:lnTo>
                  <a:cubicBezTo>
                    <a:pt x="329" y="274"/>
                    <a:pt x="396" y="141"/>
                    <a:pt x="530" y="74"/>
                  </a:cubicBezTo>
                  <a:lnTo>
                    <a:pt x="96" y="7"/>
                  </a:lnTo>
                  <a:cubicBezTo>
                    <a:pt x="87" y="2"/>
                    <a:pt x="78" y="0"/>
                    <a:pt x="70"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80"/>
            <p:cNvSpPr/>
            <p:nvPr/>
          </p:nvSpPr>
          <p:spPr>
            <a:xfrm>
              <a:off x="5896499" y="2669667"/>
              <a:ext cx="166825" cy="110926"/>
            </a:xfrm>
            <a:custGeom>
              <a:rect b="b" l="l" r="r" t="t"/>
              <a:pathLst>
                <a:path extrusionOk="0" h="5538" w="8307">
                  <a:moveTo>
                    <a:pt x="767" y="0"/>
                  </a:moveTo>
                  <a:cubicBezTo>
                    <a:pt x="467" y="67"/>
                    <a:pt x="234" y="301"/>
                    <a:pt x="134" y="567"/>
                  </a:cubicBezTo>
                  <a:cubicBezTo>
                    <a:pt x="34" y="801"/>
                    <a:pt x="0" y="1034"/>
                    <a:pt x="67" y="1235"/>
                  </a:cubicBezTo>
                  <a:lnTo>
                    <a:pt x="7205" y="5338"/>
                  </a:lnTo>
                  <a:lnTo>
                    <a:pt x="7405" y="5471"/>
                  </a:lnTo>
                  <a:lnTo>
                    <a:pt x="7572" y="5538"/>
                  </a:lnTo>
                  <a:cubicBezTo>
                    <a:pt x="7350" y="5443"/>
                    <a:pt x="8002" y="4294"/>
                    <a:pt x="8268" y="4294"/>
                  </a:cubicBezTo>
                  <a:cubicBezTo>
                    <a:pt x="8282" y="4294"/>
                    <a:pt x="8294" y="4297"/>
                    <a:pt x="8306" y="4303"/>
                  </a:cubicBezTo>
                  <a:lnTo>
                    <a:pt x="7906" y="4070"/>
                  </a:lnTo>
                  <a:lnTo>
                    <a:pt x="767" y="0"/>
                  </a:ln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80"/>
            <p:cNvSpPr/>
            <p:nvPr/>
          </p:nvSpPr>
          <p:spPr>
            <a:xfrm>
              <a:off x="6026452" y="2744319"/>
              <a:ext cx="24139" cy="29604"/>
            </a:xfrm>
            <a:custGeom>
              <a:rect b="b" l="l" r="r" t="t"/>
              <a:pathLst>
                <a:path extrusionOk="0" h="1478" w="1202">
                  <a:moveTo>
                    <a:pt x="1182" y="203"/>
                  </a:moveTo>
                  <a:lnTo>
                    <a:pt x="1201" y="210"/>
                  </a:lnTo>
                  <a:cubicBezTo>
                    <a:pt x="1195" y="207"/>
                    <a:pt x="1189" y="204"/>
                    <a:pt x="1182" y="203"/>
                  </a:cubicBezTo>
                  <a:close/>
                  <a:moveTo>
                    <a:pt x="795" y="1"/>
                  </a:moveTo>
                  <a:cubicBezTo>
                    <a:pt x="644" y="1"/>
                    <a:pt x="353" y="308"/>
                    <a:pt x="201" y="643"/>
                  </a:cubicBezTo>
                  <a:cubicBezTo>
                    <a:pt x="67" y="943"/>
                    <a:pt x="0" y="1210"/>
                    <a:pt x="101" y="1244"/>
                  </a:cubicBezTo>
                  <a:lnTo>
                    <a:pt x="442" y="1443"/>
                  </a:lnTo>
                  <a:lnTo>
                    <a:pt x="442" y="1443"/>
                  </a:lnTo>
                  <a:cubicBezTo>
                    <a:pt x="381" y="1330"/>
                    <a:pt x="448" y="1117"/>
                    <a:pt x="568" y="877"/>
                  </a:cubicBezTo>
                  <a:cubicBezTo>
                    <a:pt x="721" y="539"/>
                    <a:pt x="1015" y="202"/>
                    <a:pt x="1166" y="202"/>
                  </a:cubicBezTo>
                  <a:cubicBezTo>
                    <a:pt x="1171" y="202"/>
                    <a:pt x="1177" y="202"/>
                    <a:pt x="1182" y="203"/>
                  </a:cubicBezTo>
                  <a:lnTo>
                    <a:pt x="1182" y="203"/>
                  </a:lnTo>
                  <a:lnTo>
                    <a:pt x="1101" y="176"/>
                  </a:lnTo>
                  <a:lnTo>
                    <a:pt x="834" y="9"/>
                  </a:lnTo>
                  <a:cubicBezTo>
                    <a:pt x="823" y="4"/>
                    <a:pt x="810" y="1"/>
                    <a:pt x="795" y="1"/>
                  </a:cubicBezTo>
                  <a:close/>
                  <a:moveTo>
                    <a:pt x="442" y="1443"/>
                  </a:moveTo>
                  <a:cubicBezTo>
                    <a:pt x="449" y="1456"/>
                    <a:pt x="457" y="1467"/>
                    <a:pt x="467" y="1477"/>
                  </a:cubicBezTo>
                  <a:lnTo>
                    <a:pt x="501" y="1477"/>
                  </a:lnTo>
                  <a:lnTo>
                    <a:pt x="442" y="1443"/>
                  </a:ln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80"/>
            <p:cNvSpPr/>
            <p:nvPr/>
          </p:nvSpPr>
          <p:spPr>
            <a:xfrm>
              <a:off x="6029404" y="2747644"/>
              <a:ext cx="26549" cy="29604"/>
            </a:xfrm>
            <a:custGeom>
              <a:rect b="b" l="l" r="r" t="t"/>
              <a:pathLst>
                <a:path extrusionOk="0" h="1478" w="1322">
                  <a:moveTo>
                    <a:pt x="1319" y="209"/>
                  </a:moveTo>
                  <a:lnTo>
                    <a:pt x="1321" y="210"/>
                  </a:lnTo>
                  <a:cubicBezTo>
                    <a:pt x="1320" y="210"/>
                    <a:pt x="1319" y="209"/>
                    <a:pt x="1319" y="209"/>
                  </a:cubicBezTo>
                  <a:close/>
                  <a:moveTo>
                    <a:pt x="915" y="0"/>
                  </a:moveTo>
                  <a:cubicBezTo>
                    <a:pt x="648" y="0"/>
                    <a:pt x="1" y="1118"/>
                    <a:pt x="254" y="1244"/>
                  </a:cubicBezTo>
                  <a:lnTo>
                    <a:pt x="619" y="1477"/>
                  </a:lnTo>
                  <a:lnTo>
                    <a:pt x="619" y="1477"/>
                  </a:lnTo>
                  <a:cubicBezTo>
                    <a:pt x="370" y="1315"/>
                    <a:pt x="1016" y="200"/>
                    <a:pt x="1282" y="200"/>
                  </a:cubicBezTo>
                  <a:cubicBezTo>
                    <a:pt x="1295" y="200"/>
                    <a:pt x="1307" y="203"/>
                    <a:pt x="1319" y="209"/>
                  </a:cubicBezTo>
                  <a:lnTo>
                    <a:pt x="1319" y="209"/>
                  </a:lnTo>
                  <a:lnTo>
                    <a:pt x="954" y="10"/>
                  </a:lnTo>
                  <a:cubicBezTo>
                    <a:pt x="942" y="3"/>
                    <a:pt x="929" y="0"/>
                    <a:pt x="915" y="0"/>
                  </a:cubicBezTo>
                  <a:close/>
                  <a:moveTo>
                    <a:pt x="619" y="1477"/>
                  </a:moveTo>
                  <a:cubicBezTo>
                    <a:pt x="620" y="1477"/>
                    <a:pt x="620" y="1478"/>
                    <a:pt x="621" y="1478"/>
                  </a:cubicBezTo>
                  <a:lnTo>
                    <a:pt x="619" y="1477"/>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80"/>
            <p:cNvSpPr/>
            <p:nvPr/>
          </p:nvSpPr>
          <p:spPr>
            <a:xfrm>
              <a:off x="6036694" y="2751730"/>
              <a:ext cx="25947" cy="28863"/>
            </a:xfrm>
            <a:custGeom>
              <a:rect b="b" l="l" r="r" t="t"/>
              <a:pathLst>
                <a:path extrusionOk="0" h="1441" w="1292">
                  <a:moveTo>
                    <a:pt x="1283" y="202"/>
                  </a:moveTo>
                  <a:lnTo>
                    <a:pt x="1292" y="206"/>
                  </a:lnTo>
                  <a:cubicBezTo>
                    <a:pt x="1289" y="205"/>
                    <a:pt x="1286" y="203"/>
                    <a:pt x="1283" y="202"/>
                  </a:cubicBezTo>
                  <a:close/>
                  <a:moveTo>
                    <a:pt x="891" y="0"/>
                  </a:moveTo>
                  <a:cubicBezTo>
                    <a:pt x="606" y="0"/>
                    <a:pt x="0" y="1112"/>
                    <a:pt x="224" y="1241"/>
                  </a:cubicBezTo>
                  <a:lnTo>
                    <a:pt x="581" y="1435"/>
                  </a:lnTo>
                  <a:lnTo>
                    <a:pt x="581" y="1435"/>
                  </a:lnTo>
                  <a:cubicBezTo>
                    <a:pt x="392" y="1307"/>
                    <a:pt x="1025" y="197"/>
                    <a:pt x="1258" y="197"/>
                  </a:cubicBezTo>
                  <a:cubicBezTo>
                    <a:pt x="1267" y="197"/>
                    <a:pt x="1275" y="198"/>
                    <a:pt x="1283" y="202"/>
                  </a:cubicBezTo>
                  <a:lnTo>
                    <a:pt x="1283" y="202"/>
                  </a:lnTo>
                  <a:lnTo>
                    <a:pt x="925" y="6"/>
                  </a:lnTo>
                  <a:cubicBezTo>
                    <a:pt x="914" y="2"/>
                    <a:pt x="903" y="0"/>
                    <a:pt x="891" y="0"/>
                  </a:cubicBezTo>
                  <a:close/>
                  <a:moveTo>
                    <a:pt x="581" y="1435"/>
                  </a:moveTo>
                  <a:lnTo>
                    <a:pt x="581" y="1435"/>
                  </a:lnTo>
                  <a:cubicBezTo>
                    <a:pt x="584" y="1437"/>
                    <a:pt x="587" y="1439"/>
                    <a:pt x="591" y="1441"/>
                  </a:cubicBezTo>
                  <a:lnTo>
                    <a:pt x="581" y="1435"/>
                  </a:ln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80"/>
            <p:cNvSpPr/>
            <p:nvPr/>
          </p:nvSpPr>
          <p:spPr>
            <a:xfrm>
              <a:off x="5870371" y="2661655"/>
              <a:ext cx="182891" cy="119619"/>
            </a:xfrm>
            <a:custGeom>
              <a:rect b="b" l="l" r="r" t="t"/>
              <a:pathLst>
                <a:path extrusionOk="0" h="5972" w="9107">
                  <a:moveTo>
                    <a:pt x="67" y="0"/>
                  </a:moveTo>
                  <a:lnTo>
                    <a:pt x="0" y="33"/>
                  </a:lnTo>
                  <a:cubicBezTo>
                    <a:pt x="0" y="67"/>
                    <a:pt x="0" y="100"/>
                    <a:pt x="0" y="100"/>
                  </a:cubicBezTo>
                  <a:lnTo>
                    <a:pt x="1368" y="1668"/>
                  </a:lnTo>
                  <a:lnTo>
                    <a:pt x="8506" y="5771"/>
                  </a:lnTo>
                  <a:lnTo>
                    <a:pt x="8706" y="5871"/>
                  </a:lnTo>
                  <a:lnTo>
                    <a:pt x="8864" y="5965"/>
                  </a:lnTo>
                  <a:lnTo>
                    <a:pt x="8864" y="5965"/>
                  </a:lnTo>
                  <a:cubicBezTo>
                    <a:pt x="8748" y="5883"/>
                    <a:pt x="8912" y="5462"/>
                    <a:pt x="9107" y="5137"/>
                  </a:cubicBezTo>
                  <a:cubicBezTo>
                    <a:pt x="9107" y="5120"/>
                    <a:pt x="9098" y="5112"/>
                    <a:pt x="9090" y="5112"/>
                  </a:cubicBezTo>
                  <a:cubicBezTo>
                    <a:pt x="9082" y="5112"/>
                    <a:pt x="9073" y="5120"/>
                    <a:pt x="9073" y="5137"/>
                  </a:cubicBezTo>
                  <a:lnTo>
                    <a:pt x="1535" y="801"/>
                  </a:lnTo>
                  <a:lnTo>
                    <a:pt x="67" y="0"/>
                  </a:lnTo>
                  <a:close/>
                  <a:moveTo>
                    <a:pt x="8864" y="5965"/>
                  </a:moveTo>
                  <a:cubicBezTo>
                    <a:pt x="8867" y="5968"/>
                    <a:pt x="8870" y="5969"/>
                    <a:pt x="8873" y="5971"/>
                  </a:cubicBezTo>
                  <a:lnTo>
                    <a:pt x="8864" y="5965"/>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80"/>
            <p:cNvSpPr/>
            <p:nvPr/>
          </p:nvSpPr>
          <p:spPr>
            <a:xfrm>
              <a:off x="6046555" y="2755696"/>
              <a:ext cx="53600" cy="43185"/>
            </a:xfrm>
            <a:custGeom>
              <a:rect b="b" l="l" r="r" t="t"/>
              <a:pathLst>
                <a:path extrusionOk="0" h="2156" w="2669">
                  <a:moveTo>
                    <a:pt x="792" y="1"/>
                  </a:moveTo>
                  <a:cubicBezTo>
                    <a:pt x="620" y="1"/>
                    <a:pt x="354" y="338"/>
                    <a:pt x="200" y="676"/>
                  </a:cubicBezTo>
                  <a:cubicBezTo>
                    <a:pt x="67" y="942"/>
                    <a:pt x="0" y="1209"/>
                    <a:pt x="100" y="1243"/>
                  </a:cubicBezTo>
                  <a:lnTo>
                    <a:pt x="1668" y="2143"/>
                  </a:lnTo>
                  <a:cubicBezTo>
                    <a:pt x="1701" y="2152"/>
                    <a:pt x="1737" y="2156"/>
                    <a:pt x="1773" y="2156"/>
                  </a:cubicBezTo>
                  <a:cubicBezTo>
                    <a:pt x="1881" y="2156"/>
                    <a:pt x="1993" y="2118"/>
                    <a:pt x="2068" y="2043"/>
                  </a:cubicBezTo>
                  <a:cubicBezTo>
                    <a:pt x="2402" y="1743"/>
                    <a:pt x="2669" y="1076"/>
                    <a:pt x="2369" y="909"/>
                  </a:cubicBezTo>
                  <a:lnTo>
                    <a:pt x="834" y="8"/>
                  </a:lnTo>
                  <a:cubicBezTo>
                    <a:pt x="821" y="3"/>
                    <a:pt x="807" y="1"/>
                    <a:pt x="792" y="1"/>
                  </a:cubicBezTo>
                  <a:close/>
                </a:path>
              </a:pathLst>
            </a:custGeom>
            <a:solidFill>
              <a:srgbClr val="F28F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80"/>
            <p:cNvSpPr/>
            <p:nvPr/>
          </p:nvSpPr>
          <p:spPr>
            <a:xfrm>
              <a:off x="6076699" y="2773463"/>
              <a:ext cx="23456" cy="25719"/>
            </a:xfrm>
            <a:custGeom>
              <a:rect b="b" l="l" r="r" t="t"/>
              <a:pathLst>
                <a:path extrusionOk="0" h="1284" w="1168">
                  <a:moveTo>
                    <a:pt x="796" y="0"/>
                  </a:moveTo>
                  <a:cubicBezTo>
                    <a:pt x="762" y="0"/>
                    <a:pt x="728" y="8"/>
                    <a:pt x="701" y="22"/>
                  </a:cubicBezTo>
                  <a:cubicBezTo>
                    <a:pt x="367" y="156"/>
                    <a:pt x="134" y="422"/>
                    <a:pt x="67" y="789"/>
                  </a:cubicBezTo>
                  <a:cubicBezTo>
                    <a:pt x="0" y="1023"/>
                    <a:pt x="34" y="1190"/>
                    <a:pt x="134" y="1256"/>
                  </a:cubicBezTo>
                  <a:cubicBezTo>
                    <a:pt x="180" y="1275"/>
                    <a:pt x="227" y="1283"/>
                    <a:pt x="272" y="1283"/>
                  </a:cubicBezTo>
                  <a:cubicBezTo>
                    <a:pt x="388" y="1283"/>
                    <a:pt x="495" y="1228"/>
                    <a:pt x="567" y="1156"/>
                  </a:cubicBezTo>
                  <a:cubicBezTo>
                    <a:pt x="901" y="889"/>
                    <a:pt x="1168" y="256"/>
                    <a:pt x="934" y="55"/>
                  </a:cubicBezTo>
                  <a:cubicBezTo>
                    <a:pt x="895" y="16"/>
                    <a:pt x="845" y="0"/>
                    <a:pt x="79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80"/>
            <p:cNvSpPr/>
            <p:nvPr/>
          </p:nvSpPr>
          <p:spPr>
            <a:xfrm>
              <a:off x="6702369" y="2646773"/>
              <a:ext cx="182911" cy="91898"/>
            </a:xfrm>
            <a:custGeom>
              <a:rect b="b" l="l" r="r" t="t"/>
              <a:pathLst>
                <a:path extrusionOk="0" h="4588" w="9108">
                  <a:moveTo>
                    <a:pt x="4571" y="1"/>
                  </a:moveTo>
                  <a:cubicBezTo>
                    <a:pt x="3570" y="1"/>
                    <a:pt x="2569" y="226"/>
                    <a:pt x="1635" y="676"/>
                  </a:cubicBezTo>
                  <a:cubicBezTo>
                    <a:pt x="1" y="1577"/>
                    <a:pt x="1" y="3011"/>
                    <a:pt x="1635" y="3912"/>
                  </a:cubicBezTo>
                  <a:cubicBezTo>
                    <a:pt x="2569" y="4362"/>
                    <a:pt x="3570" y="4588"/>
                    <a:pt x="4571" y="4588"/>
                  </a:cubicBezTo>
                  <a:cubicBezTo>
                    <a:pt x="5571" y="4588"/>
                    <a:pt x="6572" y="4362"/>
                    <a:pt x="7506" y="3912"/>
                  </a:cubicBezTo>
                  <a:cubicBezTo>
                    <a:pt x="9107" y="3011"/>
                    <a:pt x="9107" y="1577"/>
                    <a:pt x="7506" y="676"/>
                  </a:cubicBezTo>
                  <a:cubicBezTo>
                    <a:pt x="6572" y="226"/>
                    <a:pt x="5571" y="1"/>
                    <a:pt x="457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80"/>
            <p:cNvSpPr/>
            <p:nvPr/>
          </p:nvSpPr>
          <p:spPr>
            <a:xfrm>
              <a:off x="6713093" y="2547104"/>
              <a:ext cx="161463" cy="54722"/>
            </a:xfrm>
            <a:custGeom>
              <a:rect b="b" l="l" r="r" t="t"/>
              <a:pathLst>
                <a:path extrusionOk="0" h="2732" w="8040">
                  <a:moveTo>
                    <a:pt x="4142" y="0"/>
                  </a:moveTo>
                  <a:cubicBezTo>
                    <a:pt x="3208" y="0"/>
                    <a:pt x="2281" y="159"/>
                    <a:pt x="1402" y="482"/>
                  </a:cubicBezTo>
                  <a:cubicBezTo>
                    <a:pt x="1" y="1049"/>
                    <a:pt x="34" y="1916"/>
                    <a:pt x="1435" y="2383"/>
                  </a:cubicBezTo>
                  <a:cubicBezTo>
                    <a:pt x="2221" y="2615"/>
                    <a:pt x="3028" y="2732"/>
                    <a:pt x="3834" y="2732"/>
                  </a:cubicBezTo>
                  <a:cubicBezTo>
                    <a:pt x="4772" y="2732"/>
                    <a:pt x="5708" y="2573"/>
                    <a:pt x="6605" y="2250"/>
                  </a:cubicBezTo>
                  <a:cubicBezTo>
                    <a:pt x="8040" y="1683"/>
                    <a:pt x="8006" y="816"/>
                    <a:pt x="6539" y="349"/>
                  </a:cubicBezTo>
                  <a:cubicBezTo>
                    <a:pt x="5752" y="117"/>
                    <a:pt x="4945" y="0"/>
                    <a:pt x="4142"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80"/>
            <p:cNvSpPr/>
            <p:nvPr/>
          </p:nvSpPr>
          <p:spPr>
            <a:xfrm>
              <a:off x="6717792" y="2518000"/>
              <a:ext cx="149394" cy="202924"/>
            </a:xfrm>
            <a:custGeom>
              <a:rect b="b" l="l" r="r" t="t"/>
              <a:pathLst>
                <a:path extrusionOk="0" h="10131" w="7439">
                  <a:moveTo>
                    <a:pt x="7439" y="0"/>
                  </a:moveTo>
                  <a:lnTo>
                    <a:pt x="0" y="200"/>
                  </a:lnTo>
                  <a:lnTo>
                    <a:pt x="767" y="8973"/>
                  </a:lnTo>
                  <a:cubicBezTo>
                    <a:pt x="834" y="9274"/>
                    <a:pt x="1134" y="9574"/>
                    <a:pt x="1701" y="9807"/>
                  </a:cubicBezTo>
                  <a:cubicBezTo>
                    <a:pt x="2376" y="10022"/>
                    <a:pt x="3072" y="10131"/>
                    <a:pt x="3766" y="10131"/>
                  </a:cubicBezTo>
                  <a:cubicBezTo>
                    <a:pt x="4582" y="10131"/>
                    <a:pt x="5396" y="9980"/>
                    <a:pt x="6171" y="9674"/>
                  </a:cubicBezTo>
                  <a:cubicBezTo>
                    <a:pt x="6738" y="9407"/>
                    <a:pt x="7038" y="9107"/>
                    <a:pt x="7072" y="8773"/>
                  </a:cubicBezTo>
                  <a:lnTo>
                    <a:pt x="7439" y="0"/>
                  </a:ln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80"/>
            <p:cNvSpPr/>
            <p:nvPr/>
          </p:nvSpPr>
          <p:spPr>
            <a:xfrm>
              <a:off x="6717792" y="2518000"/>
              <a:ext cx="148731" cy="54522"/>
            </a:xfrm>
            <a:custGeom>
              <a:rect b="b" l="l" r="r" t="t"/>
              <a:pathLst>
                <a:path extrusionOk="0" h="2722" w="7406">
                  <a:moveTo>
                    <a:pt x="7405" y="0"/>
                  </a:moveTo>
                  <a:lnTo>
                    <a:pt x="0" y="200"/>
                  </a:lnTo>
                  <a:lnTo>
                    <a:pt x="133" y="1968"/>
                  </a:lnTo>
                  <a:cubicBezTo>
                    <a:pt x="334" y="2102"/>
                    <a:pt x="567" y="2202"/>
                    <a:pt x="767" y="2302"/>
                  </a:cubicBezTo>
                  <a:cubicBezTo>
                    <a:pt x="1662" y="2580"/>
                    <a:pt x="2592" y="2722"/>
                    <a:pt x="3522" y="2722"/>
                  </a:cubicBezTo>
                  <a:cubicBezTo>
                    <a:pt x="4603" y="2722"/>
                    <a:pt x="5683" y="2530"/>
                    <a:pt x="6705" y="2135"/>
                  </a:cubicBezTo>
                  <a:lnTo>
                    <a:pt x="6905" y="2035"/>
                  </a:lnTo>
                  <a:cubicBezTo>
                    <a:pt x="7072" y="1968"/>
                    <a:pt x="7205" y="1868"/>
                    <a:pt x="7339" y="1768"/>
                  </a:cubicBezTo>
                  <a:lnTo>
                    <a:pt x="7405" y="0"/>
                  </a:ln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80"/>
            <p:cNvSpPr/>
            <p:nvPr/>
          </p:nvSpPr>
          <p:spPr>
            <a:xfrm>
              <a:off x="6707731" y="2484870"/>
              <a:ext cx="168834" cy="74632"/>
            </a:xfrm>
            <a:custGeom>
              <a:rect b="b" l="l" r="r" t="t"/>
              <a:pathLst>
                <a:path extrusionOk="0" h="3726" w="8407">
                  <a:moveTo>
                    <a:pt x="4366" y="0"/>
                  </a:moveTo>
                  <a:cubicBezTo>
                    <a:pt x="3294" y="0"/>
                    <a:pt x="2224" y="192"/>
                    <a:pt x="1202" y="587"/>
                  </a:cubicBezTo>
                  <a:cubicBezTo>
                    <a:pt x="1068" y="620"/>
                    <a:pt x="935" y="687"/>
                    <a:pt x="835" y="754"/>
                  </a:cubicBezTo>
                  <a:lnTo>
                    <a:pt x="1" y="787"/>
                  </a:lnTo>
                  <a:lnTo>
                    <a:pt x="34" y="2121"/>
                  </a:lnTo>
                  <a:cubicBezTo>
                    <a:pt x="34" y="2555"/>
                    <a:pt x="468" y="2989"/>
                    <a:pt x="1302" y="3289"/>
                  </a:cubicBezTo>
                  <a:cubicBezTo>
                    <a:pt x="2197" y="3582"/>
                    <a:pt x="3120" y="3725"/>
                    <a:pt x="4042" y="3725"/>
                  </a:cubicBezTo>
                  <a:cubicBezTo>
                    <a:pt x="5114" y="3725"/>
                    <a:pt x="6184" y="3532"/>
                    <a:pt x="7206" y="3155"/>
                  </a:cubicBezTo>
                  <a:cubicBezTo>
                    <a:pt x="8006" y="2788"/>
                    <a:pt x="8407" y="2355"/>
                    <a:pt x="8407" y="1921"/>
                  </a:cubicBezTo>
                  <a:lnTo>
                    <a:pt x="8373" y="554"/>
                  </a:lnTo>
                  <a:lnTo>
                    <a:pt x="7506" y="587"/>
                  </a:lnTo>
                  <a:cubicBezTo>
                    <a:pt x="7373" y="520"/>
                    <a:pt x="7239" y="487"/>
                    <a:pt x="7106" y="420"/>
                  </a:cubicBezTo>
                  <a:cubicBezTo>
                    <a:pt x="6211" y="142"/>
                    <a:pt x="5288" y="0"/>
                    <a:pt x="4366" y="0"/>
                  </a:cubicBez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80"/>
            <p:cNvSpPr/>
            <p:nvPr/>
          </p:nvSpPr>
          <p:spPr>
            <a:xfrm>
              <a:off x="6699035" y="2464159"/>
              <a:ext cx="185562" cy="68282"/>
            </a:xfrm>
            <a:custGeom>
              <a:rect b="b" l="l" r="r" t="t"/>
              <a:pathLst>
                <a:path extrusionOk="0" h="3409" w="9240">
                  <a:moveTo>
                    <a:pt x="4771" y="0"/>
                  </a:moveTo>
                  <a:cubicBezTo>
                    <a:pt x="3694" y="0"/>
                    <a:pt x="2623" y="192"/>
                    <a:pt x="1601" y="587"/>
                  </a:cubicBezTo>
                  <a:cubicBezTo>
                    <a:pt x="0" y="1287"/>
                    <a:pt x="33" y="2355"/>
                    <a:pt x="1668" y="2989"/>
                  </a:cubicBezTo>
                  <a:cubicBezTo>
                    <a:pt x="2563" y="3266"/>
                    <a:pt x="3486" y="3408"/>
                    <a:pt x="4408" y="3408"/>
                  </a:cubicBezTo>
                  <a:cubicBezTo>
                    <a:pt x="5480" y="3408"/>
                    <a:pt x="6550" y="3216"/>
                    <a:pt x="7572" y="2822"/>
                  </a:cubicBezTo>
                  <a:cubicBezTo>
                    <a:pt x="9240" y="2121"/>
                    <a:pt x="9207" y="1054"/>
                    <a:pt x="7539" y="420"/>
                  </a:cubicBezTo>
                  <a:cubicBezTo>
                    <a:pt x="6629" y="142"/>
                    <a:pt x="5697" y="0"/>
                    <a:pt x="4771"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80"/>
            <p:cNvSpPr/>
            <p:nvPr/>
          </p:nvSpPr>
          <p:spPr>
            <a:xfrm>
              <a:off x="6720463" y="2467885"/>
              <a:ext cx="142706" cy="54602"/>
            </a:xfrm>
            <a:custGeom>
              <a:rect b="b" l="l" r="r" t="t"/>
              <a:pathLst>
                <a:path extrusionOk="0" h="2726" w="7106">
                  <a:moveTo>
                    <a:pt x="6672" y="1"/>
                  </a:moveTo>
                  <a:lnTo>
                    <a:pt x="4537" y="67"/>
                  </a:lnTo>
                  <a:cubicBezTo>
                    <a:pt x="4289" y="44"/>
                    <a:pt x="4037" y="33"/>
                    <a:pt x="3784" y="33"/>
                  </a:cubicBezTo>
                  <a:cubicBezTo>
                    <a:pt x="3325" y="33"/>
                    <a:pt x="2866" y="69"/>
                    <a:pt x="2436" y="134"/>
                  </a:cubicBezTo>
                  <a:lnTo>
                    <a:pt x="367" y="167"/>
                  </a:lnTo>
                  <a:lnTo>
                    <a:pt x="101" y="1301"/>
                  </a:lnTo>
                  <a:cubicBezTo>
                    <a:pt x="0" y="1702"/>
                    <a:pt x="334" y="2135"/>
                    <a:pt x="1101" y="2402"/>
                  </a:cubicBezTo>
                  <a:cubicBezTo>
                    <a:pt x="1837" y="2617"/>
                    <a:pt x="2594" y="2726"/>
                    <a:pt x="3350" y="2726"/>
                  </a:cubicBezTo>
                  <a:cubicBezTo>
                    <a:pt x="4238" y="2726"/>
                    <a:pt x="5124" y="2575"/>
                    <a:pt x="5971" y="2269"/>
                  </a:cubicBezTo>
                  <a:cubicBezTo>
                    <a:pt x="6772" y="1935"/>
                    <a:pt x="7106" y="1502"/>
                    <a:pt x="6972" y="1101"/>
                  </a:cubicBezTo>
                  <a:lnTo>
                    <a:pt x="6672" y="1"/>
                  </a:ln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80"/>
            <p:cNvSpPr/>
            <p:nvPr/>
          </p:nvSpPr>
          <p:spPr>
            <a:xfrm>
              <a:off x="6721126" y="2448696"/>
              <a:ext cx="140035" cy="47311"/>
            </a:xfrm>
            <a:custGeom>
              <a:rect b="b" l="l" r="r" t="t"/>
              <a:pathLst>
                <a:path extrusionOk="0" h="2362" w="6973">
                  <a:moveTo>
                    <a:pt x="3633" y="1"/>
                  </a:moveTo>
                  <a:cubicBezTo>
                    <a:pt x="2808" y="1"/>
                    <a:pt x="1985" y="136"/>
                    <a:pt x="1202" y="391"/>
                  </a:cubicBezTo>
                  <a:cubicBezTo>
                    <a:pt x="1" y="892"/>
                    <a:pt x="1" y="1659"/>
                    <a:pt x="1235" y="2059"/>
                  </a:cubicBezTo>
                  <a:cubicBezTo>
                    <a:pt x="1916" y="2261"/>
                    <a:pt x="2619" y="2361"/>
                    <a:pt x="3324" y="2361"/>
                  </a:cubicBezTo>
                  <a:cubicBezTo>
                    <a:pt x="4137" y="2361"/>
                    <a:pt x="4952" y="2227"/>
                    <a:pt x="5738" y="1959"/>
                  </a:cubicBezTo>
                  <a:cubicBezTo>
                    <a:pt x="6972" y="1459"/>
                    <a:pt x="6939" y="725"/>
                    <a:pt x="5672" y="291"/>
                  </a:cubicBezTo>
                  <a:cubicBezTo>
                    <a:pt x="5005" y="95"/>
                    <a:pt x="4318" y="1"/>
                    <a:pt x="3633"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80"/>
            <p:cNvSpPr/>
            <p:nvPr/>
          </p:nvSpPr>
          <p:spPr>
            <a:xfrm>
              <a:off x="6736549" y="2457069"/>
              <a:ext cx="109209" cy="30345"/>
            </a:xfrm>
            <a:custGeom>
              <a:rect b="b" l="l" r="r" t="t"/>
              <a:pathLst>
                <a:path extrusionOk="0" h="1515" w="5438">
                  <a:moveTo>
                    <a:pt x="2970" y="0"/>
                  </a:moveTo>
                  <a:cubicBezTo>
                    <a:pt x="2880" y="0"/>
                    <a:pt x="2791" y="3"/>
                    <a:pt x="2702" y="7"/>
                  </a:cubicBezTo>
                  <a:cubicBezTo>
                    <a:pt x="1968" y="40"/>
                    <a:pt x="1268" y="140"/>
                    <a:pt x="600" y="374"/>
                  </a:cubicBezTo>
                  <a:cubicBezTo>
                    <a:pt x="100" y="607"/>
                    <a:pt x="0" y="807"/>
                    <a:pt x="0" y="841"/>
                  </a:cubicBezTo>
                  <a:cubicBezTo>
                    <a:pt x="0" y="841"/>
                    <a:pt x="33" y="907"/>
                    <a:pt x="133" y="974"/>
                  </a:cubicBezTo>
                  <a:cubicBezTo>
                    <a:pt x="267" y="1108"/>
                    <a:pt x="434" y="1174"/>
                    <a:pt x="634" y="1241"/>
                  </a:cubicBezTo>
                  <a:cubicBezTo>
                    <a:pt x="1216" y="1416"/>
                    <a:pt x="1824" y="1514"/>
                    <a:pt x="2435" y="1514"/>
                  </a:cubicBezTo>
                  <a:cubicBezTo>
                    <a:pt x="2524" y="1514"/>
                    <a:pt x="2613" y="1512"/>
                    <a:pt x="2702" y="1508"/>
                  </a:cubicBezTo>
                  <a:cubicBezTo>
                    <a:pt x="3436" y="1475"/>
                    <a:pt x="4136" y="1374"/>
                    <a:pt x="4803" y="1141"/>
                  </a:cubicBezTo>
                  <a:cubicBezTo>
                    <a:pt x="4970" y="1041"/>
                    <a:pt x="5137" y="974"/>
                    <a:pt x="5304" y="841"/>
                  </a:cubicBezTo>
                  <a:cubicBezTo>
                    <a:pt x="5371" y="807"/>
                    <a:pt x="5404" y="741"/>
                    <a:pt x="5437" y="674"/>
                  </a:cubicBezTo>
                  <a:cubicBezTo>
                    <a:pt x="5437" y="641"/>
                    <a:pt x="5304" y="474"/>
                    <a:pt x="4803" y="274"/>
                  </a:cubicBezTo>
                  <a:cubicBezTo>
                    <a:pt x="4221" y="99"/>
                    <a:pt x="3588" y="0"/>
                    <a:pt x="2970"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80"/>
            <p:cNvSpPr/>
            <p:nvPr/>
          </p:nvSpPr>
          <p:spPr>
            <a:xfrm>
              <a:off x="6739220" y="2463759"/>
              <a:ext cx="103847" cy="23655"/>
            </a:xfrm>
            <a:custGeom>
              <a:rect b="b" l="l" r="r" t="t"/>
              <a:pathLst>
                <a:path extrusionOk="0" h="1181" w="5171">
                  <a:moveTo>
                    <a:pt x="2837" y="0"/>
                  </a:moveTo>
                  <a:cubicBezTo>
                    <a:pt x="2747" y="0"/>
                    <a:pt x="2658" y="2"/>
                    <a:pt x="2569" y="6"/>
                  </a:cubicBezTo>
                  <a:cubicBezTo>
                    <a:pt x="1868" y="6"/>
                    <a:pt x="1135" y="140"/>
                    <a:pt x="467" y="373"/>
                  </a:cubicBezTo>
                  <a:cubicBezTo>
                    <a:pt x="301" y="440"/>
                    <a:pt x="134" y="540"/>
                    <a:pt x="0" y="640"/>
                  </a:cubicBezTo>
                  <a:cubicBezTo>
                    <a:pt x="134" y="774"/>
                    <a:pt x="301" y="840"/>
                    <a:pt x="501" y="907"/>
                  </a:cubicBezTo>
                  <a:cubicBezTo>
                    <a:pt x="1083" y="1082"/>
                    <a:pt x="1691" y="1180"/>
                    <a:pt x="2302" y="1180"/>
                  </a:cubicBezTo>
                  <a:cubicBezTo>
                    <a:pt x="2391" y="1180"/>
                    <a:pt x="2480" y="1178"/>
                    <a:pt x="2569" y="1174"/>
                  </a:cubicBezTo>
                  <a:cubicBezTo>
                    <a:pt x="3303" y="1141"/>
                    <a:pt x="4003" y="1040"/>
                    <a:pt x="4670" y="807"/>
                  </a:cubicBezTo>
                  <a:cubicBezTo>
                    <a:pt x="4837" y="707"/>
                    <a:pt x="5004" y="640"/>
                    <a:pt x="5171" y="507"/>
                  </a:cubicBezTo>
                  <a:cubicBezTo>
                    <a:pt x="5037" y="407"/>
                    <a:pt x="4871" y="340"/>
                    <a:pt x="4670" y="273"/>
                  </a:cubicBezTo>
                  <a:cubicBezTo>
                    <a:pt x="4088" y="99"/>
                    <a:pt x="3455" y="0"/>
                    <a:pt x="2837" y="0"/>
                  </a:cubicBez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80"/>
            <p:cNvSpPr/>
            <p:nvPr/>
          </p:nvSpPr>
          <p:spPr>
            <a:xfrm>
              <a:off x="6812903" y="2472973"/>
              <a:ext cx="16769" cy="8553"/>
            </a:xfrm>
            <a:custGeom>
              <a:rect b="b" l="l" r="r" t="t"/>
              <a:pathLst>
                <a:path extrusionOk="0" h="427" w="835">
                  <a:moveTo>
                    <a:pt x="610" y="1"/>
                  </a:moveTo>
                  <a:cubicBezTo>
                    <a:pt x="484" y="1"/>
                    <a:pt x="359" y="38"/>
                    <a:pt x="234" y="113"/>
                  </a:cubicBezTo>
                  <a:cubicBezTo>
                    <a:pt x="67" y="214"/>
                    <a:pt x="1" y="347"/>
                    <a:pt x="101" y="414"/>
                  </a:cubicBezTo>
                  <a:cubicBezTo>
                    <a:pt x="143" y="422"/>
                    <a:pt x="184" y="426"/>
                    <a:pt x="225" y="426"/>
                  </a:cubicBezTo>
                  <a:cubicBezTo>
                    <a:pt x="349" y="426"/>
                    <a:pt x="468" y="389"/>
                    <a:pt x="568" y="314"/>
                  </a:cubicBezTo>
                  <a:cubicBezTo>
                    <a:pt x="735" y="180"/>
                    <a:pt x="835" y="47"/>
                    <a:pt x="735" y="13"/>
                  </a:cubicBezTo>
                  <a:cubicBezTo>
                    <a:pt x="693" y="5"/>
                    <a:pt x="651" y="1"/>
                    <a:pt x="61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80"/>
            <p:cNvSpPr/>
            <p:nvPr/>
          </p:nvSpPr>
          <p:spPr>
            <a:xfrm>
              <a:off x="6720463" y="2572782"/>
              <a:ext cx="146723" cy="92018"/>
            </a:xfrm>
            <a:custGeom>
              <a:rect b="b" l="l" r="r" t="t"/>
              <a:pathLst>
                <a:path extrusionOk="0" h="4594" w="7306">
                  <a:moveTo>
                    <a:pt x="7306" y="1"/>
                  </a:moveTo>
                  <a:lnTo>
                    <a:pt x="7304" y="39"/>
                  </a:lnTo>
                  <a:lnTo>
                    <a:pt x="7304" y="39"/>
                  </a:lnTo>
                  <a:cubicBezTo>
                    <a:pt x="7305" y="26"/>
                    <a:pt x="7306" y="13"/>
                    <a:pt x="7306" y="1"/>
                  </a:cubicBezTo>
                  <a:close/>
                  <a:moveTo>
                    <a:pt x="0" y="167"/>
                  </a:moveTo>
                  <a:lnTo>
                    <a:pt x="0" y="167"/>
                  </a:lnTo>
                  <a:cubicBezTo>
                    <a:pt x="0" y="201"/>
                    <a:pt x="4" y="235"/>
                    <a:pt x="10" y="268"/>
                  </a:cubicBezTo>
                  <a:lnTo>
                    <a:pt x="10" y="268"/>
                  </a:lnTo>
                  <a:lnTo>
                    <a:pt x="0" y="167"/>
                  </a:lnTo>
                  <a:close/>
                  <a:moveTo>
                    <a:pt x="7304" y="39"/>
                  </a:moveTo>
                  <a:lnTo>
                    <a:pt x="7304" y="39"/>
                  </a:lnTo>
                  <a:cubicBezTo>
                    <a:pt x="7277" y="362"/>
                    <a:pt x="6912" y="711"/>
                    <a:pt x="6238" y="968"/>
                  </a:cubicBezTo>
                  <a:cubicBezTo>
                    <a:pt x="5341" y="1291"/>
                    <a:pt x="4405" y="1450"/>
                    <a:pt x="3467" y="1450"/>
                  </a:cubicBezTo>
                  <a:cubicBezTo>
                    <a:pt x="2661" y="1450"/>
                    <a:pt x="1854" y="1333"/>
                    <a:pt x="1068" y="1101"/>
                  </a:cubicBezTo>
                  <a:cubicBezTo>
                    <a:pt x="432" y="889"/>
                    <a:pt x="71" y="595"/>
                    <a:pt x="10" y="268"/>
                  </a:cubicBezTo>
                  <a:lnTo>
                    <a:pt x="10" y="268"/>
                  </a:lnTo>
                  <a:lnTo>
                    <a:pt x="301" y="3403"/>
                  </a:lnTo>
                  <a:cubicBezTo>
                    <a:pt x="301" y="3737"/>
                    <a:pt x="634" y="4037"/>
                    <a:pt x="1301" y="4270"/>
                  </a:cubicBezTo>
                  <a:cubicBezTo>
                    <a:pt x="2037" y="4485"/>
                    <a:pt x="2794" y="4594"/>
                    <a:pt x="3550" y="4594"/>
                  </a:cubicBezTo>
                  <a:cubicBezTo>
                    <a:pt x="4438" y="4594"/>
                    <a:pt x="5324" y="4443"/>
                    <a:pt x="6172" y="4137"/>
                  </a:cubicBezTo>
                  <a:cubicBezTo>
                    <a:pt x="6839" y="3870"/>
                    <a:pt x="7172" y="3536"/>
                    <a:pt x="7172" y="3203"/>
                  </a:cubicBezTo>
                  <a:lnTo>
                    <a:pt x="7304" y="39"/>
                  </a:ln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80"/>
            <p:cNvSpPr/>
            <p:nvPr/>
          </p:nvSpPr>
          <p:spPr>
            <a:xfrm>
              <a:off x="6740767" y="2617950"/>
              <a:ext cx="37996" cy="33771"/>
            </a:xfrm>
            <a:custGeom>
              <a:rect b="b" l="l" r="r" t="t"/>
              <a:pathLst>
                <a:path extrusionOk="0" h="1686" w="1892">
                  <a:moveTo>
                    <a:pt x="340" y="0"/>
                  </a:moveTo>
                  <a:cubicBezTo>
                    <a:pt x="304" y="0"/>
                    <a:pt x="281" y="24"/>
                    <a:pt x="257" y="47"/>
                  </a:cubicBezTo>
                  <a:cubicBezTo>
                    <a:pt x="0" y="903"/>
                    <a:pt x="646" y="1686"/>
                    <a:pt x="1444" y="1686"/>
                  </a:cubicBezTo>
                  <a:cubicBezTo>
                    <a:pt x="1579" y="1686"/>
                    <a:pt x="1718" y="1663"/>
                    <a:pt x="1858" y="1615"/>
                  </a:cubicBezTo>
                  <a:cubicBezTo>
                    <a:pt x="1892" y="1615"/>
                    <a:pt x="1892" y="1548"/>
                    <a:pt x="1858" y="1548"/>
                  </a:cubicBezTo>
                  <a:cubicBezTo>
                    <a:pt x="1758" y="1482"/>
                    <a:pt x="1625" y="1382"/>
                    <a:pt x="1558" y="1281"/>
                  </a:cubicBezTo>
                  <a:cubicBezTo>
                    <a:pt x="1425" y="1081"/>
                    <a:pt x="1324" y="915"/>
                    <a:pt x="1258" y="714"/>
                  </a:cubicBezTo>
                  <a:cubicBezTo>
                    <a:pt x="1058" y="381"/>
                    <a:pt x="757" y="147"/>
                    <a:pt x="390" y="14"/>
                  </a:cubicBezTo>
                  <a:cubicBezTo>
                    <a:pt x="371" y="4"/>
                    <a:pt x="354" y="0"/>
                    <a:pt x="340"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80"/>
            <p:cNvSpPr/>
            <p:nvPr/>
          </p:nvSpPr>
          <p:spPr>
            <a:xfrm>
              <a:off x="6751270" y="2610178"/>
              <a:ext cx="38217" cy="35293"/>
            </a:xfrm>
            <a:custGeom>
              <a:rect b="b" l="l" r="r" t="t"/>
              <a:pathLst>
                <a:path extrusionOk="0" h="1762" w="1903">
                  <a:moveTo>
                    <a:pt x="532" y="0"/>
                  </a:moveTo>
                  <a:cubicBezTo>
                    <a:pt x="374" y="0"/>
                    <a:pt x="215" y="34"/>
                    <a:pt x="68" y="102"/>
                  </a:cubicBezTo>
                  <a:cubicBezTo>
                    <a:pt x="1" y="135"/>
                    <a:pt x="1" y="235"/>
                    <a:pt x="68" y="302"/>
                  </a:cubicBezTo>
                  <a:cubicBezTo>
                    <a:pt x="268" y="369"/>
                    <a:pt x="435" y="469"/>
                    <a:pt x="601" y="602"/>
                  </a:cubicBezTo>
                  <a:cubicBezTo>
                    <a:pt x="768" y="735"/>
                    <a:pt x="902" y="902"/>
                    <a:pt x="1035" y="1102"/>
                  </a:cubicBezTo>
                  <a:cubicBezTo>
                    <a:pt x="1135" y="1369"/>
                    <a:pt x="1302" y="1569"/>
                    <a:pt x="1502" y="1736"/>
                  </a:cubicBezTo>
                  <a:cubicBezTo>
                    <a:pt x="1535" y="1753"/>
                    <a:pt x="1569" y="1761"/>
                    <a:pt x="1598" y="1761"/>
                  </a:cubicBezTo>
                  <a:cubicBezTo>
                    <a:pt x="1627" y="1761"/>
                    <a:pt x="1652" y="1753"/>
                    <a:pt x="1669" y="1736"/>
                  </a:cubicBezTo>
                  <a:cubicBezTo>
                    <a:pt x="1902" y="1269"/>
                    <a:pt x="1769" y="702"/>
                    <a:pt x="1369" y="369"/>
                  </a:cubicBezTo>
                  <a:cubicBezTo>
                    <a:pt x="1148" y="126"/>
                    <a:pt x="841" y="0"/>
                    <a:pt x="532"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80"/>
            <p:cNvSpPr/>
            <p:nvPr/>
          </p:nvSpPr>
          <p:spPr>
            <a:xfrm>
              <a:off x="6960951" y="2244230"/>
              <a:ext cx="607616" cy="348442"/>
            </a:xfrm>
            <a:custGeom>
              <a:rect b="b" l="l" r="r" t="t"/>
              <a:pathLst>
                <a:path extrusionOk="0" h="17396" w="30256">
                  <a:moveTo>
                    <a:pt x="28450" y="0"/>
                  </a:moveTo>
                  <a:cubicBezTo>
                    <a:pt x="28263" y="0"/>
                    <a:pt x="28071" y="42"/>
                    <a:pt x="27887" y="125"/>
                  </a:cubicBezTo>
                  <a:lnTo>
                    <a:pt x="301" y="16070"/>
                  </a:lnTo>
                  <a:cubicBezTo>
                    <a:pt x="1" y="16170"/>
                    <a:pt x="1" y="16604"/>
                    <a:pt x="268" y="16704"/>
                  </a:cubicBezTo>
                  <a:lnTo>
                    <a:pt x="1235" y="17271"/>
                  </a:lnTo>
                  <a:cubicBezTo>
                    <a:pt x="1418" y="17354"/>
                    <a:pt x="1610" y="17396"/>
                    <a:pt x="1798" y="17396"/>
                  </a:cubicBezTo>
                  <a:cubicBezTo>
                    <a:pt x="1985" y="17396"/>
                    <a:pt x="2169" y="17354"/>
                    <a:pt x="2336" y="17271"/>
                  </a:cubicBezTo>
                  <a:lnTo>
                    <a:pt x="29955" y="1326"/>
                  </a:lnTo>
                  <a:cubicBezTo>
                    <a:pt x="30256" y="1126"/>
                    <a:pt x="30256" y="859"/>
                    <a:pt x="29955" y="692"/>
                  </a:cubicBezTo>
                  <a:lnTo>
                    <a:pt x="28988" y="125"/>
                  </a:lnTo>
                  <a:cubicBezTo>
                    <a:pt x="28821" y="42"/>
                    <a:pt x="28638" y="0"/>
                    <a:pt x="2845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80"/>
            <p:cNvSpPr/>
            <p:nvPr/>
          </p:nvSpPr>
          <p:spPr>
            <a:xfrm>
              <a:off x="6551650" y="1973625"/>
              <a:ext cx="700739" cy="422613"/>
            </a:xfrm>
            <a:custGeom>
              <a:rect b="b" l="l" r="r" t="t"/>
              <a:pathLst>
                <a:path extrusionOk="0" h="21099" w="34893">
                  <a:moveTo>
                    <a:pt x="28342" y="1"/>
                  </a:moveTo>
                  <a:cubicBezTo>
                    <a:pt x="28179" y="1"/>
                    <a:pt x="28020" y="42"/>
                    <a:pt x="27887" y="126"/>
                  </a:cubicBezTo>
                  <a:lnTo>
                    <a:pt x="467" y="15937"/>
                  </a:lnTo>
                  <a:cubicBezTo>
                    <a:pt x="201" y="16104"/>
                    <a:pt x="34" y="16404"/>
                    <a:pt x="0" y="16737"/>
                  </a:cubicBezTo>
                  <a:lnTo>
                    <a:pt x="0" y="16904"/>
                  </a:lnTo>
                  <a:cubicBezTo>
                    <a:pt x="0" y="17238"/>
                    <a:pt x="201" y="17571"/>
                    <a:pt x="467" y="17738"/>
                  </a:cubicBezTo>
                  <a:lnTo>
                    <a:pt x="6071" y="20974"/>
                  </a:lnTo>
                  <a:cubicBezTo>
                    <a:pt x="6222" y="21057"/>
                    <a:pt x="6380" y="21099"/>
                    <a:pt x="6538" y="21099"/>
                  </a:cubicBezTo>
                  <a:cubicBezTo>
                    <a:pt x="6697" y="21099"/>
                    <a:pt x="6855" y="21057"/>
                    <a:pt x="7005" y="20974"/>
                  </a:cubicBezTo>
                  <a:lnTo>
                    <a:pt x="34425" y="5129"/>
                  </a:lnTo>
                  <a:cubicBezTo>
                    <a:pt x="34692" y="4962"/>
                    <a:pt x="34859" y="4662"/>
                    <a:pt x="34892" y="4329"/>
                  </a:cubicBezTo>
                  <a:lnTo>
                    <a:pt x="34892" y="4162"/>
                  </a:lnTo>
                  <a:cubicBezTo>
                    <a:pt x="34859" y="3828"/>
                    <a:pt x="34692" y="3528"/>
                    <a:pt x="34425" y="3361"/>
                  </a:cubicBezTo>
                  <a:lnTo>
                    <a:pt x="28821" y="126"/>
                  </a:lnTo>
                  <a:cubicBezTo>
                    <a:pt x="28671" y="42"/>
                    <a:pt x="28504" y="1"/>
                    <a:pt x="28342"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80"/>
            <p:cNvSpPr/>
            <p:nvPr/>
          </p:nvSpPr>
          <p:spPr>
            <a:xfrm>
              <a:off x="6551650" y="1973625"/>
              <a:ext cx="700739" cy="422613"/>
            </a:xfrm>
            <a:custGeom>
              <a:rect b="b" l="l" r="r" t="t"/>
              <a:pathLst>
                <a:path extrusionOk="0" h="21099" w="34893">
                  <a:moveTo>
                    <a:pt x="28342" y="1"/>
                  </a:moveTo>
                  <a:cubicBezTo>
                    <a:pt x="28179" y="1"/>
                    <a:pt x="28020" y="42"/>
                    <a:pt x="27887" y="126"/>
                  </a:cubicBezTo>
                  <a:lnTo>
                    <a:pt x="467" y="15937"/>
                  </a:lnTo>
                  <a:cubicBezTo>
                    <a:pt x="201" y="16104"/>
                    <a:pt x="34" y="16404"/>
                    <a:pt x="0" y="16737"/>
                  </a:cubicBezTo>
                  <a:lnTo>
                    <a:pt x="0" y="16904"/>
                  </a:lnTo>
                  <a:cubicBezTo>
                    <a:pt x="0" y="17238"/>
                    <a:pt x="201" y="17571"/>
                    <a:pt x="467" y="17738"/>
                  </a:cubicBezTo>
                  <a:lnTo>
                    <a:pt x="6071" y="20974"/>
                  </a:lnTo>
                  <a:cubicBezTo>
                    <a:pt x="6222" y="21057"/>
                    <a:pt x="6380" y="21099"/>
                    <a:pt x="6538" y="21099"/>
                  </a:cubicBezTo>
                  <a:cubicBezTo>
                    <a:pt x="6697" y="21099"/>
                    <a:pt x="6855" y="21057"/>
                    <a:pt x="7005" y="20974"/>
                  </a:cubicBezTo>
                  <a:lnTo>
                    <a:pt x="34425" y="5129"/>
                  </a:lnTo>
                  <a:cubicBezTo>
                    <a:pt x="34692" y="4962"/>
                    <a:pt x="34859" y="4662"/>
                    <a:pt x="34892" y="4329"/>
                  </a:cubicBezTo>
                  <a:lnTo>
                    <a:pt x="34892" y="4162"/>
                  </a:lnTo>
                  <a:cubicBezTo>
                    <a:pt x="34859" y="3828"/>
                    <a:pt x="34692" y="3528"/>
                    <a:pt x="34425" y="3361"/>
                  </a:cubicBezTo>
                  <a:lnTo>
                    <a:pt x="28821" y="126"/>
                  </a:lnTo>
                  <a:cubicBezTo>
                    <a:pt x="28671" y="42"/>
                    <a:pt x="28504" y="1"/>
                    <a:pt x="2834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80"/>
            <p:cNvSpPr/>
            <p:nvPr/>
          </p:nvSpPr>
          <p:spPr>
            <a:xfrm>
              <a:off x="6556329" y="1973625"/>
              <a:ext cx="692023" cy="396734"/>
            </a:xfrm>
            <a:custGeom>
              <a:rect b="b" l="l" r="r" t="t"/>
              <a:pathLst>
                <a:path extrusionOk="0" h="19807" w="34459">
                  <a:moveTo>
                    <a:pt x="28109" y="1"/>
                  </a:moveTo>
                  <a:cubicBezTo>
                    <a:pt x="27946" y="1"/>
                    <a:pt x="27787" y="42"/>
                    <a:pt x="27654" y="126"/>
                  </a:cubicBezTo>
                  <a:lnTo>
                    <a:pt x="234" y="15937"/>
                  </a:lnTo>
                  <a:cubicBezTo>
                    <a:pt x="1" y="16037"/>
                    <a:pt x="1" y="16371"/>
                    <a:pt x="234" y="16471"/>
                  </a:cubicBezTo>
                  <a:lnTo>
                    <a:pt x="5838" y="19706"/>
                  </a:lnTo>
                  <a:cubicBezTo>
                    <a:pt x="5989" y="19773"/>
                    <a:pt x="6147" y="19806"/>
                    <a:pt x="6305" y="19806"/>
                  </a:cubicBezTo>
                  <a:cubicBezTo>
                    <a:pt x="6464" y="19806"/>
                    <a:pt x="6622" y="19773"/>
                    <a:pt x="6772" y="19706"/>
                  </a:cubicBezTo>
                  <a:lnTo>
                    <a:pt x="34192" y="3862"/>
                  </a:lnTo>
                  <a:cubicBezTo>
                    <a:pt x="34459" y="3795"/>
                    <a:pt x="34459" y="3395"/>
                    <a:pt x="34192" y="3328"/>
                  </a:cubicBezTo>
                  <a:lnTo>
                    <a:pt x="28588" y="126"/>
                  </a:lnTo>
                  <a:cubicBezTo>
                    <a:pt x="28438" y="42"/>
                    <a:pt x="28271" y="1"/>
                    <a:pt x="28109"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80"/>
            <p:cNvSpPr/>
            <p:nvPr/>
          </p:nvSpPr>
          <p:spPr>
            <a:xfrm>
              <a:off x="6556329" y="1973625"/>
              <a:ext cx="692023" cy="396734"/>
            </a:xfrm>
            <a:custGeom>
              <a:rect b="b" l="l" r="r" t="t"/>
              <a:pathLst>
                <a:path extrusionOk="0" h="19807" w="34459">
                  <a:moveTo>
                    <a:pt x="28109" y="1"/>
                  </a:moveTo>
                  <a:cubicBezTo>
                    <a:pt x="27946" y="1"/>
                    <a:pt x="27787" y="42"/>
                    <a:pt x="27654" y="126"/>
                  </a:cubicBezTo>
                  <a:lnTo>
                    <a:pt x="234" y="15937"/>
                  </a:lnTo>
                  <a:cubicBezTo>
                    <a:pt x="1" y="16037"/>
                    <a:pt x="1" y="16371"/>
                    <a:pt x="234" y="16471"/>
                  </a:cubicBezTo>
                  <a:lnTo>
                    <a:pt x="5838" y="19706"/>
                  </a:lnTo>
                  <a:cubicBezTo>
                    <a:pt x="5989" y="19773"/>
                    <a:pt x="6147" y="19806"/>
                    <a:pt x="6305" y="19806"/>
                  </a:cubicBezTo>
                  <a:cubicBezTo>
                    <a:pt x="6464" y="19806"/>
                    <a:pt x="6622" y="19773"/>
                    <a:pt x="6772" y="19706"/>
                  </a:cubicBezTo>
                  <a:lnTo>
                    <a:pt x="34192" y="3862"/>
                  </a:lnTo>
                  <a:cubicBezTo>
                    <a:pt x="34459" y="3795"/>
                    <a:pt x="34459" y="3395"/>
                    <a:pt x="34192" y="3328"/>
                  </a:cubicBezTo>
                  <a:lnTo>
                    <a:pt x="28588" y="126"/>
                  </a:lnTo>
                  <a:cubicBezTo>
                    <a:pt x="28438" y="42"/>
                    <a:pt x="28271" y="1"/>
                    <a:pt x="2810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80"/>
            <p:cNvSpPr/>
            <p:nvPr/>
          </p:nvSpPr>
          <p:spPr>
            <a:xfrm>
              <a:off x="6904680" y="1615488"/>
              <a:ext cx="661879" cy="877314"/>
            </a:xfrm>
            <a:custGeom>
              <a:rect b="b" l="l" r="r" t="t"/>
              <a:pathLst>
                <a:path extrusionOk="0" h="43800" w="32958">
                  <a:moveTo>
                    <a:pt x="30830" y="0"/>
                  </a:moveTo>
                  <a:cubicBezTo>
                    <a:pt x="30424" y="0"/>
                    <a:pt x="30021" y="101"/>
                    <a:pt x="29655" y="293"/>
                  </a:cubicBezTo>
                  <a:lnTo>
                    <a:pt x="3303" y="15504"/>
                  </a:lnTo>
                  <a:cubicBezTo>
                    <a:pt x="2603" y="15937"/>
                    <a:pt x="2136" y="16671"/>
                    <a:pt x="2035" y="17505"/>
                  </a:cubicBezTo>
                  <a:lnTo>
                    <a:pt x="34" y="41556"/>
                  </a:lnTo>
                  <a:cubicBezTo>
                    <a:pt x="1" y="42356"/>
                    <a:pt x="368" y="43090"/>
                    <a:pt x="1035" y="43557"/>
                  </a:cubicBezTo>
                  <a:cubicBezTo>
                    <a:pt x="1369" y="43716"/>
                    <a:pt x="1741" y="43800"/>
                    <a:pt x="2115" y="43800"/>
                  </a:cubicBezTo>
                  <a:cubicBezTo>
                    <a:pt x="2525" y="43800"/>
                    <a:pt x="2937" y="43700"/>
                    <a:pt x="3303" y="43491"/>
                  </a:cubicBezTo>
                  <a:lnTo>
                    <a:pt x="29622" y="28313"/>
                  </a:lnTo>
                  <a:cubicBezTo>
                    <a:pt x="30322" y="27846"/>
                    <a:pt x="30789" y="27112"/>
                    <a:pt x="30923" y="26278"/>
                  </a:cubicBezTo>
                  <a:lnTo>
                    <a:pt x="32924" y="2261"/>
                  </a:lnTo>
                  <a:cubicBezTo>
                    <a:pt x="32958" y="1460"/>
                    <a:pt x="32557" y="693"/>
                    <a:pt x="31923" y="260"/>
                  </a:cubicBezTo>
                  <a:cubicBezTo>
                    <a:pt x="31573" y="84"/>
                    <a:pt x="31200" y="0"/>
                    <a:pt x="30830"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80"/>
            <p:cNvSpPr/>
            <p:nvPr/>
          </p:nvSpPr>
          <p:spPr>
            <a:xfrm>
              <a:off x="6904680" y="1615488"/>
              <a:ext cx="661879" cy="877314"/>
            </a:xfrm>
            <a:custGeom>
              <a:rect b="b" l="l" r="r" t="t"/>
              <a:pathLst>
                <a:path extrusionOk="0" h="43800" w="32958">
                  <a:moveTo>
                    <a:pt x="30830" y="0"/>
                  </a:moveTo>
                  <a:cubicBezTo>
                    <a:pt x="30424" y="0"/>
                    <a:pt x="30021" y="101"/>
                    <a:pt x="29655" y="293"/>
                  </a:cubicBezTo>
                  <a:lnTo>
                    <a:pt x="3303" y="15504"/>
                  </a:lnTo>
                  <a:cubicBezTo>
                    <a:pt x="2603" y="15937"/>
                    <a:pt x="2136" y="16671"/>
                    <a:pt x="2035" y="17505"/>
                  </a:cubicBezTo>
                  <a:lnTo>
                    <a:pt x="34" y="41556"/>
                  </a:lnTo>
                  <a:cubicBezTo>
                    <a:pt x="1" y="42356"/>
                    <a:pt x="368" y="43090"/>
                    <a:pt x="1035" y="43557"/>
                  </a:cubicBezTo>
                  <a:cubicBezTo>
                    <a:pt x="1369" y="43716"/>
                    <a:pt x="1741" y="43800"/>
                    <a:pt x="2115" y="43800"/>
                  </a:cubicBezTo>
                  <a:cubicBezTo>
                    <a:pt x="2525" y="43800"/>
                    <a:pt x="2937" y="43700"/>
                    <a:pt x="3303" y="43491"/>
                  </a:cubicBezTo>
                  <a:lnTo>
                    <a:pt x="29622" y="28313"/>
                  </a:lnTo>
                  <a:cubicBezTo>
                    <a:pt x="30322" y="27846"/>
                    <a:pt x="30789" y="27112"/>
                    <a:pt x="30923" y="26278"/>
                  </a:cubicBezTo>
                  <a:lnTo>
                    <a:pt x="32924" y="2261"/>
                  </a:lnTo>
                  <a:cubicBezTo>
                    <a:pt x="32958" y="1460"/>
                    <a:pt x="32557" y="693"/>
                    <a:pt x="31923" y="260"/>
                  </a:cubicBezTo>
                  <a:cubicBezTo>
                    <a:pt x="31573" y="84"/>
                    <a:pt x="31200" y="0"/>
                    <a:pt x="3083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80"/>
            <p:cNvSpPr/>
            <p:nvPr/>
          </p:nvSpPr>
          <p:spPr>
            <a:xfrm>
              <a:off x="6954264" y="1615488"/>
              <a:ext cx="612295" cy="834370"/>
            </a:xfrm>
            <a:custGeom>
              <a:rect b="b" l="l" r="r" t="t"/>
              <a:pathLst>
                <a:path extrusionOk="0" h="41656" w="30489">
                  <a:moveTo>
                    <a:pt x="28361" y="0"/>
                  </a:moveTo>
                  <a:cubicBezTo>
                    <a:pt x="27955" y="0"/>
                    <a:pt x="27552" y="101"/>
                    <a:pt x="27186" y="293"/>
                  </a:cubicBezTo>
                  <a:lnTo>
                    <a:pt x="834" y="15504"/>
                  </a:lnTo>
                  <a:cubicBezTo>
                    <a:pt x="500" y="15704"/>
                    <a:pt x="200" y="16004"/>
                    <a:pt x="0" y="16371"/>
                  </a:cubicBezTo>
                  <a:lnTo>
                    <a:pt x="4103" y="18739"/>
                  </a:lnTo>
                  <a:lnTo>
                    <a:pt x="4103" y="41656"/>
                  </a:lnTo>
                  <a:lnTo>
                    <a:pt x="27186" y="28313"/>
                  </a:lnTo>
                  <a:cubicBezTo>
                    <a:pt x="27887" y="27846"/>
                    <a:pt x="28320" y="27112"/>
                    <a:pt x="28454" y="26278"/>
                  </a:cubicBezTo>
                  <a:lnTo>
                    <a:pt x="30455" y="2261"/>
                  </a:lnTo>
                  <a:cubicBezTo>
                    <a:pt x="30489" y="1460"/>
                    <a:pt x="30088" y="693"/>
                    <a:pt x="29454" y="260"/>
                  </a:cubicBezTo>
                  <a:cubicBezTo>
                    <a:pt x="29104" y="84"/>
                    <a:pt x="28731" y="0"/>
                    <a:pt x="28361"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80"/>
            <p:cNvSpPr/>
            <p:nvPr/>
          </p:nvSpPr>
          <p:spPr>
            <a:xfrm>
              <a:off x="6954264" y="1615488"/>
              <a:ext cx="612295" cy="834370"/>
            </a:xfrm>
            <a:custGeom>
              <a:rect b="b" l="l" r="r" t="t"/>
              <a:pathLst>
                <a:path extrusionOk="0" h="41656" w="30489">
                  <a:moveTo>
                    <a:pt x="28361" y="0"/>
                  </a:moveTo>
                  <a:cubicBezTo>
                    <a:pt x="27955" y="0"/>
                    <a:pt x="27552" y="101"/>
                    <a:pt x="27186" y="293"/>
                  </a:cubicBezTo>
                  <a:lnTo>
                    <a:pt x="834" y="15504"/>
                  </a:lnTo>
                  <a:cubicBezTo>
                    <a:pt x="500" y="15704"/>
                    <a:pt x="200" y="16004"/>
                    <a:pt x="0" y="16371"/>
                  </a:cubicBezTo>
                  <a:lnTo>
                    <a:pt x="4103" y="18739"/>
                  </a:lnTo>
                  <a:lnTo>
                    <a:pt x="4103" y="41656"/>
                  </a:lnTo>
                  <a:lnTo>
                    <a:pt x="27186" y="28313"/>
                  </a:lnTo>
                  <a:cubicBezTo>
                    <a:pt x="27887" y="27846"/>
                    <a:pt x="28320" y="27112"/>
                    <a:pt x="28454" y="26278"/>
                  </a:cubicBezTo>
                  <a:lnTo>
                    <a:pt x="30455" y="2261"/>
                  </a:lnTo>
                  <a:cubicBezTo>
                    <a:pt x="30489" y="1460"/>
                    <a:pt x="30088" y="693"/>
                    <a:pt x="29454" y="260"/>
                  </a:cubicBezTo>
                  <a:cubicBezTo>
                    <a:pt x="29104" y="84"/>
                    <a:pt x="28731" y="0"/>
                    <a:pt x="2836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80"/>
            <p:cNvSpPr/>
            <p:nvPr/>
          </p:nvSpPr>
          <p:spPr>
            <a:xfrm>
              <a:off x="6948621" y="1644271"/>
              <a:ext cx="617557" cy="846147"/>
            </a:xfrm>
            <a:custGeom>
              <a:rect b="b" l="l" r="r" t="t"/>
              <a:pathLst>
                <a:path extrusionOk="0" h="42244" w="30751">
                  <a:moveTo>
                    <a:pt x="30157" y="0"/>
                  </a:moveTo>
                  <a:cubicBezTo>
                    <a:pt x="30005" y="0"/>
                    <a:pt x="29829" y="51"/>
                    <a:pt x="29635" y="157"/>
                  </a:cubicBezTo>
                  <a:lnTo>
                    <a:pt x="3317" y="15368"/>
                  </a:lnTo>
                  <a:cubicBezTo>
                    <a:pt x="2616" y="15801"/>
                    <a:pt x="2149" y="16569"/>
                    <a:pt x="2049" y="17403"/>
                  </a:cubicBezTo>
                  <a:lnTo>
                    <a:pt x="48" y="41420"/>
                  </a:lnTo>
                  <a:cubicBezTo>
                    <a:pt x="0" y="41941"/>
                    <a:pt x="239" y="42243"/>
                    <a:pt x="608" y="42243"/>
                  </a:cubicBezTo>
                  <a:cubicBezTo>
                    <a:pt x="759" y="42243"/>
                    <a:pt x="931" y="42193"/>
                    <a:pt x="1115" y="42087"/>
                  </a:cubicBezTo>
                  <a:lnTo>
                    <a:pt x="27434" y="26909"/>
                  </a:lnTo>
                  <a:cubicBezTo>
                    <a:pt x="28134" y="26442"/>
                    <a:pt x="28601" y="25708"/>
                    <a:pt x="28735" y="24875"/>
                  </a:cubicBezTo>
                  <a:lnTo>
                    <a:pt x="30703" y="824"/>
                  </a:lnTo>
                  <a:cubicBezTo>
                    <a:pt x="30750" y="303"/>
                    <a:pt x="30528" y="0"/>
                    <a:pt x="30157"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80"/>
            <p:cNvSpPr/>
            <p:nvPr/>
          </p:nvSpPr>
          <p:spPr>
            <a:xfrm>
              <a:off x="6948621" y="1644271"/>
              <a:ext cx="617557" cy="846147"/>
            </a:xfrm>
            <a:custGeom>
              <a:rect b="b" l="l" r="r" t="t"/>
              <a:pathLst>
                <a:path extrusionOk="0" h="42244" w="30751">
                  <a:moveTo>
                    <a:pt x="30157" y="0"/>
                  </a:moveTo>
                  <a:cubicBezTo>
                    <a:pt x="30005" y="0"/>
                    <a:pt x="29829" y="51"/>
                    <a:pt x="29635" y="157"/>
                  </a:cubicBezTo>
                  <a:lnTo>
                    <a:pt x="3317" y="15368"/>
                  </a:lnTo>
                  <a:cubicBezTo>
                    <a:pt x="2616" y="15801"/>
                    <a:pt x="2149" y="16569"/>
                    <a:pt x="2049" y="17403"/>
                  </a:cubicBezTo>
                  <a:lnTo>
                    <a:pt x="48" y="41420"/>
                  </a:lnTo>
                  <a:cubicBezTo>
                    <a:pt x="0" y="41941"/>
                    <a:pt x="239" y="42243"/>
                    <a:pt x="608" y="42243"/>
                  </a:cubicBezTo>
                  <a:cubicBezTo>
                    <a:pt x="759" y="42243"/>
                    <a:pt x="931" y="42193"/>
                    <a:pt x="1115" y="42087"/>
                  </a:cubicBezTo>
                  <a:lnTo>
                    <a:pt x="27434" y="26909"/>
                  </a:lnTo>
                  <a:cubicBezTo>
                    <a:pt x="28134" y="26442"/>
                    <a:pt x="28601" y="25708"/>
                    <a:pt x="28735" y="24875"/>
                  </a:cubicBezTo>
                  <a:lnTo>
                    <a:pt x="30703" y="824"/>
                  </a:lnTo>
                  <a:cubicBezTo>
                    <a:pt x="30750" y="303"/>
                    <a:pt x="30528" y="0"/>
                    <a:pt x="3015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80"/>
            <p:cNvSpPr/>
            <p:nvPr/>
          </p:nvSpPr>
          <p:spPr>
            <a:xfrm>
              <a:off x="7220739" y="2018091"/>
              <a:ext cx="73321" cy="98107"/>
            </a:xfrm>
            <a:custGeom>
              <a:rect b="b" l="l" r="r" t="t"/>
              <a:pathLst>
                <a:path extrusionOk="0" h="4898" w="3651">
                  <a:moveTo>
                    <a:pt x="2704" y="1"/>
                  </a:moveTo>
                  <a:cubicBezTo>
                    <a:pt x="2497" y="1"/>
                    <a:pt x="2262" y="68"/>
                    <a:pt x="2009" y="207"/>
                  </a:cubicBezTo>
                  <a:cubicBezTo>
                    <a:pt x="908" y="974"/>
                    <a:pt x="207" y="2142"/>
                    <a:pt x="74" y="3443"/>
                  </a:cubicBezTo>
                  <a:cubicBezTo>
                    <a:pt x="0" y="4351"/>
                    <a:pt x="360" y="4898"/>
                    <a:pt x="940" y="4898"/>
                  </a:cubicBezTo>
                  <a:cubicBezTo>
                    <a:pt x="1149" y="4898"/>
                    <a:pt x="1386" y="4827"/>
                    <a:pt x="1642" y="4677"/>
                  </a:cubicBezTo>
                  <a:cubicBezTo>
                    <a:pt x="2709" y="3910"/>
                    <a:pt x="3410" y="2742"/>
                    <a:pt x="3576" y="1441"/>
                  </a:cubicBezTo>
                  <a:cubicBezTo>
                    <a:pt x="3650" y="530"/>
                    <a:pt x="3288" y="1"/>
                    <a:pt x="2704"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80"/>
            <p:cNvSpPr/>
            <p:nvPr/>
          </p:nvSpPr>
          <p:spPr>
            <a:xfrm>
              <a:off x="7212826" y="2144501"/>
              <a:ext cx="152105" cy="88212"/>
            </a:xfrm>
            <a:custGeom>
              <a:rect b="b" l="l" r="r" t="t"/>
              <a:pathLst>
                <a:path extrusionOk="0" h="4404" w="7574">
                  <a:moveTo>
                    <a:pt x="6472" y="1"/>
                  </a:moveTo>
                  <a:lnTo>
                    <a:pt x="1" y="3770"/>
                  </a:lnTo>
                  <a:lnTo>
                    <a:pt x="1102" y="4404"/>
                  </a:lnTo>
                  <a:lnTo>
                    <a:pt x="7573" y="668"/>
                  </a:lnTo>
                  <a:lnTo>
                    <a:pt x="6472" y="1"/>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80"/>
            <p:cNvSpPr/>
            <p:nvPr/>
          </p:nvSpPr>
          <p:spPr>
            <a:xfrm>
              <a:off x="7212826" y="2144501"/>
              <a:ext cx="152105" cy="88212"/>
            </a:xfrm>
            <a:custGeom>
              <a:rect b="b" l="l" r="r" t="t"/>
              <a:pathLst>
                <a:path extrusionOk="0" h="4404" w="7574">
                  <a:moveTo>
                    <a:pt x="6472" y="1"/>
                  </a:moveTo>
                  <a:lnTo>
                    <a:pt x="1" y="3770"/>
                  </a:lnTo>
                  <a:lnTo>
                    <a:pt x="1102" y="4404"/>
                  </a:lnTo>
                  <a:lnTo>
                    <a:pt x="7573" y="668"/>
                  </a:lnTo>
                  <a:lnTo>
                    <a:pt x="647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80"/>
            <p:cNvSpPr/>
            <p:nvPr/>
          </p:nvSpPr>
          <p:spPr>
            <a:xfrm>
              <a:off x="7169970" y="2157861"/>
              <a:ext cx="263944" cy="314050"/>
            </a:xfrm>
            <a:custGeom>
              <a:rect b="b" l="l" r="r" t="t"/>
              <a:pathLst>
                <a:path extrusionOk="0" h="15679" w="13143">
                  <a:moveTo>
                    <a:pt x="9740" y="1"/>
                  </a:moveTo>
                  <a:lnTo>
                    <a:pt x="3269" y="3770"/>
                  </a:lnTo>
                  <a:lnTo>
                    <a:pt x="2168" y="3136"/>
                  </a:lnTo>
                  <a:lnTo>
                    <a:pt x="2902" y="13244"/>
                  </a:lnTo>
                  <a:lnTo>
                    <a:pt x="3002" y="13777"/>
                  </a:lnTo>
                  <a:lnTo>
                    <a:pt x="3002" y="13777"/>
                  </a:lnTo>
                  <a:lnTo>
                    <a:pt x="2535" y="13510"/>
                  </a:lnTo>
                  <a:lnTo>
                    <a:pt x="467" y="12310"/>
                  </a:lnTo>
                  <a:cubicBezTo>
                    <a:pt x="389" y="12271"/>
                    <a:pt x="317" y="12252"/>
                    <a:pt x="254" y="12252"/>
                  </a:cubicBezTo>
                  <a:cubicBezTo>
                    <a:pt x="101" y="12252"/>
                    <a:pt x="0" y="12364"/>
                    <a:pt x="0" y="12576"/>
                  </a:cubicBezTo>
                  <a:lnTo>
                    <a:pt x="0" y="12777"/>
                  </a:lnTo>
                  <a:cubicBezTo>
                    <a:pt x="0" y="13077"/>
                    <a:pt x="167" y="13377"/>
                    <a:pt x="434" y="13577"/>
                  </a:cubicBezTo>
                  <a:lnTo>
                    <a:pt x="3903" y="15579"/>
                  </a:lnTo>
                  <a:cubicBezTo>
                    <a:pt x="4036" y="15645"/>
                    <a:pt x="4170" y="15679"/>
                    <a:pt x="4337" y="15679"/>
                  </a:cubicBezTo>
                  <a:cubicBezTo>
                    <a:pt x="4503" y="15679"/>
                    <a:pt x="4670" y="15645"/>
                    <a:pt x="4837" y="15579"/>
                  </a:cubicBezTo>
                  <a:lnTo>
                    <a:pt x="12709" y="11009"/>
                  </a:lnTo>
                  <a:cubicBezTo>
                    <a:pt x="12976" y="10842"/>
                    <a:pt x="13143" y="10542"/>
                    <a:pt x="13109" y="10241"/>
                  </a:cubicBezTo>
                  <a:lnTo>
                    <a:pt x="9740" y="1"/>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80"/>
            <p:cNvSpPr/>
            <p:nvPr/>
          </p:nvSpPr>
          <p:spPr>
            <a:xfrm>
              <a:off x="7169970" y="2157861"/>
              <a:ext cx="263944" cy="314050"/>
            </a:xfrm>
            <a:custGeom>
              <a:rect b="b" l="l" r="r" t="t"/>
              <a:pathLst>
                <a:path extrusionOk="0" h="15679" w="13143">
                  <a:moveTo>
                    <a:pt x="9740" y="1"/>
                  </a:moveTo>
                  <a:lnTo>
                    <a:pt x="3269" y="3770"/>
                  </a:lnTo>
                  <a:lnTo>
                    <a:pt x="2168" y="3136"/>
                  </a:lnTo>
                  <a:lnTo>
                    <a:pt x="2902" y="13244"/>
                  </a:lnTo>
                  <a:lnTo>
                    <a:pt x="3002" y="13777"/>
                  </a:lnTo>
                  <a:lnTo>
                    <a:pt x="3002" y="13777"/>
                  </a:lnTo>
                  <a:lnTo>
                    <a:pt x="2535" y="13510"/>
                  </a:lnTo>
                  <a:lnTo>
                    <a:pt x="467" y="12310"/>
                  </a:lnTo>
                  <a:cubicBezTo>
                    <a:pt x="389" y="12271"/>
                    <a:pt x="317" y="12252"/>
                    <a:pt x="254" y="12252"/>
                  </a:cubicBezTo>
                  <a:cubicBezTo>
                    <a:pt x="101" y="12252"/>
                    <a:pt x="0" y="12364"/>
                    <a:pt x="0" y="12576"/>
                  </a:cubicBezTo>
                  <a:lnTo>
                    <a:pt x="0" y="12777"/>
                  </a:lnTo>
                  <a:cubicBezTo>
                    <a:pt x="0" y="13077"/>
                    <a:pt x="167" y="13377"/>
                    <a:pt x="434" y="13577"/>
                  </a:cubicBezTo>
                  <a:lnTo>
                    <a:pt x="3903" y="15579"/>
                  </a:lnTo>
                  <a:cubicBezTo>
                    <a:pt x="4036" y="15645"/>
                    <a:pt x="4170" y="15679"/>
                    <a:pt x="4337" y="15679"/>
                  </a:cubicBezTo>
                  <a:cubicBezTo>
                    <a:pt x="4503" y="15679"/>
                    <a:pt x="4670" y="15645"/>
                    <a:pt x="4837" y="15579"/>
                  </a:cubicBezTo>
                  <a:lnTo>
                    <a:pt x="12709" y="11009"/>
                  </a:lnTo>
                  <a:cubicBezTo>
                    <a:pt x="12976" y="10842"/>
                    <a:pt x="13143" y="10542"/>
                    <a:pt x="13109" y="10241"/>
                  </a:cubicBezTo>
                  <a:lnTo>
                    <a:pt x="974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80"/>
            <p:cNvSpPr/>
            <p:nvPr/>
          </p:nvSpPr>
          <p:spPr>
            <a:xfrm>
              <a:off x="7171978" y="2372342"/>
              <a:ext cx="64987" cy="72188"/>
            </a:xfrm>
            <a:custGeom>
              <a:rect b="b" l="l" r="r" t="t"/>
              <a:pathLst>
                <a:path extrusionOk="0" h="3604" w="3236">
                  <a:moveTo>
                    <a:pt x="2669" y="0"/>
                  </a:moveTo>
                  <a:lnTo>
                    <a:pt x="0" y="1535"/>
                  </a:lnTo>
                  <a:lnTo>
                    <a:pt x="3236" y="3603"/>
                  </a:lnTo>
                  <a:lnTo>
                    <a:pt x="2669" y="0"/>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80"/>
            <p:cNvSpPr/>
            <p:nvPr/>
          </p:nvSpPr>
          <p:spPr>
            <a:xfrm>
              <a:off x="7171978" y="2372342"/>
              <a:ext cx="64987" cy="72188"/>
            </a:xfrm>
            <a:custGeom>
              <a:rect b="b" l="l" r="r" t="t"/>
              <a:pathLst>
                <a:path extrusionOk="0" h="3604" w="3236">
                  <a:moveTo>
                    <a:pt x="2669" y="0"/>
                  </a:moveTo>
                  <a:lnTo>
                    <a:pt x="0" y="1535"/>
                  </a:lnTo>
                  <a:lnTo>
                    <a:pt x="3236" y="3603"/>
                  </a:lnTo>
                  <a:lnTo>
                    <a:pt x="2669"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80"/>
            <p:cNvSpPr/>
            <p:nvPr/>
          </p:nvSpPr>
          <p:spPr>
            <a:xfrm>
              <a:off x="7169287" y="2219994"/>
              <a:ext cx="87118" cy="251917"/>
            </a:xfrm>
            <a:custGeom>
              <a:rect b="b" l="l" r="r" t="t"/>
              <a:pathLst>
                <a:path extrusionOk="0" h="12577" w="4338">
                  <a:moveTo>
                    <a:pt x="2169" y="1"/>
                  </a:moveTo>
                  <a:lnTo>
                    <a:pt x="2903" y="10142"/>
                  </a:lnTo>
                  <a:cubicBezTo>
                    <a:pt x="2950" y="10354"/>
                    <a:pt x="2880" y="10466"/>
                    <a:pt x="2741" y="10466"/>
                  </a:cubicBezTo>
                  <a:cubicBezTo>
                    <a:pt x="2683" y="10466"/>
                    <a:pt x="2614" y="10447"/>
                    <a:pt x="2536" y="10408"/>
                  </a:cubicBezTo>
                  <a:lnTo>
                    <a:pt x="468" y="9208"/>
                  </a:lnTo>
                  <a:cubicBezTo>
                    <a:pt x="388" y="9158"/>
                    <a:pt x="315" y="9135"/>
                    <a:pt x="251" y="9135"/>
                  </a:cubicBezTo>
                  <a:cubicBezTo>
                    <a:pt x="100" y="9135"/>
                    <a:pt x="1" y="9264"/>
                    <a:pt x="1" y="9474"/>
                  </a:cubicBezTo>
                  <a:lnTo>
                    <a:pt x="1" y="9641"/>
                  </a:lnTo>
                  <a:cubicBezTo>
                    <a:pt x="1" y="9975"/>
                    <a:pt x="168" y="10275"/>
                    <a:pt x="434" y="10442"/>
                  </a:cubicBezTo>
                  <a:lnTo>
                    <a:pt x="3904" y="12477"/>
                  </a:lnTo>
                  <a:cubicBezTo>
                    <a:pt x="4037" y="12543"/>
                    <a:pt x="4170" y="12577"/>
                    <a:pt x="4337" y="12577"/>
                  </a:cubicBezTo>
                  <a:lnTo>
                    <a:pt x="3270" y="635"/>
                  </a:lnTo>
                  <a:lnTo>
                    <a:pt x="2169" y="1"/>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80"/>
            <p:cNvSpPr/>
            <p:nvPr/>
          </p:nvSpPr>
          <p:spPr>
            <a:xfrm>
              <a:off x="7169287" y="2219994"/>
              <a:ext cx="87118" cy="251917"/>
            </a:xfrm>
            <a:custGeom>
              <a:rect b="b" l="l" r="r" t="t"/>
              <a:pathLst>
                <a:path extrusionOk="0" h="12577" w="4338">
                  <a:moveTo>
                    <a:pt x="2169" y="1"/>
                  </a:moveTo>
                  <a:lnTo>
                    <a:pt x="2903" y="10142"/>
                  </a:lnTo>
                  <a:cubicBezTo>
                    <a:pt x="2950" y="10354"/>
                    <a:pt x="2880" y="10466"/>
                    <a:pt x="2741" y="10466"/>
                  </a:cubicBezTo>
                  <a:cubicBezTo>
                    <a:pt x="2683" y="10466"/>
                    <a:pt x="2614" y="10447"/>
                    <a:pt x="2536" y="10408"/>
                  </a:cubicBezTo>
                  <a:lnTo>
                    <a:pt x="468" y="9208"/>
                  </a:lnTo>
                  <a:cubicBezTo>
                    <a:pt x="388" y="9158"/>
                    <a:pt x="315" y="9135"/>
                    <a:pt x="251" y="9135"/>
                  </a:cubicBezTo>
                  <a:cubicBezTo>
                    <a:pt x="100" y="9135"/>
                    <a:pt x="1" y="9264"/>
                    <a:pt x="1" y="9474"/>
                  </a:cubicBezTo>
                  <a:lnTo>
                    <a:pt x="1" y="9641"/>
                  </a:lnTo>
                  <a:cubicBezTo>
                    <a:pt x="1" y="9975"/>
                    <a:pt x="168" y="10275"/>
                    <a:pt x="434" y="10442"/>
                  </a:cubicBezTo>
                  <a:lnTo>
                    <a:pt x="3904" y="12477"/>
                  </a:lnTo>
                  <a:cubicBezTo>
                    <a:pt x="4037" y="12543"/>
                    <a:pt x="4170" y="12577"/>
                    <a:pt x="4337" y="12577"/>
                  </a:cubicBezTo>
                  <a:lnTo>
                    <a:pt x="3270" y="635"/>
                  </a:lnTo>
                  <a:lnTo>
                    <a:pt x="216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80"/>
            <p:cNvSpPr/>
            <p:nvPr/>
          </p:nvSpPr>
          <p:spPr>
            <a:xfrm>
              <a:off x="5216545" y="3499510"/>
              <a:ext cx="693368" cy="398897"/>
            </a:xfrm>
            <a:custGeom>
              <a:rect b="b" l="l" r="r" t="t"/>
              <a:pathLst>
                <a:path extrusionOk="0" h="19915" w="34526">
                  <a:moveTo>
                    <a:pt x="16362" y="0"/>
                  </a:moveTo>
                  <a:cubicBezTo>
                    <a:pt x="16221" y="0"/>
                    <a:pt x="16079" y="33"/>
                    <a:pt x="15945" y="100"/>
                  </a:cubicBezTo>
                  <a:lnTo>
                    <a:pt x="1" y="9307"/>
                  </a:lnTo>
                  <a:lnTo>
                    <a:pt x="18414" y="19914"/>
                  </a:lnTo>
                  <a:lnTo>
                    <a:pt x="34359" y="10708"/>
                  </a:lnTo>
                  <a:cubicBezTo>
                    <a:pt x="34459" y="10674"/>
                    <a:pt x="34525" y="10574"/>
                    <a:pt x="34525" y="10474"/>
                  </a:cubicBezTo>
                  <a:lnTo>
                    <a:pt x="34525" y="10107"/>
                  </a:lnTo>
                  <a:lnTo>
                    <a:pt x="16779" y="100"/>
                  </a:lnTo>
                  <a:cubicBezTo>
                    <a:pt x="16646" y="33"/>
                    <a:pt x="16504" y="0"/>
                    <a:pt x="16362"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80"/>
            <p:cNvSpPr/>
            <p:nvPr/>
          </p:nvSpPr>
          <p:spPr>
            <a:xfrm>
              <a:off x="5216545" y="3499510"/>
              <a:ext cx="693368" cy="398897"/>
            </a:xfrm>
            <a:custGeom>
              <a:rect b="b" l="l" r="r" t="t"/>
              <a:pathLst>
                <a:path extrusionOk="0" h="19915" w="34526">
                  <a:moveTo>
                    <a:pt x="16362" y="0"/>
                  </a:moveTo>
                  <a:cubicBezTo>
                    <a:pt x="16221" y="0"/>
                    <a:pt x="16079" y="33"/>
                    <a:pt x="15945" y="100"/>
                  </a:cubicBezTo>
                  <a:lnTo>
                    <a:pt x="1" y="9307"/>
                  </a:lnTo>
                  <a:lnTo>
                    <a:pt x="18414" y="19914"/>
                  </a:lnTo>
                  <a:lnTo>
                    <a:pt x="34359" y="10708"/>
                  </a:lnTo>
                  <a:cubicBezTo>
                    <a:pt x="34459" y="10674"/>
                    <a:pt x="34525" y="10574"/>
                    <a:pt x="34525" y="10474"/>
                  </a:cubicBezTo>
                  <a:lnTo>
                    <a:pt x="34525" y="10107"/>
                  </a:lnTo>
                  <a:lnTo>
                    <a:pt x="16779" y="100"/>
                  </a:lnTo>
                  <a:cubicBezTo>
                    <a:pt x="16646" y="33"/>
                    <a:pt x="16504" y="0"/>
                    <a:pt x="1636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80"/>
            <p:cNvSpPr/>
            <p:nvPr/>
          </p:nvSpPr>
          <p:spPr>
            <a:xfrm>
              <a:off x="5216545" y="3492159"/>
              <a:ext cx="694714" cy="398897"/>
            </a:xfrm>
            <a:custGeom>
              <a:rect b="b" l="l" r="r" t="t"/>
              <a:pathLst>
                <a:path extrusionOk="0" h="19915" w="34593">
                  <a:moveTo>
                    <a:pt x="16362" y="0"/>
                  </a:moveTo>
                  <a:cubicBezTo>
                    <a:pt x="16221" y="0"/>
                    <a:pt x="16079" y="33"/>
                    <a:pt x="15945" y="100"/>
                  </a:cubicBezTo>
                  <a:lnTo>
                    <a:pt x="1" y="9307"/>
                  </a:lnTo>
                  <a:lnTo>
                    <a:pt x="18414" y="19914"/>
                  </a:lnTo>
                  <a:lnTo>
                    <a:pt x="34359" y="10708"/>
                  </a:lnTo>
                  <a:cubicBezTo>
                    <a:pt x="34592" y="10574"/>
                    <a:pt x="34592" y="10374"/>
                    <a:pt x="34359" y="10241"/>
                  </a:cubicBezTo>
                  <a:lnTo>
                    <a:pt x="16779" y="100"/>
                  </a:lnTo>
                  <a:cubicBezTo>
                    <a:pt x="16646" y="33"/>
                    <a:pt x="16504" y="0"/>
                    <a:pt x="16362"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80"/>
            <p:cNvSpPr/>
            <p:nvPr/>
          </p:nvSpPr>
          <p:spPr>
            <a:xfrm>
              <a:off x="5216545" y="3492159"/>
              <a:ext cx="694714" cy="398897"/>
            </a:xfrm>
            <a:custGeom>
              <a:rect b="b" l="l" r="r" t="t"/>
              <a:pathLst>
                <a:path extrusionOk="0" h="19915" w="34593">
                  <a:moveTo>
                    <a:pt x="16362" y="0"/>
                  </a:moveTo>
                  <a:cubicBezTo>
                    <a:pt x="16221" y="0"/>
                    <a:pt x="16079" y="33"/>
                    <a:pt x="15945" y="100"/>
                  </a:cubicBezTo>
                  <a:lnTo>
                    <a:pt x="1" y="9307"/>
                  </a:lnTo>
                  <a:lnTo>
                    <a:pt x="18414" y="19914"/>
                  </a:lnTo>
                  <a:lnTo>
                    <a:pt x="34359" y="10708"/>
                  </a:lnTo>
                  <a:cubicBezTo>
                    <a:pt x="34592" y="10574"/>
                    <a:pt x="34592" y="10374"/>
                    <a:pt x="34359" y="10241"/>
                  </a:cubicBezTo>
                  <a:lnTo>
                    <a:pt x="16779" y="100"/>
                  </a:lnTo>
                  <a:cubicBezTo>
                    <a:pt x="16646" y="33"/>
                    <a:pt x="16504" y="0"/>
                    <a:pt x="1636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80"/>
            <p:cNvSpPr/>
            <p:nvPr/>
          </p:nvSpPr>
          <p:spPr>
            <a:xfrm>
              <a:off x="5256068" y="3491658"/>
              <a:ext cx="645130" cy="371997"/>
            </a:xfrm>
            <a:custGeom>
              <a:rect b="b" l="l" r="r" t="t"/>
              <a:pathLst>
                <a:path extrusionOk="0" h="18572" w="32124">
                  <a:moveTo>
                    <a:pt x="13940" y="0"/>
                  </a:moveTo>
                  <a:cubicBezTo>
                    <a:pt x="13794" y="0"/>
                    <a:pt x="13644" y="42"/>
                    <a:pt x="13510" y="125"/>
                  </a:cubicBezTo>
                  <a:lnTo>
                    <a:pt x="1702" y="6930"/>
                  </a:lnTo>
                  <a:lnTo>
                    <a:pt x="1" y="5929"/>
                  </a:lnTo>
                  <a:lnTo>
                    <a:pt x="1" y="7931"/>
                  </a:lnTo>
                  <a:lnTo>
                    <a:pt x="18414" y="18572"/>
                  </a:lnTo>
                  <a:lnTo>
                    <a:pt x="31924" y="10733"/>
                  </a:lnTo>
                  <a:cubicBezTo>
                    <a:pt x="32057" y="10666"/>
                    <a:pt x="32124" y="10533"/>
                    <a:pt x="32090" y="10399"/>
                  </a:cubicBezTo>
                  <a:lnTo>
                    <a:pt x="32090" y="8565"/>
                  </a:lnTo>
                  <a:lnTo>
                    <a:pt x="30556" y="9465"/>
                  </a:lnTo>
                  <a:lnTo>
                    <a:pt x="14344" y="125"/>
                  </a:lnTo>
                  <a:cubicBezTo>
                    <a:pt x="14228" y="42"/>
                    <a:pt x="14086" y="0"/>
                    <a:pt x="13940" y="0"/>
                  </a:cubicBez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80"/>
            <p:cNvSpPr/>
            <p:nvPr/>
          </p:nvSpPr>
          <p:spPr>
            <a:xfrm>
              <a:off x="5256068" y="3452059"/>
              <a:ext cx="645813" cy="370835"/>
            </a:xfrm>
            <a:custGeom>
              <a:rect b="b" l="l" r="r" t="t"/>
              <a:pathLst>
                <a:path extrusionOk="0" h="18514" w="32158">
                  <a:moveTo>
                    <a:pt x="13927" y="1"/>
                  </a:moveTo>
                  <a:cubicBezTo>
                    <a:pt x="13786" y="1"/>
                    <a:pt x="13644" y="34"/>
                    <a:pt x="13510" y="101"/>
                  </a:cubicBezTo>
                  <a:lnTo>
                    <a:pt x="1" y="7906"/>
                  </a:lnTo>
                  <a:lnTo>
                    <a:pt x="18414" y="18514"/>
                  </a:lnTo>
                  <a:lnTo>
                    <a:pt x="31924" y="10708"/>
                  </a:lnTo>
                  <a:cubicBezTo>
                    <a:pt x="32157" y="10642"/>
                    <a:pt x="32157" y="10308"/>
                    <a:pt x="31924" y="10241"/>
                  </a:cubicBezTo>
                  <a:lnTo>
                    <a:pt x="14344" y="101"/>
                  </a:lnTo>
                  <a:cubicBezTo>
                    <a:pt x="14211" y="34"/>
                    <a:pt x="14069" y="1"/>
                    <a:pt x="13927" y="1"/>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80"/>
            <p:cNvSpPr/>
            <p:nvPr/>
          </p:nvSpPr>
          <p:spPr>
            <a:xfrm>
              <a:off x="5256068" y="3610416"/>
              <a:ext cx="369799" cy="252578"/>
            </a:xfrm>
            <a:custGeom>
              <a:rect b="b" l="l" r="r" t="t"/>
              <a:pathLst>
                <a:path extrusionOk="0" h="12610" w="18414">
                  <a:moveTo>
                    <a:pt x="1" y="0"/>
                  </a:moveTo>
                  <a:lnTo>
                    <a:pt x="1" y="2002"/>
                  </a:lnTo>
                  <a:lnTo>
                    <a:pt x="18414" y="12609"/>
                  </a:lnTo>
                  <a:lnTo>
                    <a:pt x="18414" y="10608"/>
                  </a:lnTo>
                  <a:lnTo>
                    <a:pt x="1" y="0"/>
                  </a:lnTo>
                  <a:close/>
                </a:path>
              </a:pathLst>
            </a:custGeom>
            <a:solidFill>
              <a:srgbClr val="E6E6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80"/>
            <p:cNvSpPr/>
            <p:nvPr/>
          </p:nvSpPr>
          <p:spPr>
            <a:xfrm>
              <a:off x="5618476" y="3801222"/>
              <a:ext cx="14761" cy="7651"/>
            </a:xfrm>
            <a:custGeom>
              <a:rect b="b" l="l" r="r" t="t"/>
              <a:pathLst>
                <a:path extrusionOk="0" h="382" w="735">
                  <a:moveTo>
                    <a:pt x="281" y="1"/>
                  </a:moveTo>
                  <a:cubicBezTo>
                    <a:pt x="212" y="1"/>
                    <a:pt x="148" y="24"/>
                    <a:pt x="101" y="48"/>
                  </a:cubicBezTo>
                  <a:cubicBezTo>
                    <a:pt x="101" y="48"/>
                    <a:pt x="101" y="81"/>
                    <a:pt x="101" y="81"/>
                  </a:cubicBezTo>
                  <a:cubicBezTo>
                    <a:pt x="1" y="148"/>
                    <a:pt x="1" y="248"/>
                    <a:pt x="134" y="315"/>
                  </a:cubicBezTo>
                  <a:cubicBezTo>
                    <a:pt x="168" y="348"/>
                    <a:pt x="234" y="348"/>
                    <a:pt x="301" y="381"/>
                  </a:cubicBezTo>
                  <a:lnTo>
                    <a:pt x="535" y="381"/>
                  </a:lnTo>
                  <a:cubicBezTo>
                    <a:pt x="568" y="381"/>
                    <a:pt x="601" y="348"/>
                    <a:pt x="601" y="348"/>
                  </a:cubicBezTo>
                  <a:cubicBezTo>
                    <a:pt x="735" y="281"/>
                    <a:pt x="735" y="148"/>
                    <a:pt x="568" y="81"/>
                  </a:cubicBezTo>
                  <a:cubicBezTo>
                    <a:pt x="501" y="48"/>
                    <a:pt x="435" y="15"/>
                    <a:pt x="368" y="15"/>
                  </a:cubicBezTo>
                  <a:cubicBezTo>
                    <a:pt x="339" y="5"/>
                    <a:pt x="309" y="1"/>
                    <a:pt x="281"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80"/>
            <p:cNvSpPr/>
            <p:nvPr/>
          </p:nvSpPr>
          <p:spPr>
            <a:xfrm>
              <a:off x="5578954" y="3796034"/>
              <a:ext cx="50266" cy="62273"/>
            </a:xfrm>
            <a:custGeom>
              <a:rect b="b" l="l" r="r" t="t"/>
              <a:pathLst>
                <a:path extrusionOk="0" h="3109" w="2503">
                  <a:moveTo>
                    <a:pt x="1823" y="0"/>
                  </a:moveTo>
                  <a:cubicBezTo>
                    <a:pt x="1794" y="0"/>
                    <a:pt x="1765" y="2"/>
                    <a:pt x="1735" y="7"/>
                  </a:cubicBezTo>
                  <a:cubicBezTo>
                    <a:pt x="1535" y="7"/>
                    <a:pt x="1335" y="40"/>
                    <a:pt x="1168" y="173"/>
                  </a:cubicBezTo>
                  <a:cubicBezTo>
                    <a:pt x="501" y="607"/>
                    <a:pt x="68" y="1341"/>
                    <a:pt x="34" y="2142"/>
                  </a:cubicBezTo>
                  <a:cubicBezTo>
                    <a:pt x="1" y="2375"/>
                    <a:pt x="68" y="2609"/>
                    <a:pt x="234" y="2809"/>
                  </a:cubicBezTo>
                  <a:cubicBezTo>
                    <a:pt x="368" y="3009"/>
                    <a:pt x="601" y="3109"/>
                    <a:pt x="835" y="3109"/>
                  </a:cubicBezTo>
                  <a:cubicBezTo>
                    <a:pt x="1035" y="3109"/>
                    <a:pt x="1235" y="3042"/>
                    <a:pt x="1402" y="2942"/>
                  </a:cubicBezTo>
                  <a:cubicBezTo>
                    <a:pt x="1435" y="2909"/>
                    <a:pt x="1469" y="2875"/>
                    <a:pt x="1502" y="2875"/>
                  </a:cubicBezTo>
                  <a:lnTo>
                    <a:pt x="1268" y="2742"/>
                  </a:lnTo>
                  <a:cubicBezTo>
                    <a:pt x="1111" y="2826"/>
                    <a:pt x="963" y="2865"/>
                    <a:pt x="832" y="2865"/>
                  </a:cubicBezTo>
                  <a:cubicBezTo>
                    <a:pt x="494" y="2865"/>
                    <a:pt x="268" y="2599"/>
                    <a:pt x="268" y="2142"/>
                  </a:cubicBezTo>
                  <a:cubicBezTo>
                    <a:pt x="301" y="1408"/>
                    <a:pt x="668" y="774"/>
                    <a:pt x="1268" y="374"/>
                  </a:cubicBezTo>
                  <a:cubicBezTo>
                    <a:pt x="1397" y="282"/>
                    <a:pt x="1545" y="231"/>
                    <a:pt x="1692" y="231"/>
                  </a:cubicBezTo>
                  <a:cubicBezTo>
                    <a:pt x="1812" y="231"/>
                    <a:pt x="1930" y="265"/>
                    <a:pt x="2036" y="340"/>
                  </a:cubicBezTo>
                  <a:cubicBezTo>
                    <a:pt x="2136" y="407"/>
                    <a:pt x="2236" y="507"/>
                    <a:pt x="2269" y="640"/>
                  </a:cubicBezTo>
                  <a:lnTo>
                    <a:pt x="2503" y="640"/>
                  </a:lnTo>
                  <a:cubicBezTo>
                    <a:pt x="2469" y="507"/>
                    <a:pt x="2403" y="374"/>
                    <a:pt x="2336" y="274"/>
                  </a:cubicBezTo>
                  <a:cubicBezTo>
                    <a:pt x="2190" y="99"/>
                    <a:pt x="2019" y="0"/>
                    <a:pt x="1823"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80"/>
            <p:cNvSpPr/>
            <p:nvPr/>
          </p:nvSpPr>
          <p:spPr>
            <a:xfrm>
              <a:off x="5591024" y="3646490"/>
              <a:ext cx="318890" cy="162383"/>
            </a:xfrm>
            <a:custGeom>
              <a:rect b="b" l="l" r="r" t="t"/>
              <a:pathLst>
                <a:path extrusionOk="0" h="8107" w="15879">
                  <a:moveTo>
                    <a:pt x="15878" y="1"/>
                  </a:moveTo>
                  <a:lnTo>
                    <a:pt x="0" y="7740"/>
                  </a:lnTo>
                  <a:lnTo>
                    <a:pt x="0" y="8106"/>
                  </a:lnTo>
                  <a:lnTo>
                    <a:pt x="15678" y="601"/>
                  </a:lnTo>
                  <a:cubicBezTo>
                    <a:pt x="15812" y="534"/>
                    <a:pt x="15878" y="401"/>
                    <a:pt x="15878" y="234"/>
                  </a:cubicBezTo>
                  <a:lnTo>
                    <a:pt x="15878" y="1"/>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80"/>
            <p:cNvSpPr/>
            <p:nvPr/>
          </p:nvSpPr>
          <p:spPr>
            <a:xfrm>
              <a:off x="5591024" y="3646490"/>
              <a:ext cx="318890" cy="162383"/>
            </a:xfrm>
            <a:custGeom>
              <a:rect b="b" l="l" r="r" t="t"/>
              <a:pathLst>
                <a:path extrusionOk="0" h="8107" w="15879">
                  <a:moveTo>
                    <a:pt x="15878" y="1"/>
                  </a:moveTo>
                  <a:lnTo>
                    <a:pt x="0" y="7740"/>
                  </a:lnTo>
                  <a:lnTo>
                    <a:pt x="0" y="8106"/>
                  </a:lnTo>
                  <a:lnTo>
                    <a:pt x="15678" y="601"/>
                  </a:lnTo>
                  <a:cubicBezTo>
                    <a:pt x="15812" y="534"/>
                    <a:pt x="15878" y="401"/>
                    <a:pt x="15878" y="234"/>
                  </a:cubicBezTo>
                  <a:lnTo>
                    <a:pt x="15878"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80"/>
            <p:cNvSpPr/>
            <p:nvPr/>
          </p:nvSpPr>
          <p:spPr>
            <a:xfrm>
              <a:off x="5216545" y="3435354"/>
              <a:ext cx="694714" cy="368832"/>
            </a:xfrm>
            <a:custGeom>
              <a:rect b="b" l="l" r="r" t="t"/>
              <a:pathLst>
                <a:path extrusionOk="0" h="18414" w="34593">
                  <a:moveTo>
                    <a:pt x="16362" y="1"/>
                  </a:moveTo>
                  <a:cubicBezTo>
                    <a:pt x="16221" y="1"/>
                    <a:pt x="16079" y="34"/>
                    <a:pt x="15945" y="101"/>
                  </a:cubicBezTo>
                  <a:lnTo>
                    <a:pt x="1" y="7773"/>
                  </a:lnTo>
                  <a:lnTo>
                    <a:pt x="18414" y="18414"/>
                  </a:lnTo>
                  <a:lnTo>
                    <a:pt x="34359" y="10742"/>
                  </a:lnTo>
                  <a:cubicBezTo>
                    <a:pt x="34592" y="10675"/>
                    <a:pt x="34592" y="10341"/>
                    <a:pt x="34359" y="10275"/>
                  </a:cubicBezTo>
                  <a:lnTo>
                    <a:pt x="16779" y="101"/>
                  </a:lnTo>
                  <a:cubicBezTo>
                    <a:pt x="16646" y="34"/>
                    <a:pt x="16504" y="1"/>
                    <a:pt x="16362"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80"/>
            <p:cNvSpPr/>
            <p:nvPr/>
          </p:nvSpPr>
          <p:spPr>
            <a:xfrm>
              <a:off x="5216545" y="3591027"/>
              <a:ext cx="369799" cy="307380"/>
            </a:xfrm>
            <a:custGeom>
              <a:rect b="b" l="l" r="r" t="t"/>
              <a:pathLst>
                <a:path extrusionOk="0" h="15346" w="18414">
                  <a:moveTo>
                    <a:pt x="1" y="1"/>
                  </a:moveTo>
                  <a:lnTo>
                    <a:pt x="1" y="4738"/>
                  </a:lnTo>
                  <a:lnTo>
                    <a:pt x="18414" y="15345"/>
                  </a:lnTo>
                  <a:lnTo>
                    <a:pt x="18414" y="10642"/>
                  </a:lnTo>
                  <a:lnTo>
                    <a:pt x="1" y="1"/>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80"/>
            <p:cNvSpPr/>
            <p:nvPr/>
          </p:nvSpPr>
          <p:spPr>
            <a:xfrm>
              <a:off x="5216545" y="3591027"/>
              <a:ext cx="369799" cy="307380"/>
            </a:xfrm>
            <a:custGeom>
              <a:rect b="b" l="l" r="r" t="t"/>
              <a:pathLst>
                <a:path extrusionOk="0" h="15346" w="18414">
                  <a:moveTo>
                    <a:pt x="1" y="1"/>
                  </a:moveTo>
                  <a:lnTo>
                    <a:pt x="1" y="4738"/>
                  </a:lnTo>
                  <a:lnTo>
                    <a:pt x="18414" y="15345"/>
                  </a:lnTo>
                  <a:lnTo>
                    <a:pt x="18414" y="10642"/>
                  </a:lnTo>
                  <a:lnTo>
                    <a:pt x="1"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80"/>
            <p:cNvSpPr/>
            <p:nvPr/>
          </p:nvSpPr>
          <p:spPr>
            <a:xfrm>
              <a:off x="5479144" y="3775443"/>
              <a:ext cx="50929" cy="62153"/>
            </a:xfrm>
            <a:custGeom>
              <a:rect b="b" l="l" r="r" t="t"/>
              <a:pathLst>
                <a:path extrusionOk="0" h="3103" w="2536">
                  <a:moveTo>
                    <a:pt x="801" y="1"/>
                  </a:moveTo>
                  <a:cubicBezTo>
                    <a:pt x="334" y="1"/>
                    <a:pt x="1" y="368"/>
                    <a:pt x="1" y="968"/>
                  </a:cubicBezTo>
                  <a:cubicBezTo>
                    <a:pt x="34" y="1769"/>
                    <a:pt x="468" y="2502"/>
                    <a:pt x="1135" y="2936"/>
                  </a:cubicBezTo>
                  <a:cubicBezTo>
                    <a:pt x="1302" y="3036"/>
                    <a:pt x="1502" y="3103"/>
                    <a:pt x="1702" y="3103"/>
                  </a:cubicBezTo>
                  <a:cubicBezTo>
                    <a:pt x="1935" y="3103"/>
                    <a:pt x="2169" y="3003"/>
                    <a:pt x="2302" y="2836"/>
                  </a:cubicBezTo>
                  <a:cubicBezTo>
                    <a:pt x="2436" y="2636"/>
                    <a:pt x="2536" y="2402"/>
                    <a:pt x="2502" y="2135"/>
                  </a:cubicBezTo>
                  <a:cubicBezTo>
                    <a:pt x="2469" y="1335"/>
                    <a:pt x="2035" y="601"/>
                    <a:pt x="1368" y="167"/>
                  </a:cubicBezTo>
                  <a:cubicBezTo>
                    <a:pt x="1202" y="67"/>
                    <a:pt x="1001" y="1"/>
                    <a:pt x="801"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80"/>
            <p:cNvSpPr/>
            <p:nvPr/>
          </p:nvSpPr>
          <p:spPr>
            <a:xfrm>
              <a:off x="5483843" y="3779910"/>
              <a:ext cx="40868" cy="53220"/>
            </a:xfrm>
            <a:custGeom>
              <a:rect b="b" l="l" r="r" t="t"/>
              <a:pathLst>
                <a:path extrusionOk="0" h="2657" w="2035">
                  <a:moveTo>
                    <a:pt x="572" y="1"/>
                  </a:moveTo>
                  <a:cubicBezTo>
                    <a:pt x="234" y="1"/>
                    <a:pt x="0" y="273"/>
                    <a:pt x="0" y="745"/>
                  </a:cubicBezTo>
                  <a:cubicBezTo>
                    <a:pt x="34" y="1445"/>
                    <a:pt x="400" y="2113"/>
                    <a:pt x="1034" y="2513"/>
                  </a:cubicBezTo>
                  <a:cubicBezTo>
                    <a:pt x="1200" y="2610"/>
                    <a:pt x="1354" y="2656"/>
                    <a:pt x="1489" y="2656"/>
                  </a:cubicBezTo>
                  <a:cubicBezTo>
                    <a:pt x="1818" y="2656"/>
                    <a:pt x="2035" y="2385"/>
                    <a:pt x="2035" y="1912"/>
                  </a:cubicBezTo>
                  <a:cubicBezTo>
                    <a:pt x="2002" y="1212"/>
                    <a:pt x="1635" y="545"/>
                    <a:pt x="1034" y="145"/>
                  </a:cubicBezTo>
                  <a:cubicBezTo>
                    <a:pt x="869" y="47"/>
                    <a:pt x="712" y="1"/>
                    <a:pt x="572" y="1"/>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80"/>
            <p:cNvSpPr/>
            <p:nvPr/>
          </p:nvSpPr>
          <p:spPr>
            <a:xfrm>
              <a:off x="5245364" y="3636295"/>
              <a:ext cx="205002" cy="157696"/>
            </a:xfrm>
            <a:custGeom>
              <a:rect b="b" l="l" r="r" t="t"/>
              <a:pathLst>
                <a:path extrusionOk="0" h="7873" w="10208">
                  <a:moveTo>
                    <a:pt x="618" y="1"/>
                  </a:moveTo>
                  <a:cubicBezTo>
                    <a:pt x="254" y="1"/>
                    <a:pt x="0" y="287"/>
                    <a:pt x="0" y="810"/>
                  </a:cubicBezTo>
                  <a:lnTo>
                    <a:pt x="0" y="1177"/>
                  </a:lnTo>
                  <a:cubicBezTo>
                    <a:pt x="33" y="1944"/>
                    <a:pt x="434" y="2678"/>
                    <a:pt x="1101" y="3111"/>
                  </a:cubicBezTo>
                  <a:lnTo>
                    <a:pt x="9073" y="7715"/>
                  </a:lnTo>
                  <a:cubicBezTo>
                    <a:pt x="9258" y="7822"/>
                    <a:pt x="9432" y="7872"/>
                    <a:pt x="9585" y="7872"/>
                  </a:cubicBezTo>
                  <a:cubicBezTo>
                    <a:pt x="9957" y="7872"/>
                    <a:pt x="10207" y="7577"/>
                    <a:pt x="10207" y="7081"/>
                  </a:cubicBezTo>
                  <a:lnTo>
                    <a:pt x="10207" y="6714"/>
                  </a:lnTo>
                  <a:cubicBezTo>
                    <a:pt x="10174" y="5914"/>
                    <a:pt x="9740" y="5213"/>
                    <a:pt x="9073" y="4779"/>
                  </a:cubicBezTo>
                  <a:lnTo>
                    <a:pt x="1101" y="143"/>
                  </a:lnTo>
                  <a:cubicBezTo>
                    <a:pt x="929" y="47"/>
                    <a:pt x="764" y="1"/>
                    <a:pt x="618" y="1"/>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80"/>
            <p:cNvSpPr/>
            <p:nvPr/>
          </p:nvSpPr>
          <p:spPr>
            <a:xfrm>
              <a:off x="5586324" y="3801502"/>
              <a:ext cx="5382" cy="96905"/>
            </a:xfrm>
            <a:custGeom>
              <a:rect b="b" l="l" r="r" t="t"/>
              <a:pathLst>
                <a:path extrusionOk="0" h="4838" w="268">
                  <a:moveTo>
                    <a:pt x="268" y="1"/>
                  </a:moveTo>
                  <a:lnTo>
                    <a:pt x="1" y="134"/>
                  </a:lnTo>
                  <a:lnTo>
                    <a:pt x="1" y="4837"/>
                  </a:lnTo>
                  <a:lnTo>
                    <a:pt x="268" y="4704"/>
                  </a:lnTo>
                  <a:lnTo>
                    <a:pt x="268" y="1"/>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80"/>
            <p:cNvSpPr/>
            <p:nvPr/>
          </p:nvSpPr>
          <p:spPr>
            <a:xfrm>
              <a:off x="5586324" y="3801502"/>
              <a:ext cx="5382" cy="96905"/>
            </a:xfrm>
            <a:custGeom>
              <a:rect b="b" l="l" r="r" t="t"/>
              <a:pathLst>
                <a:path extrusionOk="0" h="4838" w="268">
                  <a:moveTo>
                    <a:pt x="268" y="1"/>
                  </a:moveTo>
                  <a:lnTo>
                    <a:pt x="1" y="134"/>
                  </a:lnTo>
                  <a:lnTo>
                    <a:pt x="1" y="4837"/>
                  </a:lnTo>
                  <a:lnTo>
                    <a:pt x="268" y="4704"/>
                  </a:lnTo>
                  <a:lnTo>
                    <a:pt x="268"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80"/>
            <p:cNvSpPr/>
            <p:nvPr/>
          </p:nvSpPr>
          <p:spPr>
            <a:xfrm>
              <a:off x="5219899" y="3406631"/>
              <a:ext cx="698710" cy="385197"/>
            </a:xfrm>
            <a:custGeom>
              <a:rect b="b" l="l" r="r" t="t"/>
              <a:pathLst>
                <a:path extrusionOk="0" h="19231" w="34792">
                  <a:moveTo>
                    <a:pt x="16379" y="0"/>
                  </a:moveTo>
                  <a:lnTo>
                    <a:pt x="201" y="8206"/>
                  </a:lnTo>
                  <a:cubicBezTo>
                    <a:pt x="101" y="8273"/>
                    <a:pt x="34" y="8373"/>
                    <a:pt x="0" y="8473"/>
                  </a:cubicBezTo>
                  <a:cubicBezTo>
                    <a:pt x="34" y="8573"/>
                    <a:pt x="101" y="8707"/>
                    <a:pt x="201" y="8740"/>
                  </a:cubicBezTo>
                  <a:lnTo>
                    <a:pt x="18247" y="19181"/>
                  </a:lnTo>
                  <a:cubicBezTo>
                    <a:pt x="18297" y="19214"/>
                    <a:pt x="18355" y="19231"/>
                    <a:pt x="18418" y="19231"/>
                  </a:cubicBezTo>
                  <a:cubicBezTo>
                    <a:pt x="18480" y="19231"/>
                    <a:pt x="18547" y="19214"/>
                    <a:pt x="18614" y="19181"/>
                  </a:cubicBezTo>
                  <a:lnTo>
                    <a:pt x="34792" y="11008"/>
                  </a:lnTo>
                  <a:lnTo>
                    <a:pt x="34792" y="10641"/>
                  </a:lnTo>
                  <a:lnTo>
                    <a:pt x="16379" y="0"/>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80"/>
            <p:cNvSpPr/>
            <p:nvPr/>
          </p:nvSpPr>
          <p:spPr>
            <a:xfrm>
              <a:off x="5219899" y="3570316"/>
              <a:ext cx="369799" cy="221191"/>
            </a:xfrm>
            <a:custGeom>
              <a:rect b="b" l="l" r="r" t="t"/>
              <a:pathLst>
                <a:path extrusionOk="0" h="11043" w="18414">
                  <a:moveTo>
                    <a:pt x="201" y="1"/>
                  </a:moveTo>
                  <a:lnTo>
                    <a:pt x="201" y="1"/>
                  </a:lnTo>
                  <a:cubicBezTo>
                    <a:pt x="171" y="11"/>
                    <a:pt x="151" y="29"/>
                    <a:pt x="139" y="50"/>
                  </a:cubicBezTo>
                  <a:lnTo>
                    <a:pt x="139" y="50"/>
                  </a:lnTo>
                  <a:cubicBezTo>
                    <a:pt x="158" y="32"/>
                    <a:pt x="178" y="16"/>
                    <a:pt x="201" y="1"/>
                  </a:cubicBezTo>
                  <a:close/>
                  <a:moveTo>
                    <a:pt x="139" y="50"/>
                  </a:moveTo>
                  <a:cubicBezTo>
                    <a:pt x="72" y="114"/>
                    <a:pt x="26" y="197"/>
                    <a:pt x="0" y="301"/>
                  </a:cubicBezTo>
                  <a:cubicBezTo>
                    <a:pt x="34" y="401"/>
                    <a:pt x="101" y="501"/>
                    <a:pt x="201" y="568"/>
                  </a:cubicBezTo>
                  <a:lnTo>
                    <a:pt x="18247" y="11009"/>
                  </a:lnTo>
                  <a:cubicBezTo>
                    <a:pt x="18314" y="11009"/>
                    <a:pt x="18347" y="11042"/>
                    <a:pt x="18414" y="11042"/>
                  </a:cubicBezTo>
                  <a:lnTo>
                    <a:pt x="18414" y="10675"/>
                  </a:lnTo>
                  <a:cubicBezTo>
                    <a:pt x="18347" y="10675"/>
                    <a:pt x="18280" y="10675"/>
                    <a:pt x="18247" y="10642"/>
                  </a:cubicBezTo>
                  <a:lnTo>
                    <a:pt x="201" y="201"/>
                  </a:lnTo>
                  <a:cubicBezTo>
                    <a:pt x="130" y="177"/>
                    <a:pt x="109" y="103"/>
                    <a:pt x="139" y="5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80"/>
            <p:cNvSpPr/>
            <p:nvPr/>
          </p:nvSpPr>
          <p:spPr>
            <a:xfrm>
              <a:off x="5221907" y="3406631"/>
              <a:ext cx="696702" cy="377525"/>
            </a:xfrm>
            <a:custGeom>
              <a:rect b="b" l="l" r="r" t="t"/>
              <a:pathLst>
                <a:path extrusionOk="0" h="18848" w="34692">
                  <a:moveTo>
                    <a:pt x="16279" y="0"/>
                  </a:moveTo>
                  <a:lnTo>
                    <a:pt x="101" y="8173"/>
                  </a:lnTo>
                  <a:cubicBezTo>
                    <a:pt x="1" y="8206"/>
                    <a:pt x="1" y="8340"/>
                    <a:pt x="101" y="8373"/>
                  </a:cubicBezTo>
                  <a:lnTo>
                    <a:pt x="18147" y="18814"/>
                  </a:lnTo>
                  <a:cubicBezTo>
                    <a:pt x="18214" y="18847"/>
                    <a:pt x="18247" y="18847"/>
                    <a:pt x="18314" y="18847"/>
                  </a:cubicBezTo>
                  <a:cubicBezTo>
                    <a:pt x="18380" y="18847"/>
                    <a:pt x="18447" y="18847"/>
                    <a:pt x="18514" y="18814"/>
                  </a:cubicBezTo>
                  <a:lnTo>
                    <a:pt x="34692" y="10641"/>
                  </a:lnTo>
                  <a:lnTo>
                    <a:pt x="16279"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80"/>
            <p:cNvSpPr/>
            <p:nvPr/>
          </p:nvSpPr>
          <p:spPr>
            <a:xfrm>
              <a:off x="5589678" y="3619770"/>
              <a:ext cx="328931" cy="171737"/>
            </a:xfrm>
            <a:custGeom>
              <a:rect b="b" l="l" r="r" t="t"/>
              <a:pathLst>
                <a:path extrusionOk="0" h="8574" w="16379">
                  <a:moveTo>
                    <a:pt x="16379" y="0"/>
                  </a:moveTo>
                  <a:lnTo>
                    <a:pt x="201" y="8173"/>
                  </a:lnTo>
                  <a:cubicBezTo>
                    <a:pt x="134" y="8206"/>
                    <a:pt x="67" y="8206"/>
                    <a:pt x="1" y="8206"/>
                  </a:cubicBezTo>
                  <a:lnTo>
                    <a:pt x="1" y="8573"/>
                  </a:lnTo>
                  <a:cubicBezTo>
                    <a:pt x="67" y="8573"/>
                    <a:pt x="134" y="8540"/>
                    <a:pt x="201" y="8540"/>
                  </a:cubicBezTo>
                  <a:lnTo>
                    <a:pt x="16379" y="334"/>
                  </a:lnTo>
                  <a:lnTo>
                    <a:pt x="16379"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80"/>
            <p:cNvSpPr/>
            <p:nvPr/>
          </p:nvSpPr>
          <p:spPr>
            <a:xfrm>
              <a:off x="5543448" y="3315094"/>
              <a:ext cx="369819" cy="307360"/>
            </a:xfrm>
            <a:custGeom>
              <a:rect b="b" l="l" r="r" t="t"/>
              <a:pathLst>
                <a:path extrusionOk="0" h="15345" w="18415">
                  <a:moveTo>
                    <a:pt x="1" y="0"/>
                  </a:moveTo>
                  <a:lnTo>
                    <a:pt x="1" y="4704"/>
                  </a:lnTo>
                  <a:lnTo>
                    <a:pt x="18414" y="15345"/>
                  </a:lnTo>
                  <a:lnTo>
                    <a:pt x="18414" y="10675"/>
                  </a:lnTo>
                  <a:lnTo>
                    <a:pt x="1" y="0"/>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80"/>
            <p:cNvSpPr/>
            <p:nvPr/>
          </p:nvSpPr>
          <p:spPr>
            <a:xfrm>
              <a:off x="5543448" y="3315094"/>
              <a:ext cx="369819" cy="307360"/>
            </a:xfrm>
            <a:custGeom>
              <a:rect b="b" l="l" r="r" t="t"/>
              <a:pathLst>
                <a:path extrusionOk="0" h="15345" w="18415">
                  <a:moveTo>
                    <a:pt x="1" y="0"/>
                  </a:moveTo>
                  <a:lnTo>
                    <a:pt x="1" y="4704"/>
                  </a:lnTo>
                  <a:lnTo>
                    <a:pt x="18414" y="15345"/>
                  </a:lnTo>
                  <a:lnTo>
                    <a:pt x="18414" y="10675"/>
                  </a:lnTo>
                  <a:lnTo>
                    <a:pt x="1"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80"/>
            <p:cNvSpPr/>
            <p:nvPr/>
          </p:nvSpPr>
          <p:spPr>
            <a:xfrm>
              <a:off x="5219899" y="3376566"/>
              <a:ext cx="649809" cy="391887"/>
            </a:xfrm>
            <a:custGeom>
              <a:rect b="b" l="l" r="r" t="t"/>
              <a:pathLst>
                <a:path extrusionOk="0" h="19565" w="32357">
                  <a:moveTo>
                    <a:pt x="13944" y="0"/>
                  </a:moveTo>
                  <a:lnTo>
                    <a:pt x="234" y="7439"/>
                  </a:lnTo>
                  <a:cubicBezTo>
                    <a:pt x="101" y="7506"/>
                    <a:pt x="34" y="7672"/>
                    <a:pt x="0" y="7806"/>
                  </a:cubicBezTo>
                  <a:lnTo>
                    <a:pt x="0" y="8773"/>
                  </a:lnTo>
                  <a:cubicBezTo>
                    <a:pt x="34" y="8940"/>
                    <a:pt x="101" y="9073"/>
                    <a:pt x="234" y="9174"/>
                  </a:cubicBezTo>
                  <a:lnTo>
                    <a:pt x="18213" y="19514"/>
                  </a:lnTo>
                  <a:cubicBezTo>
                    <a:pt x="18280" y="19548"/>
                    <a:pt x="18355" y="19564"/>
                    <a:pt x="18430" y="19564"/>
                  </a:cubicBezTo>
                  <a:cubicBezTo>
                    <a:pt x="18505" y="19564"/>
                    <a:pt x="18580" y="19548"/>
                    <a:pt x="18647" y="19514"/>
                  </a:cubicBezTo>
                  <a:lnTo>
                    <a:pt x="32357" y="12109"/>
                  </a:lnTo>
                  <a:lnTo>
                    <a:pt x="32357" y="10641"/>
                  </a:lnTo>
                  <a:lnTo>
                    <a:pt x="13944" y="0"/>
                  </a:ln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80"/>
            <p:cNvSpPr/>
            <p:nvPr/>
          </p:nvSpPr>
          <p:spPr>
            <a:xfrm>
              <a:off x="5221907" y="3376566"/>
              <a:ext cx="647801" cy="362483"/>
            </a:xfrm>
            <a:custGeom>
              <a:rect b="b" l="l" r="r" t="t"/>
              <a:pathLst>
                <a:path extrusionOk="0" h="18097" w="32257">
                  <a:moveTo>
                    <a:pt x="13844" y="0"/>
                  </a:moveTo>
                  <a:lnTo>
                    <a:pt x="134" y="7439"/>
                  </a:lnTo>
                  <a:cubicBezTo>
                    <a:pt x="1" y="7472"/>
                    <a:pt x="1" y="7639"/>
                    <a:pt x="134" y="7672"/>
                  </a:cubicBezTo>
                  <a:lnTo>
                    <a:pt x="18113" y="18047"/>
                  </a:lnTo>
                  <a:cubicBezTo>
                    <a:pt x="18180" y="18080"/>
                    <a:pt x="18255" y="18097"/>
                    <a:pt x="18330" y="18097"/>
                  </a:cubicBezTo>
                  <a:cubicBezTo>
                    <a:pt x="18405" y="18097"/>
                    <a:pt x="18480" y="18080"/>
                    <a:pt x="18547" y="18047"/>
                  </a:cubicBezTo>
                  <a:lnTo>
                    <a:pt x="32257" y="10641"/>
                  </a:lnTo>
                  <a:lnTo>
                    <a:pt x="13844" y="0"/>
                  </a:ln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80"/>
            <p:cNvSpPr/>
            <p:nvPr/>
          </p:nvSpPr>
          <p:spPr>
            <a:xfrm>
              <a:off x="5831512" y="3585699"/>
              <a:ext cx="15423" cy="7371"/>
            </a:xfrm>
            <a:custGeom>
              <a:rect b="b" l="l" r="r" t="t"/>
              <a:pathLst>
                <a:path extrusionOk="0" h="368" w="768">
                  <a:moveTo>
                    <a:pt x="367" y="0"/>
                  </a:moveTo>
                  <a:cubicBezTo>
                    <a:pt x="301" y="0"/>
                    <a:pt x="201" y="0"/>
                    <a:pt x="134" y="33"/>
                  </a:cubicBezTo>
                  <a:cubicBezTo>
                    <a:pt x="101" y="33"/>
                    <a:pt x="101" y="33"/>
                    <a:pt x="101" y="67"/>
                  </a:cubicBezTo>
                  <a:cubicBezTo>
                    <a:pt x="1" y="134"/>
                    <a:pt x="34" y="234"/>
                    <a:pt x="167" y="300"/>
                  </a:cubicBezTo>
                  <a:cubicBezTo>
                    <a:pt x="201" y="334"/>
                    <a:pt x="267" y="334"/>
                    <a:pt x="301" y="367"/>
                  </a:cubicBezTo>
                  <a:lnTo>
                    <a:pt x="568" y="367"/>
                  </a:lnTo>
                  <a:cubicBezTo>
                    <a:pt x="568" y="367"/>
                    <a:pt x="601" y="334"/>
                    <a:pt x="634" y="334"/>
                  </a:cubicBezTo>
                  <a:cubicBezTo>
                    <a:pt x="768" y="267"/>
                    <a:pt x="734" y="134"/>
                    <a:pt x="601" y="67"/>
                  </a:cubicBezTo>
                  <a:cubicBezTo>
                    <a:pt x="534" y="33"/>
                    <a:pt x="468" y="0"/>
                    <a:pt x="367"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80"/>
            <p:cNvSpPr/>
            <p:nvPr/>
          </p:nvSpPr>
          <p:spPr>
            <a:xfrm>
              <a:off x="5219899" y="3526230"/>
              <a:ext cx="369799" cy="242543"/>
            </a:xfrm>
            <a:custGeom>
              <a:rect b="b" l="l" r="r" t="t"/>
              <a:pathLst>
                <a:path extrusionOk="0" h="12109" w="18414">
                  <a:moveTo>
                    <a:pt x="167" y="0"/>
                  </a:moveTo>
                  <a:lnTo>
                    <a:pt x="167" y="0"/>
                  </a:lnTo>
                  <a:cubicBezTo>
                    <a:pt x="67" y="67"/>
                    <a:pt x="34" y="200"/>
                    <a:pt x="0" y="334"/>
                  </a:cubicBezTo>
                  <a:lnTo>
                    <a:pt x="0" y="1301"/>
                  </a:lnTo>
                  <a:cubicBezTo>
                    <a:pt x="34" y="1468"/>
                    <a:pt x="101" y="1601"/>
                    <a:pt x="234" y="1702"/>
                  </a:cubicBezTo>
                  <a:lnTo>
                    <a:pt x="18213" y="12042"/>
                  </a:lnTo>
                  <a:cubicBezTo>
                    <a:pt x="18280" y="12076"/>
                    <a:pt x="18347" y="12109"/>
                    <a:pt x="18414" y="12109"/>
                  </a:cubicBezTo>
                  <a:lnTo>
                    <a:pt x="18414" y="10641"/>
                  </a:lnTo>
                  <a:cubicBezTo>
                    <a:pt x="18347" y="10641"/>
                    <a:pt x="18280" y="10608"/>
                    <a:pt x="18213" y="10575"/>
                  </a:cubicBezTo>
                  <a:lnTo>
                    <a:pt x="234" y="200"/>
                  </a:lnTo>
                  <a:cubicBezTo>
                    <a:pt x="134" y="167"/>
                    <a:pt x="134" y="67"/>
                    <a:pt x="167" y="0"/>
                  </a:cubicBezTo>
                  <a:close/>
                </a:path>
              </a:pathLst>
            </a:custGeom>
            <a:solidFill>
              <a:srgbClr val="E6E6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80"/>
            <p:cNvSpPr/>
            <p:nvPr/>
          </p:nvSpPr>
          <p:spPr>
            <a:xfrm>
              <a:off x="5838882" y="3548744"/>
              <a:ext cx="54946" cy="85748"/>
            </a:xfrm>
            <a:custGeom>
              <a:rect b="b" l="l" r="r" t="t"/>
              <a:pathLst>
                <a:path extrusionOk="0" h="4281" w="2736">
                  <a:moveTo>
                    <a:pt x="1771" y="1"/>
                  </a:moveTo>
                  <a:cubicBezTo>
                    <a:pt x="1592" y="1"/>
                    <a:pt x="1415" y="52"/>
                    <a:pt x="1268" y="144"/>
                  </a:cubicBezTo>
                  <a:cubicBezTo>
                    <a:pt x="634" y="611"/>
                    <a:pt x="201" y="1278"/>
                    <a:pt x="0" y="2045"/>
                  </a:cubicBezTo>
                  <a:lnTo>
                    <a:pt x="334" y="2079"/>
                  </a:lnTo>
                  <a:cubicBezTo>
                    <a:pt x="467" y="1411"/>
                    <a:pt x="868" y="811"/>
                    <a:pt x="1435" y="411"/>
                  </a:cubicBezTo>
                  <a:cubicBezTo>
                    <a:pt x="1535" y="344"/>
                    <a:pt x="1702" y="311"/>
                    <a:pt x="1835" y="311"/>
                  </a:cubicBezTo>
                  <a:cubicBezTo>
                    <a:pt x="1855" y="301"/>
                    <a:pt x="1877" y="297"/>
                    <a:pt x="1901" y="297"/>
                  </a:cubicBezTo>
                  <a:cubicBezTo>
                    <a:pt x="1958" y="297"/>
                    <a:pt x="2021" y="320"/>
                    <a:pt x="2069" y="344"/>
                  </a:cubicBezTo>
                  <a:cubicBezTo>
                    <a:pt x="2335" y="611"/>
                    <a:pt x="2502" y="1011"/>
                    <a:pt x="2436" y="1411"/>
                  </a:cubicBezTo>
                  <a:cubicBezTo>
                    <a:pt x="2402" y="2379"/>
                    <a:pt x="1835" y="3480"/>
                    <a:pt x="1168" y="3880"/>
                  </a:cubicBezTo>
                  <a:cubicBezTo>
                    <a:pt x="1068" y="3955"/>
                    <a:pt x="949" y="3993"/>
                    <a:pt x="826" y="3993"/>
                  </a:cubicBezTo>
                  <a:cubicBezTo>
                    <a:pt x="784" y="3993"/>
                    <a:pt x="743" y="3988"/>
                    <a:pt x="701" y="3980"/>
                  </a:cubicBezTo>
                  <a:lnTo>
                    <a:pt x="367" y="4180"/>
                  </a:lnTo>
                  <a:cubicBezTo>
                    <a:pt x="501" y="4247"/>
                    <a:pt x="634" y="4280"/>
                    <a:pt x="768" y="4280"/>
                  </a:cubicBezTo>
                  <a:cubicBezTo>
                    <a:pt x="968" y="4280"/>
                    <a:pt x="1135" y="4213"/>
                    <a:pt x="1301" y="4113"/>
                  </a:cubicBezTo>
                  <a:cubicBezTo>
                    <a:pt x="2069" y="3713"/>
                    <a:pt x="2669" y="2479"/>
                    <a:pt x="2702" y="1411"/>
                  </a:cubicBezTo>
                  <a:cubicBezTo>
                    <a:pt x="2736" y="778"/>
                    <a:pt x="2536" y="311"/>
                    <a:pt x="2202" y="111"/>
                  </a:cubicBezTo>
                  <a:cubicBezTo>
                    <a:pt x="2067" y="35"/>
                    <a:pt x="1918" y="1"/>
                    <a:pt x="1771"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80"/>
            <p:cNvSpPr/>
            <p:nvPr/>
          </p:nvSpPr>
          <p:spPr>
            <a:xfrm>
              <a:off x="5219899" y="3312430"/>
              <a:ext cx="698710" cy="419268"/>
            </a:xfrm>
            <a:custGeom>
              <a:rect b="b" l="l" r="r" t="t"/>
              <a:pathLst>
                <a:path extrusionOk="0" h="20932" w="34792">
                  <a:moveTo>
                    <a:pt x="16379" y="0"/>
                  </a:moveTo>
                  <a:lnTo>
                    <a:pt x="201" y="9874"/>
                  </a:lnTo>
                  <a:cubicBezTo>
                    <a:pt x="101" y="9940"/>
                    <a:pt x="34" y="10041"/>
                    <a:pt x="0" y="10174"/>
                  </a:cubicBezTo>
                  <a:cubicBezTo>
                    <a:pt x="34" y="10274"/>
                    <a:pt x="101" y="10407"/>
                    <a:pt x="201" y="10441"/>
                  </a:cubicBezTo>
                  <a:lnTo>
                    <a:pt x="18247" y="20882"/>
                  </a:lnTo>
                  <a:cubicBezTo>
                    <a:pt x="18297" y="20915"/>
                    <a:pt x="18355" y="20932"/>
                    <a:pt x="18418" y="20932"/>
                  </a:cubicBezTo>
                  <a:cubicBezTo>
                    <a:pt x="18480" y="20932"/>
                    <a:pt x="18547" y="20915"/>
                    <a:pt x="18614" y="20882"/>
                  </a:cubicBezTo>
                  <a:lnTo>
                    <a:pt x="34792" y="11008"/>
                  </a:lnTo>
                  <a:lnTo>
                    <a:pt x="34792" y="10641"/>
                  </a:lnTo>
                  <a:lnTo>
                    <a:pt x="16379" y="0"/>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80"/>
            <p:cNvSpPr/>
            <p:nvPr/>
          </p:nvSpPr>
          <p:spPr>
            <a:xfrm>
              <a:off x="5219236" y="3510186"/>
              <a:ext cx="370462" cy="221171"/>
            </a:xfrm>
            <a:custGeom>
              <a:rect b="b" l="l" r="r" t="t"/>
              <a:pathLst>
                <a:path extrusionOk="0" h="11042" w="18447">
                  <a:moveTo>
                    <a:pt x="234" y="1"/>
                  </a:moveTo>
                  <a:lnTo>
                    <a:pt x="234" y="1"/>
                  </a:lnTo>
                  <a:cubicBezTo>
                    <a:pt x="221" y="5"/>
                    <a:pt x="211" y="10"/>
                    <a:pt x="202" y="17"/>
                  </a:cubicBezTo>
                  <a:lnTo>
                    <a:pt x="202" y="17"/>
                  </a:lnTo>
                  <a:cubicBezTo>
                    <a:pt x="212" y="11"/>
                    <a:pt x="222" y="6"/>
                    <a:pt x="234" y="1"/>
                  </a:cubicBezTo>
                  <a:close/>
                  <a:moveTo>
                    <a:pt x="202" y="17"/>
                  </a:moveTo>
                  <a:lnTo>
                    <a:pt x="202" y="17"/>
                  </a:lnTo>
                  <a:cubicBezTo>
                    <a:pt x="1" y="135"/>
                    <a:pt x="11" y="473"/>
                    <a:pt x="234" y="568"/>
                  </a:cubicBezTo>
                  <a:lnTo>
                    <a:pt x="18280" y="11009"/>
                  </a:lnTo>
                  <a:cubicBezTo>
                    <a:pt x="18347" y="11009"/>
                    <a:pt x="18380" y="11042"/>
                    <a:pt x="18447" y="11042"/>
                  </a:cubicBezTo>
                  <a:lnTo>
                    <a:pt x="18447" y="10675"/>
                  </a:lnTo>
                  <a:cubicBezTo>
                    <a:pt x="18380" y="10675"/>
                    <a:pt x="18313" y="10675"/>
                    <a:pt x="18280" y="10642"/>
                  </a:cubicBezTo>
                  <a:lnTo>
                    <a:pt x="234" y="201"/>
                  </a:lnTo>
                  <a:cubicBezTo>
                    <a:pt x="146" y="172"/>
                    <a:pt x="135" y="65"/>
                    <a:pt x="202" y="17"/>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80"/>
            <p:cNvSpPr/>
            <p:nvPr/>
          </p:nvSpPr>
          <p:spPr>
            <a:xfrm>
              <a:off x="5221907" y="3312430"/>
              <a:ext cx="696702" cy="411596"/>
            </a:xfrm>
            <a:custGeom>
              <a:rect b="b" l="l" r="r" t="t"/>
              <a:pathLst>
                <a:path extrusionOk="0" h="20549" w="34692">
                  <a:moveTo>
                    <a:pt x="16279" y="0"/>
                  </a:moveTo>
                  <a:lnTo>
                    <a:pt x="101" y="9874"/>
                  </a:lnTo>
                  <a:cubicBezTo>
                    <a:pt x="1" y="9907"/>
                    <a:pt x="1" y="10041"/>
                    <a:pt x="101" y="10074"/>
                  </a:cubicBezTo>
                  <a:lnTo>
                    <a:pt x="18147" y="20515"/>
                  </a:lnTo>
                  <a:cubicBezTo>
                    <a:pt x="18214" y="20548"/>
                    <a:pt x="18247" y="20548"/>
                    <a:pt x="18314" y="20548"/>
                  </a:cubicBezTo>
                  <a:cubicBezTo>
                    <a:pt x="18380" y="20548"/>
                    <a:pt x="18447" y="20548"/>
                    <a:pt x="18514" y="20515"/>
                  </a:cubicBezTo>
                  <a:lnTo>
                    <a:pt x="34692" y="10608"/>
                  </a:lnTo>
                  <a:lnTo>
                    <a:pt x="16279" y="0"/>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80"/>
            <p:cNvSpPr/>
            <p:nvPr/>
          </p:nvSpPr>
          <p:spPr>
            <a:xfrm>
              <a:off x="5589678" y="3524888"/>
              <a:ext cx="328931" cy="206469"/>
            </a:xfrm>
            <a:custGeom>
              <a:rect b="b" l="l" r="r" t="t"/>
              <a:pathLst>
                <a:path extrusionOk="0" h="10308" w="16379">
                  <a:moveTo>
                    <a:pt x="16379" y="1"/>
                  </a:moveTo>
                  <a:lnTo>
                    <a:pt x="201" y="9908"/>
                  </a:lnTo>
                  <a:cubicBezTo>
                    <a:pt x="134" y="9941"/>
                    <a:pt x="67" y="9941"/>
                    <a:pt x="1" y="9941"/>
                  </a:cubicBezTo>
                  <a:lnTo>
                    <a:pt x="1" y="10308"/>
                  </a:lnTo>
                  <a:cubicBezTo>
                    <a:pt x="67" y="10308"/>
                    <a:pt x="134" y="10275"/>
                    <a:pt x="201" y="10275"/>
                  </a:cubicBezTo>
                  <a:lnTo>
                    <a:pt x="16379" y="368"/>
                  </a:lnTo>
                  <a:lnTo>
                    <a:pt x="16379"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80"/>
            <p:cNvSpPr/>
            <p:nvPr/>
          </p:nvSpPr>
          <p:spPr>
            <a:xfrm>
              <a:off x="5913247" y="3525549"/>
              <a:ext cx="5362" cy="96905"/>
            </a:xfrm>
            <a:custGeom>
              <a:rect b="b" l="l" r="r" t="t"/>
              <a:pathLst>
                <a:path extrusionOk="0" h="4838" w="267">
                  <a:moveTo>
                    <a:pt x="267" y="1"/>
                  </a:moveTo>
                  <a:lnTo>
                    <a:pt x="0" y="168"/>
                  </a:lnTo>
                  <a:lnTo>
                    <a:pt x="0" y="4838"/>
                  </a:lnTo>
                  <a:lnTo>
                    <a:pt x="267" y="4704"/>
                  </a:lnTo>
                  <a:lnTo>
                    <a:pt x="267" y="1"/>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80"/>
            <p:cNvSpPr/>
            <p:nvPr/>
          </p:nvSpPr>
          <p:spPr>
            <a:xfrm>
              <a:off x="5913247" y="3525549"/>
              <a:ext cx="5362" cy="96905"/>
            </a:xfrm>
            <a:custGeom>
              <a:rect b="b" l="l" r="r" t="t"/>
              <a:pathLst>
                <a:path extrusionOk="0" h="4838" w="267">
                  <a:moveTo>
                    <a:pt x="267" y="1"/>
                  </a:moveTo>
                  <a:lnTo>
                    <a:pt x="0" y="168"/>
                  </a:lnTo>
                  <a:lnTo>
                    <a:pt x="0" y="4838"/>
                  </a:lnTo>
                  <a:lnTo>
                    <a:pt x="267" y="4704"/>
                  </a:lnTo>
                  <a:lnTo>
                    <a:pt x="267"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80"/>
            <p:cNvSpPr/>
            <p:nvPr/>
          </p:nvSpPr>
          <p:spPr>
            <a:xfrm>
              <a:off x="5216545" y="3309085"/>
              <a:ext cx="693368" cy="398897"/>
            </a:xfrm>
            <a:custGeom>
              <a:rect b="b" l="l" r="r" t="t"/>
              <a:pathLst>
                <a:path extrusionOk="0" h="19915" w="34526">
                  <a:moveTo>
                    <a:pt x="16362" y="0"/>
                  </a:moveTo>
                  <a:cubicBezTo>
                    <a:pt x="16221" y="0"/>
                    <a:pt x="16079" y="34"/>
                    <a:pt x="15945" y="100"/>
                  </a:cubicBezTo>
                  <a:lnTo>
                    <a:pt x="1" y="9307"/>
                  </a:lnTo>
                  <a:lnTo>
                    <a:pt x="18414" y="19915"/>
                  </a:lnTo>
                  <a:lnTo>
                    <a:pt x="34359" y="10708"/>
                  </a:lnTo>
                  <a:cubicBezTo>
                    <a:pt x="34459" y="10675"/>
                    <a:pt x="34525" y="10574"/>
                    <a:pt x="34525" y="10474"/>
                  </a:cubicBezTo>
                  <a:lnTo>
                    <a:pt x="34525" y="10107"/>
                  </a:lnTo>
                  <a:lnTo>
                    <a:pt x="16779" y="100"/>
                  </a:lnTo>
                  <a:cubicBezTo>
                    <a:pt x="16646" y="34"/>
                    <a:pt x="16504" y="0"/>
                    <a:pt x="16362"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80"/>
            <p:cNvSpPr/>
            <p:nvPr/>
          </p:nvSpPr>
          <p:spPr>
            <a:xfrm>
              <a:off x="5216545" y="3309085"/>
              <a:ext cx="693368" cy="398897"/>
            </a:xfrm>
            <a:custGeom>
              <a:rect b="b" l="l" r="r" t="t"/>
              <a:pathLst>
                <a:path extrusionOk="0" h="19915" w="34526">
                  <a:moveTo>
                    <a:pt x="16362" y="0"/>
                  </a:moveTo>
                  <a:cubicBezTo>
                    <a:pt x="16221" y="0"/>
                    <a:pt x="16079" y="34"/>
                    <a:pt x="15945" y="100"/>
                  </a:cubicBezTo>
                  <a:lnTo>
                    <a:pt x="1" y="9307"/>
                  </a:lnTo>
                  <a:lnTo>
                    <a:pt x="18414" y="19915"/>
                  </a:lnTo>
                  <a:lnTo>
                    <a:pt x="34359" y="10708"/>
                  </a:lnTo>
                  <a:cubicBezTo>
                    <a:pt x="34459" y="10675"/>
                    <a:pt x="34525" y="10574"/>
                    <a:pt x="34525" y="10474"/>
                  </a:cubicBezTo>
                  <a:lnTo>
                    <a:pt x="34525" y="10107"/>
                  </a:lnTo>
                  <a:lnTo>
                    <a:pt x="16779" y="100"/>
                  </a:lnTo>
                  <a:cubicBezTo>
                    <a:pt x="16646" y="34"/>
                    <a:pt x="16504" y="0"/>
                    <a:pt x="1636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80"/>
            <p:cNvSpPr/>
            <p:nvPr/>
          </p:nvSpPr>
          <p:spPr>
            <a:xfrm>
              <a:off x="5216545" y="3301734"/>
              <a:ext cx="694714" cy="399558"/>
            </a:xfrm>
            <a:custGeom>
              <a:rect b="b" l="l" r="r" t="t"/>
              <a:pathLst>
                <a:path extrusionOk="0" h="19948" w="34593">
                  <a:moveTo>
                    <a:pt x="16362" y="0"/>
                  </a:moveTo>
                  <a:cubicBezTo>
                    <a:pt x="16221" y="0"/>
                    <a:pt x="16079" y="34"/>
                    <a:pt x="15945" y="100"/>
                  </a:cubicBezTo>
                  <a:lnTo>
                    <a:pt x="1" y="9307"/>
                  </a:lnTo>
                  <a:lnTo>
                    <a:pt x="18414" y="19948"/>
                  </a:lnTo>
                  <a:lnTo>
                    <a:pt x="34359" y="10741"/>
                  </a:lnTo>
                  <a:cubicBezTo>
                    <a:pt x="34592" y="10641"/>
                    <a:pt x="34592" y="10341"/>
                    <a:pt x="34359" y="10241"/>
                  </a:cubicBezTo>
                  <a:lnTo>
                    <a:pt x="16779" y="100"/>
                  </a:lnTo>
                  <a:cubicBezTo>
                    <a:pt x="16646" y="34"/>
                    <a:pt x="16504" y="0"/>
                    <a:pt x="16362"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80"/>
            <p:cNvSpPr/>
            <p:nvPr/>
          </p:nvSpPr>
          <p:spPr>
            <a:xfrm>
              <a:off x="5216545" y="3301734"/>
              <a:ext cx="694714" cy="399558"/>
            </a:xfrm>
            <a:custGeom>
              <a:rect b="b" l="l" r="r" t="t"/>
              <a:pathLst>
                <a:path extrusionOk="0" h="19948" w="34593">
                  <a:moveTo>
                    <a:pt x="16362" y="0"/>
                  </a:moveTo>
                  <a:cubicBezTo>
                    <a:pt x="16221" y="0"/>
                    <a:pt x="16079" y="34"/>
                    <a:pt x="15945" y="100"/>
                  </a:cubicBezTo>
                  <a:lnTo>
                    <a:pt x="1" y="9307"/>
                  </a:lnTo>
                  <a:lnTo>
                    <a:pt x="18414" y="19948"/>
                  </a:lnTo>
                  <a:lnTo>
                    <a:pt x="34359" y="10741"/>
                  </a:lnTo>
                  <a:cubicBezTo>
                    <a:pt x="34592" y="10641"/>
                    <a:pt x="34592" y="10341"/>
                    <a:pt x="34359" y="10241"/>
                  </a:cubicBezTo>
                  <a:lnTo>
                    <a:pt x="16779" y="100"/>
                  </a:lnTo>
                  <a:cubicBezTo>
                    <a:pt x="16646" y="34"/>
                    <a:pt x="16504" y="0"/>
                    <a:pt x="1636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80"/>
            <p:cNvSpPr/>
            <p:nvPr/>
          </p:nvSpPr>
          <p:spPr>
            <a:xfrm>
              <a:off x="5256068" y="3301734"/>
              <a:ext cx="645130" cy="370835"/>
            </a:xfrm>
            <a:custGeom>
              <a:rect b="b" l="l" r="r" t="t"/>
              <a:pathLst>
                <a:path extrusionOk="0" h="18514" w="32124">
                  <a:moveTo>
                    <a:pt x="13940" y="0"/>
                  </a:moveTo>
                  <a:cubicBezTo>
                    <a:pt x="13794" y="0"/>
                    <a:pt x="13644" y="34"/>
                    <a:pt x="13510" y="100"/>
                  </a:cubicBezTo>
                  <a:lnTo>
                    <a:pt x="1702" y="6905"/>
                  </a:lnTo>
                  <a:lnTo>
                    <a:pt x="1" y="5905"/>
                  </a:lnTo>
                  <a:lnTo>
                    <a:pt x="1" y="7906"/>
                  </a:lnTo>
                  <a:lnTo>
                    <a:pt x="18414" y="18514"/>
                  </a:lnTo>
                  <a:lnTo>
                    <a:pt x="31924" y="10708"/>
                  </a:lnTo>
                  <a:cubicBezTo>
                    <a:pt x="32057" y="10641"/>
                    <a:pt x="32124" y="10508"/>
                    <a:pt x="32090" y="10374"/>
                  </a:cubicBezTo>
                  <a:lnTo>
                    <a:pt x="32090" y="8573"/>
                  </a:lnTo>
                  <a:lnTo>
                    <a:pt x="30556" y="9474"/>
                  </a:lnTo>
                  <a:lnTo>
                    <a:pt x="14344" y="100"/>
                  </a:lnTo>
                  <a:cubicBezTo>
                    <a:pt x="14228" y="34"/>
                    <a:pt x="14086" y="0"/>
                    <a:pt x="13940" y="0"/>
                  </a:cubicBez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80"/>
            <p:cNvSpPr/>
            <p:nvPr/>
          </p:nvSpPr>
          <p:spPr>
            <a:xfrm>
              <a:off x="5256068" y="3261634"/>
              <a:ext cx="645813" cy="371516"/>
            </a:xfrm>
            <a:custGeom>
              <a:rect b="b" l="l" r="r" t="t"/>
              <a:pathLst>
                <a:path extrusionOk="0" h="18548" w="32158">
                  <a:moveTo>
                    <a:pt x="13927" y="1"/>
                  </a:moveTo>
                  <a:cubicBezTo>
                    <a:pt x="13786" y="1"/>
                    <a:pt x="13644" y="34"/>
                    <a:pt x="13510" y="101"/>
                  </a:cubicBezTo>
                  <a:lnTo>
                    <a:pt x="1" y="7907"/>
                  </a:lnTo>
                  <a:lnTo>
                    <a:pt x="18414" y="18547"/>
                  </a:lnTo>
                  <a:lnTo>
                    <a:pt x="31924" y="10742"/>
                  </a:lnTo>
                  <a:cubicBezTo>
                    <a:pt x="32157" y="10642"/>
                    <a:pt x="32157" y="10342"/>
                    <a:pt x="31924" y="10242"/>
                  </a:cubicBezTo>
                  <a:lnTo>
                    <a:pt x="14344" y="101"/>
                  </a:lnTo>
                  <a:cubicBezTo>
                    <a:pt x="14211" y="34"/>
                    <a:pt x="14069" y="1"/>
                    <a:pt x="13927" y="1"/>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80"/>
            <p:cNvSpPr/>
            <p:nvPr/>
          </p:nvSpPr>
          <p:spPr>
            <a:xfrm>
              <a:off x="5256068" y="3419991"/>
              <a:ext cx="369799" cy="252578"/>
            </a:xfrm>
            <a:custGeom>
              <a:rect b="b" l="l" r="r" t="t"/>
              <a:pathLst>
                <a:path extrusionOk="0" h="12610" w="18414">
                  <a:moveTo>
                    <a:pt x="1" y="1"/>
                  </a:moveTo>
                  <a:lnTo>
                    <a:pt x="1" y="2002"/>
                  </a:lnTo>
                  <a:lnTo>
                    <a:pt x="18414" y="12610"/>
                  </a:lnTo>
                  <a:lnTo>
                    <a:pt x="18414" y="10641"/>
                  </a:lnTo>
                  <a:lnTo>
                    <a:pt x="1" y="1"/>
                  </a:lnTo>
                  <a:close/>
                </a:path>
              </a:pathLst>
            </a:custGeom>
            <a:solidFill>
              <a:srgbClr val="E6E6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80"/>
            <p:cNvSpPr/>
            <p:nvPr/>
          </p:nvSpPr>
          <p:spPr>
            <a:xfrm>
              <a:off x="5618476" y="3611077"/>
              <a:ext cx="14761" cy="7872"/>
            </a:xfrm>
            <a:custGeom>
              <a:rect b="b" l="l" r="r" t="t"/>
              <a:pathLst>
                <a:path extrusionOk="0" h="393" w="735">
                  <a:moveTo>
                    <a:pt x="368" y="1"/>
                  </a:moveTo>
                  <a:cubicBezTo>
                    <a:pt x="268" y="1"/>
                    <a:pt x="168" y="1"/>
                    <a:pt x="101" y="34"/>
                  </a:cubicBezTo>
                  <a:cubicBezTo>
                    <a:pt x="1" y="134"/>
                    <a:pt x="1" y="234"/>
                    <a:pt x="134" y="301"/>
                  </a:cubicBezTo>
                  <a:cubicBezTo>
                    <a:pt x="168" y="334"/>
                    <a:pt x="234" y="368"/>
                    <a:pt x="301" y="368"/>
                  </a:cubicBezTo>
                  <a:cubicBezTo>
                    <a:pt x="335" y="384"/>
                    <a:pt x="368" y="393"/>
                    <a:pt x="405" y="393"/>
                  </a:cubicBezTo>
                  <a:cubicBezTo>
                    <a:pt x="443" y="393"/>
                    <a:pt x="485" y="384"/>
                    <a:pt x="535" y="368"/>
                  </a:cubicBezTo>
                  <a:cubicBezTo>
                    <a:pt x="568" y="368"/>
                    <a:pt x="601" y="368"/>
                    <a:pt x="601" y="334"/>
                  </a:cubicBezTo>
                  <a:cubicBezTo>
                    <a:pt x="735" y="268"/>
                    <a:pt x="735" y="134"/>
                    <a:pt x="568" y="67"/>
                  </a:cubicBezTo>
                  <a:cubicBezTo>
                    <a:pt x="501" y="34"/>
                    <a:pt x="435" y="1"/>
                    <a:pt x="368"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80"/>
            <p:cNvSpPr/>
            <p:nvPr/>
          </p:nvSpPr>
          <p:spPr>
            <a:xfrm>
              <a:off x="5578954" y="3605068"/>
              <a:ext cx="50266" cy="62834"/>
            </a:xfrm>
            <a:custGeom>
              <a:rect b="b" l="l" r="r" t="t"/>
              <a:pathLst>
                <a:path extrusionOk="0" h="3137" w="2503">
                  <a:moveTo>
                    <a:pt x="1735" y="0"/>
                  </a:moveTo>
                  <a:cubicBezTo>
                    <a:pt x="1535" y="34"/>
                    <a:pt x="1335" y="67"/>
                    <a:pt x="1168" y="201"/>
                  </a:cubicBezTo>
                  <a:cubicBezTo>
                    <a:pt x="468" y="634"/>
                    <a:pt x="68" y="1368"/>
                    <a:pt x="34" y="2169"/>
                  </a:cubicBezTo>
                  <a:cubicBezTo>
                    <a:pt x="1" y="2402"/>
                    <a:pt x="101" y="2669"/>
                    <a:pt x="234" y="2836"/>
                  </a:cubicBezTo>
                  <a:cubicBezTo>
                    <a:pt x="368" y="3036"/>
                    <a:pt x="601" y="3136"/>
                    <a:pt x="835" y="3136"/>
                  </a:cubicBezTo>
                  <a:cubicBezTo>
                    <a:pt x="1035" y="3136"/>
                    <a:pt x="1235" y="3069"/>
                    <a:pt x="1402" y="2969"/>
                  </a:cubicBezTo>
                  <a:cubicBezTo>
                    <a:pt x="1435" y="2936"/>
                    <a:pt x="1469" y="2936"/>
                    <a:pt x="1502" y="2903"/>
                  </a:cubicBezTo>
                  <a:lnTo>
                    <a:pt x="1268" y="2769"/>
                  </a:lnTo>
                  <a:cubicBezTo>
                    <a:pt x="1111" y="2853"/>
                    <a:pt x="963" y="2892"/>
                    <a:pt x="832" y="2892"/>
                  </a:cubicBezTo>
                  <a:cubicBezTo>
                    <a:pt x="494" y="2892"/>
                    <a:pt x="268" y="2626"/>
                    <a:pt x="268" y="2169"/>
                  </a:cubicBezTo>
                  <a:cubicBezTo>
                    <a:pt x="301" y="1435"/>
                    <a:pt x="668" y="768"/>
                    <a:pt x="1268" y="401"/>
                  </a:cubicBezTo>
                  <a:cubicBezTo>
                    <a:pt x="1397" y="291"/>
                    <a:pt x="1546" y="241"/>
                    <a:pt x="1692" y="241"/>
                  </a:cubicBezTo>
                  <a:cubicBezTo>
                    <a:pt x="1812" y="241"/>
                    <a:pt x="1931" y="274"/>
                    <a:pt x="2036" y="334"/>
                  </a:cubicBezTo>
                  <a:cubicBezTo>
                    <a:pt x="2169" y="401"/>
                    <a:pt x="2236" y="534"/>
                    <a:pt x="2269" y="668"/>
                  </a:cubicBezTo>
                  <a:lnTo>
                    <a:pt x="2503" y="668"/>
                  </a:lnTo>
                  <a:cubicBezTo>
                    <a:pt x="2469" y="534"/>
                    <a:pt x="2403" y="401"/>
                    <a:pt x="2336" y="301"/>
                  </a:cubicBezTo>
                  <a:cubicBezTo>
                    <a:pt x="2169" y="101"/>
                    <a:pt x="1969" y="0"/>
                    <a:pt x="1735"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80"/>
            <p:cNvSpPr/>
            <p:nvPr/>
          </p:nvSpPr>
          <p:spPr>
            <a:xfrm>
              <a:off x="5591024" y="3455404"/>
              <a:ext cx="318890" cy="163044"/>
            </a:xfrm>
            <a:custGeom>
              <a:rect b="b" l="l" r="r" t="t"/>
              <a:pathLst>
                <a:path extrusionOk="0" h="8140" w="15879">
                  <a:moveTo>
                    <a:pt x="15878" y="0"/>
                  </a:moveTo>
                  <a:lnTo>
                    <a:pt x="0" y="7773"/>
                  </a:lnTo>
                  <a:lnTo>
                    <a:pt x="0" y="8140"/>
                  </a:lnTo>
                  <a:lnTo>
                    <a:pt x="15678" y="634"/>
                  </a:lnTo>
                  <a:cubicBezTo>
                    <a:pt x="15812" y="534"/>
                    <a:pt x="15878" y="401"/>
                    <a:pt x="15878" y="267"/>
                  </a:cubicBezTo>
                  <a:lnTo>
                    <a:pt x="15878" y="0"/>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80"/>
            <p:cNvSpPr/>
            <p:nvPr/>
          </p:nvSpPr>
          <p:spPr>
            <a:xfrm>
              <a:off x="5591024" y="3455404"/>
              <a:ext cx="318890" cy="163044"/>
            </a:xfrm>
            <a:custGeom>
              <a:rect b="b" l="l" r="r" t="t"/>
              <a:pathLst>
                <a:path extrusionOk="0" h="8140" w="15879">
                  <a:moveTo>
                    <a:pt x="15878" y="0"/>
                  </a:moveTo>
                  <a:lnTo>
                    <a:pt x="0" y="7773"/>
                  </a:lnTo>
                  <a:lnTo>
                    <a:pt x="0" y="8140"/>
                  </a:lnTo>
                  <a:lnTo>
                    <a:pt x="15678" y="634"/>
                  </a:lnTo>
                  <a:cubicBezTo>
                    <a:pt x="15812" y="534"/>
                    <a:pt x="15878" y="401"/>
                    <a:pt x="15878" y="267"/>
                  </a:cubicBezTo>
                  <a:lnTo>
                    <a:pt x="15878"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80"/>
            <p:cNvSpPr/>
            <p:nvPr/>
          </p:nvSpPr>
          <p:spPr>
            <a:xfrm>
              <a:off x="5216545" y="3245610"/>
              <a:ext cx="694714" cy="368171"/>
            </a:xfrm>
            <a:custGeom>
              <a:rect b="b" l="l" r="r" t="t"/>
              <a:pathLst>
                <a:path extrusionOk="0" h="18381" w="34593">
                  <a:moveTo>
                    <a:pt x="16362" y="0"/>
                  </a:moveTo>
                  <a:cubicBezTo>
                    <a:pt x="16221" y="0"/>
                    <a:pt x="16079" y="34"/>
                    <a:pt x="15945" y="100"/>
                  </a:cubicBezTo>
                  <a:lnTo>
                    <a:pt x="1" y="7739"/>
                  </a:lnTo>
                  <a:lnTo>
                    <a:pt x="18414" y="18380"/>
                  </a:lnTo>
                  <a:lnTo>
                    <a:pt x="34359" y="10708"/>
                  </a:lnTo>
                  <a:cubicBezTo>
                    <a:pt x="34592" y="10575"/>
                    <a:pt x="34592" y="10374"/>
                    <a:pt x="34359" y="10241"/>
                  </a:cubicBezTo>
                  <a:lnTo>
                    <a:pt x="16779" y="100"/>
                  </a:lnTo>
                  <a:cubicBezTo>
                    <a:pt x="16646" y="34"/>
                    <a:pt x="16504" y="0"/>
                    <a:pt x="16362"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80"/>
            <p:cNvSpPr/>
            <p:nvPr/>
          </p:nvSpPr>
          <p:spPr>
            <a:xfrm>
              <a:off x="5216545" y="3400622"/>
              <a:ext cx="369799" cy="307360"/>
            </a:xfrm>
            <a:custGeom>
              <a:rect b="b" l="l" r="r" t="t"/>
              <a:pathLst>
                <a:path extrusionOk="0" h="15345" w="18414">
                  <a:moveTo>
                    <a:pt x="1" y="0"/>
                  </a:moveTo>
                  <a:lnTo>
                    <a:pt x="1" y="4737"/>
                  </a:lnTo>
                  <a:lnTo>
                    <a:pt x="18414" y="15345"/>
                  </a:lnTo>
                  <a:lnTo>
                    <a:pt x="18414" y="10641"/>
                  </a:lnTo>
                  <a:lnTo>
                    <a:pt x="1" y="0"/>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80"/>
            <p:cNvSpPr/>
            <p:nvPr/>
          </p:nvSpPr>
          <p:spPr>
            <a:xfrm>
              <a:off x="5216545" y="3400622"/>
              <a:ext cx="369799" cy="307360"/>
            </a:xfrm>
            <a:custGeom>
              <a:rect b="b" l="l" r="r" t="t"/>
              <a:pathLst>
                <a:path extrusionOk="0" h="15345" w="18414">
                  <a:moveTo>
                    <a:pt x="1" y="0"/>
                  </a:moveTo>
                  <a:lnTo>
                    <a:pt x="1" y="4737"/>
                  </a:lnTo>
                  <a:lnTo>
                    <a:pt x="18414" y="15345"/>
                  </a:lnTo>
                  <a:lnTo>
                    <a:pt x="18414" y="10641"/>
                  </a:lnTo>
                  <a:lnTo>
                    <a:pt x="1"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80"/>
            <p:cNvSpPr/>
            <p:nvPr/>
          </p:nvSpPr>
          <p:spPr>
            <a:xfrm>
              <a:off x="5479144" y="3585018"/>
              <a:ext cx="50929" cy="62153"/>
            </a:xfrm>
            <a:custGeom>
              <a:rect b="b" l="l" r="r" t="t"/>
              <a:pathLst>
                <a:path extrusionOk="0" h="3103" w="2536">
                  <a:moveTo>
                    <a:pt x="801" y="1"/>
                  </a:moveTo>
                  <a:cubicBezTo>
                    <a:pt x="334" y="1"/>
                    <a:pt x="1" y="368"/>
                    <a:pt x="1" y="968"/>
                  </a:cubicBezTo>
                  <a:cubicBezTo>
                    <a:pt x="34" y="1769"/>
                    <a:pt x="468" y="2503"/>
                    <a:pt x="1135" y="2936"/>
                  </a:cubicBezTo>
                  <a:cubicBezTo>
                    <a:pt x="1302" y="3036"/>
                    <a:pt x="1502" y="3103"/>
                    <a:pt x="1702" y="3103"/>
                  </a:cubicBezTo>
                  <a:cubicBezTo>
                    <a:pt x="1935" y="3103"/>
                    <a:pt x="2169" y="3003"/>
                    <a:pt x="2302" y="2836"/>
                  </a:cubicBezTo>
                  <a:cubicBezTo>
                    <a:pt x="2436" y="2636"/>
                    <a:pt x="2536" y="2402"/>
                    <a:pt x="2502" y="2136"/>
                  </a:cubicBezTo>
                  <a:cubicBezTo>
                    <a:pt x="2469" y="1335"/>
                    <a:pt x="2035" y="601"/>
                    <a:pt x="1368" y="168"/>
                  </a:cubicBezTo>
                  <a:cubicBezTo>
                    <a:pt x="1202" y="67"/>
                    <a:pt x="1001" y="1"/>
                    <a:pt x="801"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80"/>
            <p:cNvSpPr/>
            <p:nvPr/>
          </p:nvSpPr>
          <p:spPr>
            <a:xfrm>
              <a:off x="5483843" y="3589906"/>
              <a:ext cx="40868" cy="52799"/>
            </a:xfrm>
            <a:custGeom>
              <a:rect b="b" l="l" r="r" t="t"/>
              <a:pathLst>
                <a:path extrusionOk="0" h="2636" w="2035">
                  <a:moveTo>
                    <a:pt x="592" y="1"/>
                  </a:moveTo>
                  <a:cubicBezTo>
                    <a:pt x="243" y="1"/>
                    <a:pt x="0" y="267"/>
                    <a:pt x="0" y="724"/>
                  </a:cubicBezTo>
                  <a:cubicBezTo>
                    <a:pt x="34" y="1458"/>
                    <a:pt x="434" y="2092"/>
                    <a:pt x="1034" y="2492"/>
                  </a:cubicBezTo>
                  <a:cubicBezTo>
                    <a:pt x="1200" y="2589"/>
                    <a:pt x="1354" y="2636"/>
                    <a:pt x="1489" y="2636"/>
                  </a:cubicBezTo>
                  <a:cubicBezTo>
                    <a:pt x="1818" y="2636"/>
                    <a:pt x="2035" y="2364"/>
                    <a:pt x="2035" y="1892"/>
                  </a:cubicBezTo>
                  <a:cubicBezTo>
                    <a:pt x="2002" y="1191"/>
                    <a:pt x="1635" y="524"/>
                    <a:pt x="1034" y="124"/>
                  </a:cubicBezTo>
                  <a:cubicBezTo>
                    <a:pt x="876" y="40"/>
                    <a:pt x="726" y="1"/>
                    <a:pt x="592" y="1"/>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80"/>
            <p:cNvSpPr/>
            <p:nvPr/>
          </p:nvSpPr>
          <p:spPr>
            <a:xfrm>
              <a:off x="5245364" y="3446250"/>
              <a:ext cx="205002" cy="157436"/>
            </a:xfrm>
            <a:custGeom>
              <a:rect b="b" l="l" r="r" t="t"/>
              <a:pathLst>
                <a:path extrusionOk="0" h="7860" w="10208">
                  <a:moveTo>
                    <a:pt x="614" y="1"/>
                  </a:moveTo>
                  <a:cubicBezTo>
                    <a:pt x="252" y="1"/>
                    <a:pt x="0" y="303"/>
                    <a:pt x="0" y="824"/>
                  </a:cubicBezTo>
                  <a:lnTo>
                    <a:pt x="0" y="1191"/>
                  </a:lnTo>
                  <a:cubicBezTo>
                    <a:pt x="33" y="1959"/>
                    <a:pt x="434" y="2692"/>
                    <a:pt x="1101" y="3126"/>
                  </a:cubicBezTo>
                  <a:lnTo>
                    <a:pt x="9073" y="7696"/>
                  </a:lnTo>
                  <a:cubicBezTo>
                    <a:pt x="9264" y="7807"/>
                    <a:pt x="9443" y="7860"/>
                    <a:pt x="9600" y="7860"/>
                  </a:cubicBezTo>
                  <a:cubicBezTo>
                    <a:pt x="9963" y="7860"/>
                    <a:pt x="10207" y="7575"/>
                    <a:pt x="10207" y="7062"/>
                  </a:cubicBezTo>
                  <a:lnTo>
                    <a:pt x="10207" y="6695"/>
                  </a:lnTo>
                  <a:cubicBezTo>
                    <a:pt x="10174" y="5895"/>
                    <a:pt x="9740" y="5194"/>
                    <a:pt x="9073" y="4761"/>
                  </a:cubicBezTo>
                  <a:lnTo>
                    <a:pt x="1101" y="157"/>
                  </a:lnTo>
                  <a:cubicBezTo>
                    <a:pt x="927" y="51"/>
                    <a:pt x="761" y="1"/>
                    <a:pt x="614" y="1"/>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80"/>
            <p:cNvSpPr/>
            <p:nvPr/>
          </p:nvSpPr>
          <p:spPr>
            <a:xfrm>
              <a:off x="5586324" y="3611077"/>
              <a:ext cx="5382" cy="96905"/>
            </a:xfrm>
            <a:custGeom>
              <a:rect b="b" l="l" r="r" t="t"/>
              <a:pathLst>
                <a:path extrusionOk="0" h="4838" w="268">
                  <a:moveTo>
                    <a:pt x="268" y="1"/>
                  </a:moveTo>
                  <a:lnTo>
                    <a:pt x="1" y="134"/>
                  </a:lnTo>
                  <a:lnTo>
                    <a:pt x="1" y="4838"/>
                  </a:lnTo>
                  <a:lnTo>
                    <a:pt x="268" y="4704"/>
                  </a:lnTo>
                  <a:lnTo>
                    <a:pt x="268" y="1"/>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80"/>
            <p:cNvSpPr/>
            <p:nvPr/>
          </p:nvSpPr>
          <p:spPr>
            <a:xfrm>
              <a:off x="5586324" y="3611077"/>
              <a:ext cx="5382" cy="96905"/>
            </a:xfrm>
            <a:custGeom>
              <a:rect b="b" l="l" r="r" t="t"/>
              <a:pathLst>
                <a:path extrusionOk="0" h="4838" w="268">
                  <a:moveTo>
                    <a:pt x="268" y="1"/>
                  </a:moveTo>
                  <a:lnTo>
                    <a:pt x="1" y="134"/>
                  </a:lnTo>
                  <a:lnTo>
                    <a:pt x="1" y="4838"/>
                  </a:lnTo>
                  <a:lnTo>
                    <a:pt x="268" y="4704"/>
                  </a:lnTo>
                  <a:lnTo>
                    <a:pt x="268"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80"/>
            <p:cNvSpPr/>
            <p:nvPr/>
          </p:nvSpPr>
          <p:spPr>
            <a:xfrm>
              <a:off x="5219899" y="3210858"/>
              <a:ext cx="698710" cy="384716"/>
            </a:xfrm>
            <a:custGeom>
              <a:rect b="b" l="l" r="r" t="t"/>
              <a:pathLst>
                <a:path extrusionOk="0" h="19207" w="34792">
                  <a:moveTo>
                    <a:pt x="16379" y="1"/>
                  </a:moveTo>
                  <a:lnTo>
                    <a:pt x="201" y="8173"/>
                  </a:lnTo>
                  <a:cubicBezTo>
                    <a:pt x="101" y="8240"/>
                    <a:pt x="34" y="8340"/>
                    <a:pt x="0" y="8473"/>
                  </a:cubicBezTo>
                  <a:cubicBezTo>
                    <a:pt x="34" y="8574"/>
                    <a:pt x="101" y="8674"/>
                    <a:pt x="201" y="8740"/>
                  </a:cubicBezTo>
                  <a:lnTo>
                    <a:pt x="18247" y="19181"/>
                  </a:lnTo>
                  <a:cubicBezTo>
                    <a:pt x="18297" y="19198"/>
                    <a:pt x="18355" y="19206"/>
                    <a:pt x="18418" y="19206"/>
                  </a:cubicBezTo>
                  <a:cubicBezTo>
                    <a:pt x="18480" y="19206"/>
                    <a:pt x="18547" y="19198"/>
                    <a:pt x="18614" y="19181"/>
                  </a:cubicBezTo>
                  <a:lnTo>
                    <a:pt x="34792" y="10975"/>
                  </a:lnTo>
                  <a:lnTo>
                    <a:pt x="34792" y="10608"/>
                  </a:lnTo>
                  <a:lnTo>
                    <a:pt x="16379" y="1"/>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80"/>
            <p:cNvSpPr/>
            <p:nvPr/>
          </p:nvSpPr>
          <p:spPr>
            <a:xfrm>
              <a:off x="5219236" y="3374563"/>
              <a:ext cx="370462" cy="220510"/>
            </a:xfrm>
            <a:custGeom>
              <a:rect b="b" l="l" r="r" t="t"/>
              <a:pathLst>
                <a:path extrusionOk="0" h="11009" w="18447">
                  <a:moveTo>
                    <a:pt x="234" y="0"/>
                  </a:moveTo>
                  <a:lnTo>
                    <a:pt x="234" y="0"/>
                  </a:lnTo>
                  <a:cubicBezTo>
                    <a:pt x="222" y="4"/>
                    <a:pt x="212" y="9"/>
                    <a:pt x="203" y="15"/>
                  </a:cubicBezTo>
                  <a:lnTo>
                    <a:pt x="203" y="15"/>
                  </a:lnTo>
                  <a:cubicBezTo>
                    <a:pt x="213" y="10"/>
                    <a:pt x="223" y="5"/>
                    <a:pt x="234" y="0"/>
                  </a:cubicBezTo>
                  <a:close/>
                  <a:moveTo>
                    <a:pt x="203" y="15"/>
                  </a:moveTo>
                  <a:lnTo>
                    <a:pt x="203" y="15"/>
                  </a:lnTo>
                  <a:cubicBezTo>
                    <a:pt x="1" y="130"/>
                    <a:pt x="11" y="440"/>
                    <a:pt x="234" y="567"/>
                  </a:cubicBezTo>
                  <a:lnTo>
                    <a:pt x="18280" y="10975"/>
                  </a:lnTo>
                  <a:cubicBezTo>
                    <a:pt x="18347" y="11008"/>
                    <a:pt x="18380" y="11008"/>
                    <a:pt x="18447" y="11008"/>
                  </a:cubicBezTo>
                  <a:lnTo>
                    <a:pt x="18447" y="10675"/>
                  </a:lnTo>
                  <a:cubicBezTo>
                    <a:pt x="18380" y="10675"/>
                    <a:pt x="18347" y="10641"/>
                    <a:pt x="18280" y="10608"/>
                  </a:cubicBezTo>
                  <a:lnTo>
                    <a:pt x="234" y="200"/>
                  </a:lnTo>
                  <a:cubicBezTo>
                    <a:pt x="145" y="171"/>
                    <a:pt x="135" y="63"/>
                    <a:pt x="203" y="15"/>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80"/>
            <p:cNvSpPr/>
            <p:nvPr/>
          </p:nvSpPr>
          <p:spPr>
            <a:xfrm>
              <a:off x="5221907" y="3210858"/>
              <a:ext cx="696702" cy="377525"/>
            </a:xfrm>
            <a:custGeom>
              <a:rect b="b" l="l" r="r" t="t"/>
              <a:pathLst>
                <a:path extrusionOk="0" h="18848" w="34692">
                  <a:moveTo>
                    <a:pt x="16279" y="1"/>
                  </a:moveTo>
                  <a:lnTo>
                    <a:pt x="101" y="8173"/>
                  </a:lnTo>
                  <a:cubicBezTo>
                    <a:pt x="1" y="8207"/>
                    <a:pt x="1" y="8340"/>
                    <a:pt x="101" y="8407"/>
                  </a:cubicBezTo>
                  <a:lnTo>
                    <a:pt x="18147" y="18814"/>
                  </a:lnTo>
                  <a:cubicBezTo>
                    <a:pt x="18214" y="18848"/>
                    <a:pt x="18247" y="18848"/>
                    <a:pt x="18314" y="18848"/>
                  </a:cubicBezTo>
                  <a:cubicBezTo>
                    <a:pt x="18380" y="18848"/>
                    <a:pt x="18447" y="18848"/>
                    <a:pt x="18514" y="18814"/>
                  </a:cubicBezTo>
                  <a:lnTo>
                    <a:pt x="34692" y="10608"/>
                  </a:lnTo>
                  <a:lnTo>
                    <a:pt x="16279"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80"/>
            <p:cNvSpPr/>
            <p:nvPr/>
          </p:nvSpPr>
          <p:spPr>
            <a:xfrm>
              <a:off x="5589678" y="3423336"/>
              <a:ext cx="328931" cy="171737"/>
            </a:xfrm>
            <a:custGeom>
              <a:rect b="b" l="l" r="r" t="t"/>
              <a:pathLst>
                <a:path extrusionOk="0" h="8574" w="16379">
                  <a:moveTo>
                    <a:pt x="16379" y="0"/>
                  </a:moveTo>
                  <a:lnTo>
                    <a:pt x="201" y="8173"/>
                  </a:lnTo>
                  <a:cubicBezTo>
                    <a:pt x="134" y="8206"/>
                    <a:pt x="67" y="8240"/>
                    <a:pt x="1" y="8240"/>
                  </a:cubicBezTo>
                  <a:lnTo>
                    <a:pt x="1" y="8573"/>
                  </a:lnTo>
                  <a:cubicBezTo>
                    <a:pt x="67" y="8573"/>
                    <a:pt x="134" y="8573"/>
                    <a:pt x="201" y="8540"/>
                  </a:cubicBezTo>
                  <a:lnTo>
                    <a:pt x="16379" y="367"/>
                  </a:lnTo>
                  <a:lnTo>
                    <a:pt x="16379"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80"/>
            <p:cNvSpPr/>
            <p:nvPr/>
          </p:nvSpPr>
          <p:spPr>
            <a:xfrm>
              <a:off x="5543448" y="3118660"/>
              <a:ext cx="369819" cy="307360"/>
            </a:xfrm>
            <a:custGeom>
              <a:rect b="b" l="l" r="r" t="t"/>
              <a:pathLst>
                <a:path extrusionOk="0" h="15345" w="18415">
                  <a:moveTo>
                    <a:pt x="1" y="0"/>
                  </a:moveTo>
                  <a:lnTo>
                    <a:pt x="1" y="4737"/>
                  </a:lnTo>
                  <a:lnTo>
                    <a:pt x="18414" y="15345"/>
                  </a:lnTo>
                  <a:lnTo>
                    <a:pt x="18414" y="10675"/>
                  </a:lnTo>
                  <a:lnTo>
                    <a:pt x="1" y="0"/>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80"/>
            <p:cNvSpPr/>
            <p:nvPr/>
          </p:nvSpPr>
          <p:spPr>
            <a:xfrm>
              <a:off x="5543448" y="3118660"/>
              <a:ext cx="369819" cy="307360"/>
            </a:xfrm>
            <a:custGeom>
              <a:rect b="b" l="l" r="r" t="t"/>
              <a:pathLst>
                <a:path extrusionOk="0" h="15345" w="18415">
                  <a:moveTo>
                    <a:pt x="1" y="0"/>
                  </a:moveTo>
                  <a:lnTo>
                    <a:pt x="1" y="4737"/>
                  </a:lnTo>
                  <a:lnTo>
                    <a:pt x="18414" y="15345"/>
                  </a:lnTo>
                  <a:lnTo>
                    <a:pt x="18414" y="10675"/>
                  </a:lnTo>
                  <a:lnTo>
                    <a:pt x="1"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80"/>
            <p:cNvSpPr/>
            <p:nvPr/>
          </p:nvSpPr>
          <p:spPr>
            <a:xfrm>
              <a:off x="5219899" y="3180793"/>
              <a:ext cx="649809" cy="391887"/>
            </a:xfrm>
            <a:custGeom>
              <a:rect b="b" l="l" r="r" t="t"/>
              <a:pathLst>
                <a:path extrusionOk="0" h="19565" w="32357">
                  <a:moveTo>
                    <a:pt x="13944" y="1"/>
                  </a:moveTo>
                  <a:lnTo>
                    <a:pt x="234" y="7406"/>
                  </a:lnTo>
                  <a:cubicBezTo>
                    <a:pt x="101" y="7506"/>
                    <a:pt x="34" y="7639"/>
                    <a:pt x="0" y="7806"/>
                  </a:cubicBezTo>
                  <a:lnTo>
                    <a:pt x="0" y="8774"/>
                  </a:lnTo>
                  <a:cubicBezTo>
                    <a:pt x="34" y="8907"/>
                    <a:pt x="101" y="9074"/>
                    <a:pt x="234" y="9141"/>
                  </a:cubicBezTo>
                  <a:lnTo>
                    <a:pt x="18213" y="19515"/>
                  </a:lnTo>
                  <a:cubicBezTo>
                    <a:pt x="18280" y="19548"/>
                    <a:pt x="18355" y="19565"/>
                    <a:pt x="18430" y="19565"/>
                  </a:cubicBezTo>
                  <a:cubicBezTo>
                    <a:pt x="18505" y="19565"/>
                    <a:pt x="18580" y="19548"/>
                    <a:pt x="18647" y="19515"/>
                  </a:cubicBezTo>
                  <a:lnTo>
                    <a:pt x="32357" y="12109"/>
                  </a:lnTo>
                  <a:lnTo>
                    <a:pt x="32357" y="10608"/>
                  </a:lnTo>
                  <a:lnTo>
                    <a:pt x="13944" y="1"/>
                  </a:ln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80"/>
            <p:cNvSpPr/>
            <p:nvPr/>
          </p:nvSpPr>
          <p:spPr>
            <a:xfrm>
              <a:off x="5221907" y="3180793"/>
              <a:ext cx="647801" cy="362483"/>
            </a:xfrm>
            <a:custGeom>
              <a:rect b="b" l="l" r="r" t="t"/>
              <a:pathLst>
                <a:path extrusionOk="0" h="18097" w="32257">
                  <a:moveTo>
                    <a:pt x="13844" y="1"/>
                  </a:moveTo>
                  <a:lnTo>
                    <a:pt x="134" y="7406"/>
                  </a:lnTo>
                  <a:cubicBezTo>
                    <a:pt x="1" y="7473"/>
                    <a:pt x="1" y="7639"/>
                    <a:pt x="134" y="7673"/>
                  </a:cubicBezTo>
                  <a:lnTo>
                    <a:pt x="18113" y="18047"/>
                  </a:lnTo>
                  <a:cubicBezTo>
                    <a:pt x="18180" y="18080"/>
                    <a:pt x="18255" y="18097"/>
                    <a:pt x="18330" y="18097"/>
                  </a:cubicBezTo>
                  <a:cubicBezTo>
                    <a:pt x="18405" y="18097"/>
                    <a:pt x="18480" y="18080"/>
                    <a:pt x="18547" y="18047"/>
                  </a:cubicBezTo>
                  <a:lnTo>
                    <a:pt x="32257" y="10608"/>
                  </a:lnTo>
                  <a:lnTo>
                    <a:pt x="13844" y="1"/>
                  </a:ln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80"/>
            <p:cNvSpPr/>
            <p:nvPr/>
          </p:nvSpPr>
          <p:spPr>
            <a:xfrm>
              <a:off x="5831512" y="3389265"/>
              <a:ext cx="15423" cy="7872"/>
            </a:xfrm>
            <a:custGeom>
              <a:rect b="b" l="l" r="r" t="t"/>
              <a:pathLst>
                <a:path extrusionOk="0" h="393" w="768">
                  <a:moveTo>
                    <a:pt x="367" y="0"/>
                  </a:moveTo>
                  <a:cubicBezTo>
                    <a:pt x="301" y="0"/>
                    <a:pt x="201" y="0"/>
                    <a:pt x="134" y="67"/>
                  </a:cubicBezTo>
                  <a:cubicBezTo>
                    <a:pt x="134" y="50"/>
                    <a:pt x="126" y="42"/>
                    <a:pt x="117" y="42"/>
                  </a:cubicBezTo>
                  <a:cubicBezTo>
                    <a:pt x="109" y="42"/>
                    <a:pt x="101" y="50"/>
                    <a:pt x="101" y="67"/>
                  </a:cubicBezTo>
                  <a:cubicBezTo>
                    <a:pt x="1" y="134"/>
                    <a:pt x="34" y="267"/>
                    <a:pt x="167" y="334"/>
                  </a:cubicBezTo>
                  <a:cubicBezTo>
                    <a:pt x="201" y="334"/>
                    <a:pt x="267" y="367"/>
                    <a:pt x="301" y="367"/>
                  </a:cubicBezTo>
                  <a:cubicBezTo>
                    <a:pt x="351" y="384"/>
                    <a:pt x="392" y="392"/>
                    <a:pt x="434" y="392"/>
                  </a:cubicBezTo>
                  <a:cubicBezTo>
                    <a:pt x="476" y="392"/>
                    <a:pt x="518" y="384"/>
                    <a:pt x="568" y="367"/>
                  </a:cubicBezTo>
                  <a:cubicBezTo>
                    <a:pt x="568" y="367"/>
                    <a:pt x="601" y="367"/>
                    <a:pt x="634" y="334"/>
                  </a:cubicBezTo>
                  <a:cubicBezTo>
                    <a:pt x="768" y="267"/>
                    <a:pt x="734" y="167"/>
                    <a:pt x="601" y="67"/>
                  </a:cubicBezTo>
                  <a:cubicBezTo>
                    <a:pt x="534" y="33"/>
                    <a:pt x="468" y="0"/>
                    <a:pt x="367"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80"/>
            <p:cNvSpPr/>
            <p:nvPr/>
          </p:nvSpPr>
          <p:spPr>
            <a:xfrm>
              <a:off x="5219899" y="3330457"/>
              <a:ext cx="369799" cy="242563"/>
            </a:xfrm>
            <a:custGeom>
              <a:rect b="b" l="l" r="r" t="t"/>
              <a:pathLst>
                <a:path extrusionOk="0" h="12110" w="18414">
                  <a:moveTo>
                    <a:pt x="167" y="1"/>
                  </a:moveTo>
                  <a:lnTo>
                    <a:pt x="167" y="1"/>
                  </a:lnTo>
                  <a:cubicBezTo>
                    <a:pt x="67" y="67"/>
                    <a:pt x="34" y="201"/>
                    <a:pt x="0" y="334"/>
                  </a:cubicBezTo>
                  <a:lnTo>
                    <a:pt x="0" y="1302"/>
                  </a:lnTo>
                  <a:cubicBezTo>
                    <a:pt x="34" y="1435"/>
                    <a:pt x="101" y="1602"/>
                    <a:pt x="234" y="1669"/>
                  </a:cubicBezTo>
                  <a:lnTo>
                    <a:pt x="18213" y="12043"/>
                  </a:lnTo>
                  <a:cubicBezTo>
                    <a:pt x="18280" y="12076"/>
                    <a:pt x="18347" y="12109"/>
                    <a:pt x="18414" y="12109"/>
                  </a:cubicBezTo>
                  <a:lnTo>
                    <a:pt x="18414" y="10608"/>
                  </a:lnTo>
                  <a:cubicBezTo>
                    <a:pt x="18347" y="10608"/>
                    <a:pt x="18280" y="10608"/>
                    <a:pt x="18180" y="10575"/>
                  </a:cubicBezTo>
                  <a:lnTo>
                    <a:pt x="234" y="201"/>
                  </a:lnTo>
                  <a:cubicBezTo>
                    <a:pt x="134" y="134"/>
                    <a:pt x="134" y="67"/>
                    <a:pt x="167" y="1"/>
                  </a:cubicBezTo>
                  <a:close/>
                </a:path>
              </a:pathLst>
            </a:custGeom>
            <a:solidFill>
              <a:srgbClr val="E6E6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80"/>
            <p:cNvSpPr/>
            <p:nvPr/>
          </p:nvSpPr>
          <p:spPr>
            <a:xfrm>
              <a:off x="5838882" y="3352750"/>
              <a:ext cx="54946" cy="85969"/>
            </a:xfrm>
            <a:custGeom>
              <a:rect b="b" l="l" r="r" t="t"/>
              <a:pathLst>
                <a:path extrusionOk="0" h="4292" w="2736">
                  <a:moveTo>
                    <a:pt x="1745" y="1"/>
                  </a:moveTo>
                  <a:cubicBezTo>
                    <a:pt x="1574" y="1"/>
                    <a:pt x="1408" y="51"/>
                    <a:pt x="1268" y="155"/>
                  </a:cubicBezTo>
                  <a:cubicBezTo>
                    <a:pt x="634" y="622"/>
                    <a:pt x="201" y="1289"/>
                    <a:pt x="0" y="2057"/>
                  </a:cubicBezTo>
                  <a:lnTo>
                    <a:pt x="334" y="2090"/>
                  </a:lnTo>
                  <a:cubicBezTo>
                    <a:pt x="467" y="1423"/>
                    <a:pt x="868" y="822"/>
                    <a:pt x="1435" y="422"/>
                  </a:cubicBezTo>
                  <a:cubicBezTo>
                    <a:pt x="1535" y="355"/>
                    <a:pt x="1702" y="289"/>
                    <a:pt x="1835" y="289"/>
                  </a:cubicBezTo>
                  <a:cubicBezTo>
                    <a:pt x="1902" y="289"/>
                    <a:pt x="2002" y="322"/>
                    <a:pt x="2069" y="355"/>
                  </a:cubicBezTo>
                  <a:cubicBezTo>
                    <a:pt x="2335" y="622"/>
                    <a:pt x="2502" y="1023"/>
                    <a:pt x="2436" y="1423"/>
                  </a:cubicBezTo>
                  <a:cubicBezTo>
                    <a:pt x="2402" y="2390"/>
                    <a:pt x="1835" y="3491"/>
                    <a:pt x="1168" y="3891"/>
                  </a:cubicBezTo>
                  <a:cubicBezTo>
                    <a:pt x="1059" y="3946"/>
                    <a:pt x="928" y="4000"/>
                    <a:pt x="793" y="4000"/>
                  </a:cubicBezTo>
                  <a:cubicBezTo>
                    <a:pt x="762" y="4000"/>
                    <a:pt x="732" y="3997"/>
                    <a:pt x="701" y="3991"/>
                  </a:cubicBezTo>
                  <a:lnTo>
                    <a:pt x="367" y="4191"/>
                  </a:lnTo>
                  <a:cubicBezTo>
                    <a:pt x="501" y="4258"/>
                    <a:pt x="634" y="4292"/>
                    <a:pt x="768" y="4292"/>
                  </a:cubicBezTo>
                  <a:cubicBezTo>
                    <a:pt x="968" y="4292"/>
                    <a:pt x="1135" y="4225"/>
                    <a:pt x="1301" y="4125"/>
                  </a:cubicBezTo>
                  <a:cubicBezTo>
                    <a:pt x="2069" y="3724"/>
                    <a:pt x="2669" y="2490"/>
                    <a:pt x="2702" y="1423"/>
                  </a:cubicBezTo>
                  <a:cubicBezTo>
                    <a:pt x="2736" y="789"/>
                    <a:pt x="2536" y="322"/>
                    <a:pt x="2202" y="122"/>
                  </a:cubicBezTo>
                  <a:cubicBezTo>
                    <a:pt x="2059" y="42"/>
                    <a:pt x="1900" y="1"/>
                    <a:pt x="1745"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80"/>
            <p:cNvSpPr/>
            <p:nvPr/>
          </p:nvSpPr>
          <p:spPr>
            <a:xfrm>
              <a:off x="5219899" y="3116657"/>
              <a:ext cx="698710" cy="419288"/>
            </a:xfrm>
            <a:custGeom>
              <a:rect b="b" l="l" r="r" t="t"/>
              <a:pathLst>
                <a:path extrusionOk="0" h="20933" w="34792">
                  <a:moveTo>
                    <a:pt x="16379" y="0"/>
                  </a:moveTo>
                  <a:lnTo>
                    <a:pt x="201" y="9874"/>
                  </a:lnTo>
                  <a:cubicBezTo>
                    <a:pt x="101" y="9941"/>
                    <a:pt x="34" y="10041"/>
                    <a:pt x="0" y="10174"/>
                  </a:cubicBezTo>
                  <a:cubicBezTo>
                    <a:pt x="34" y="10308"/>
                    <a:pt x="101" y="10408"/>
                    <a:pt x="201" y="10475"/>
                  </a:cubicBezTo>
                  <a:lnTo>
                    <a:pt x="18247" y="20882"/>
                  </a:lnTo>
                  <a:cubicBezTo>
                    <a:pt x="18297" y="20915"/>
                    <a:pt x="18355" y="20932"/>
                    <a:pt x="18418" y="20932"/>
                  </a:cubicBezTo>
                  <a:cubicBezTo>
                    <a:pt x="18480" y="20932"/>
                    <a:pt x="18547" y="20915"/>
                    <a:pt x="18614" y="20882"/>
                  </a:cubicBezTo>
                  <a:lnTo>
                    <a:pt x="34792" y="11008"/>
                  </a:lnTo>
                  <a:lnTo>
                    <a:pt x="34792" y="10608"/>
                  </a:lnTo>
                  <a:lnTo>
                    <a:pt x="16379" y="0"/>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80"/>
            <p:cNvSpPr/>
            <p:nvPr/>
          </p:nvSpPr>
          <p:spPr>
            <a:xfrm>
              <a:off x="5219236" y="3314433"/>
              <a:ext cx="370462" cy="220490"/>
            </a:xfrm>
            <a:custGeom>
              <a:rect b="b" l="l" r="r" t="t"/>
              <a:pathLst>
                <a:path extrusionOk="0" h="11008" w="18447">
                  <a:moveTo>
                    <a:pt x="234" y="0"/>
                  </a:moveTo>
                  <a:lnTo>
                    <a:pt x="234" y="0"/>
                  </a:lnTo>
                  <a:cubicBezTo>
                    <a:pt x="222" y="4"/>
                    <a:pt x="212" y="9"/>
                    <a:pt x="203" y="15"/>
                  </a:cubicBezTo>
                  <a:lnTo>
                    <a:pt x="203" y="15"/>
                  </a:lnTo>
                  <a:cubicBezTo>
                    <a:pt x="213" y="10"/>
                    <a:pt x="223" y="5"/>
                    <a:pt x="234" y="0"/>
                  </a:cubicBezTo>
                  <a:close/>
                  <a:moveTo>
                    <a:pt x="203" y="15"/>
                  </a:moveTo>
                  <a:lnTo>
                    <a:pt x="203" y="15"/>
                  </a:lnTo>
                  <a:cubicBezTo>
                    <a:pt x="1" y="130"/>
                    <a:pt x="11" y="440"/>
                    <a:pt x="234" y="567"/>
                  </a:cubicBezTo>
                  <a:lnTo>
                    <a:pt x="18280" y="10975"/>
                  </a:lnTo>
                  <a:cubicBezTo>
                    <a:pt x="18347" y="11008"/>
                    <a:pt x="18380" y="11008"/>
                    <a:pt x="18447" y="11008"/>
                  </a:cubicBezTo>
                  <a:lnTo>
                    <a:pt x="18447" y="10674"/>
                  </a:lnTo>
                  <a:cubicBezTo>
                    <a:pt x="18380" y="10674"/>
                    <a:pt x="18313" y="10641"/>
                    <a:pt x="18280" y="10608"/>
                  </a:cubicBezTo>
                  <a:lnTo>
                    <a:pt x="234" y="200"/>
                  </a:lnTo>
                  <a:cubicBezTo>
                    <a:pt x="145" y="171"/>
                    <a:pt x="135" y="63"/>
                    <a:pt x="203" y="15"/>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80"/>
            <p:cNvSpPr/>
            <p:nvPr/>
          </p:nvSpPr>
          <p:spPr>
            <a:xfrm>
              <a:off x="5221907" y="3115996"/>
              <a:ext cx="696702" cy="412257"/>
            </a:xfrm>
            <a:custGeom>
              <a:rect b="b" l="l" r="r" t="t"/>
              <a:pathLst>
                <a:path extrusionOk="0" h="20582" w="34692">
                  <a:moveTo>
                    <a:pt x="16279" y="0"/>
                  </a:moveTo>
                  <a:lnTo>
                    <a:pt x="101" y="9907"/>
                  </a:lnTo>
                  <a:cubicBezTo>
                    <a:pt x="1" y="9940"/>
                    <a:pt x="1" y="10074"/>
                    <a:pt x="101" y="10107"/>
                  </a:cubicBezTo>
                  <a:lnTo>
                    <a:pt x="18147" y="20515"/>
                  </a:lnTo>
                  <a:cubicBezTo>
                    <a:pt x="18214" y="20548"/>
                    <a:pt x="18247" y="20581"/>
                    <a:pt x="18314" y="20581"/>
                  </a:cubicBezTo>
                  <a:cubicBezTo>
                    <a:pt x="18380" y="20581"/>
                    <a:pt x="18447" y="20548"/>
                    <a:pt x="18514" y="20515"/>
                  </a:cubicBezTo>
                  <a:lnTo>
                    <a:pt x="34692" y="10641"/>
                  </a:lnTo>
                  <a:lnTo>
                    <a:pt x="16279" y="0"/>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80"/>
            <p:cNvSpPr/>
            <p:nvPr/>
          </p:nvSpPr>
          <p:spPr>
            <a:xfrm>
              <a:off x="5589678" y="3329115"/>
              <a:ext cx="328931" cy="205808"/>
            </a:xfrm>
            <a:custGeom>
              <a:rect b="b" l="l" r="r" t="t"/>
              <a:pathLst>
                <a:path extrusionOk="0" h="10275" w="16379">
                  <a:moveTo>
                    <a:pt x="16379" y="1"/>
                  </a:moveTo>
                  <a:lnTo>
                    <a:pt x="201" y="9875"/>
                  </a:lnTo>
                  <a:cubicBezTo>
                    <a:pt x="134" y="9908"/>
                    <a:pt x="67" y="9941"/>
                    <a:pt x="1" y="9941"/>
                  </a:cubicBezTo>
                  <a:lnTo>
                    <a:pt x="1" y="10275"/>
                  </a:lnTo>
                  <a:cubicBezTo>
                    <a:pt x="67" y="10275"/>
                    <a:pt x="134" y="10275"/>
                    <a:pt x="201" y="10242"/>
                  </a:cubicBezTo>
                  <a:lnTo>
                    <a:pt x="16379" y="335"/>
                  </a:lnTo>
                  <a:lnTo>
                    <a:pt x="16379"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80"/>
            <p:cNvSpPr/>
            <p:nvPr/>
          </p:nvSpPr>
          <p:spPr>
            <a:xfrm>
              <a:off x="5913247" y="3329115"/>
              <a:ext cx="5362" cy="96905"/>
            </a:xfrm>
            <a:custGeom>
              <a:rect b="b" l="l" r="r" t="t"/>
              <a:pathLst>
                <a:path extrusionOk="0" h="4838" w="267">
                  <a:moveTo>
                    <a:pt x="267" y="1"/>
                  </a:moveTo>
                  <a:lnTo>
                    <a:pt x="0" y="168"/>
                  </a:lnTo>
                  <a:lnTo>
                    <a:pt x="0" y="4838"/>
                  </a:lnTo>
                  <a:lnTo>
                    <a:pt x="267" y="4704"/>
                  </a:lnTo>
                  <a:lnTo>
                    <a:pt x="267" y="1"/>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80"/>
            <p:cNvSpPr/>
            <p:nvPr/>
          </p:nvSpPr>
          <p:spPr>
            <a:xfrm>
              <a:off x="5913247" y="3329115"/>
              <a:ext cx="5362" cy="96905"/>
            </a:xfrm>
            <a:custGeom>
              <a:rect b="b" l="l" r="r" t="t"/>
              <a:pathLst>
                <a:path extrusionOk="0" h="4838" w="267">
                  <a:moveTo>
                    <a:pt x="267" y="1"/>
                  </a:moveTo>
                  <a:lnTo>
                    <a:pt x="0" y="168"/>
                  </a:lnTo>
                  <a:lnTo>
                    <a:pt x="0" y="4838"/>
                  </a:lnTo>
                  <a:lnTo>
                    <a:pt x="267" y="4704"/>
                  </a:lnTo>
                  <a:lnTo>
                    <a:pt x="267"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80"/>
            <p:cNvSpPr/>
            <p:nvPr/>
          </p:nvSpPr>
          <p:spPr>
            <a:xfrm>
              <a:off x="5216545" y="3113312"/>
              <a:ext cx="693368" cy="399578"/>
            </a:xfrm>
            <a:custGeom>
              <a:rect b="b" l="l" r="r" t="t"/>
              <a:pathLst>
                <a:path extrusionOk="0" h="19949" w="34526">
                  <a:moveTo>
                    <a:pt x="16362" y="1"/>
                  </a:moveTo>
                  <a:cubicBezTo>
                    <a:pt x="16221" y="1"/>
                    <a:pt x="16079" y="34"/>
                    <a:pt x="15945" y="101"/>
                  </a:cubicBezTo>
                  <a:lnTo>
                    <a:pt x="1" y="9307"/>
                  </a:lnTo>
                  <a:lnTo>
                    <a:pt x="18414" y="19948"/>
                  </a:lnTo>
                  <a:lnTo>
                    <a:pt x="34359" y="10708"/>
                  </a:lnTo>
                  <a:cubicBezTo>
                    <a:pt x="34459" y="10675"/>
                    <a:pt x="34525" y="10575"/>
                    <a:pt x="34525" y="10475"/>
                  </a:cubicBezTo>
                  <a:lnTo>
                    <a:pt x="34525" y="10108"/>
                  </a:lnTo>
                  <a:lnTo>
                    <a:pt x="16779" y="101"/>
                  </a:lnTo>
                  <a:cubicBezTo>
                    <a:pt x="16646" y="34"/>
                    <a:pt x="16504" y="1"/>
                    <a:pt x="16362"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80"/>
            <p:cNvSpPr/>
            <p:nvPr/>
          </p:nvSpPr>
          <p:spPr>
            <a:xfrm>
              <a:off x="5216545" y="3113312"/>
              <a:ext cx="693368" cy="399578"/>
            </a:xfrm>
            <a:custGeom>
              <a:rect b="b" l="l" r="r" t="t"/>
              <a:pathLst>
                <a:path extrusionOk="0" h="19949" w="34526">
                  <a:moveTo>
                    <a:pt x="16362" y="1"/>
                  </a:moveTo>
                  <a:cubicBezTo>
                    <a:pt x="16221" y="1"/>
                    <a:pt x="16079" y="34"/>
                    <a:pt x="15945" y="101"/>
                  </a:cubicBezTo>
                  <a:lnTo>
                    <a:pt x="1" y="9307"/>
                  </a:lnTo>
                  <a:lnTo>
                    <a:pt x="18414" y="19948"/>
                  </a:lnTo>
                  <a:lnTo>
                    <a:pt x="34359" y="10708"/>
                  </a:lnTo>
                  <a:cubicBezTo>
                    <a:pt x="34459" y="10675"/>
                    <a:pt x="34525" y="10575"/>
                    <a:pt x="34525" y="10475"/>
                  </a:cubicBezTo>
                  <a:lnTo>
                    <a:pt x="34525" y="10108"/>
                  </a:lnTo>
                  <a:lnTo>
                    <a:pt x="16779" y="101"/>
                  </a:lnTo>
                  <a:cubicBezTo>
                    <a:pt x="16646" y="34"/>
                    <a:pt x="16504" y="1"/>
                    <a:pt x="1636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80"/>
            <p:cNvSpPr/>
            <p:nvPr/>
          </p:nvSpPr>
          <p:spPr>
            <a:xfrm>
              <a:off x="5216545" y="3105961"/>
              <a:ext cx="694714" cy="398897"/>
            </a:xfrm>
            <a:custGeom>
              <a:rect b="b" l="l" r="r" t="t"/>
              <a:pathLst>
                <a:path extrusionOk="0" h="19915" w="34593">
                  <a:moveTo>
                    <a:pt x="16362" y="1"/>
                  </a:moveTo>
                  <a:cubicBezTo>
                    <a:pt x="16221" y="1"/>
                    <a:pt x="16079" y="34"/>
                    <a:pt x="15945" y="101"/>
                  </a:cubicBezTo>
                  <a:lnTo>
                    <a:pt x="1" y="9307"/>
                  </a:lnTo>
                  <a:lnTo>
                    <a:pt x="18414" y="19915"/>
                  </a:lnTo>
                  <a:lnTo>
                    <a:pt x="34359" y="10708"/>
                  </a:lnTo>
                  <a:cubicBezTo>
                    <a:pt x="34592" y="10575"/>
                    <a:pt x="34592" y="10375"/>
                    <a:pt x="34359" y="10241"/>
                  </a:cubicBezTo>
                  <a:lnTo>
                    <a:pt x="16779" y="101"/>
                  </a:lnTo>
                  <a:cubicBezTo>
                    <a:pt x="16646" y="34"/>
                    <a:pt x="16504" y="1"/>
                    <a:pt x="16362"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80"/>
            <p:cNvSpPr/>
            <p:nvPr/>
          </p:nvSpPr>
          <p:spPr>
            <a:xfrm>
              <a:off x="5216545" y="3105961"/>
              <a:ext cx="694714" cy="398897"/>
            </a:xfrm>
            <a:custGeom>
              <a:rect b="b" l="l" r="r" t="t"/>
              <a:pathLst>
                <a:path extrusionOk="0" h="19915" w="34593">
                  <a:moveTo>
                    <a:pt x="16362" y="1"/>
                  </a:moveTo>
                  <a:cubicBezTo>
                    <a:pt x="16221" y="1"/>
                    <a:pt x="16079" y="34"/>
                    <a:pt x="15945" y="101"/>
                  </a:cubicBezTo>
                  <a:lnTo>
                    <a:pt x="1" y="9307"/>
                  </a:lnTo>
                  <a:lnTo>
                    <a:pt x="18414" y="19915"/>
                  </a:lnTo>
                  <a:lnTo>
                    <a:pt x="34359" y="10708"/>
                  </a:lnTo>
                  <a:cubicBezTo>
                    <a:pt x="34592" y="10575"/>
                    <a:pt x="34592" y="10375"/>
                    <a:pt x="34359" y="10241"/>
                  </a:cubicBezTo>
                  <a:lnTo>
                    <a:pt x="16779" y="101"/>
                  </a:lnTo>
                  <a:cubicBezTo>
                    <a:pt x="16646" y="34"/>
                    <a:pt x="16504" y="1"/>
                    <a:pt x="1636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80"/>
            <p:cNvSpPr/>
            <p:nvPr/>
          </p:nvSpPr>
          <p:spPr>
            <a:xfrm>
              <a:off x="5256068" y="3105300"/>
              <a:ext cx="645130" cy="371496"/>
            </a:xfrm>
            <a:custGeom>
              <a:rect b="b" l="l" r="r" t="t"/>
              <a:pathLst>
                <a:path extrusionOk="0" h="18547" w="32124">
                  <a:moveTo>
                    <a:pt x="13940" y="0"/>
                  </a:moveTo>
                  <a:cubicBezTo>
                    <a:pt x="13794" y="0"/>
                    <a:pt x="13644" y="34"/>
                    <a:pt x="13510" y="100"/>
                  </a:cubicBezTo>
                  <a:lnTo>
                    <a:pt x="1702" y="6939"/>
                  </a:lnTo>
                  <a:lnTo>
                    <a:pt x="1" y="5938"/>
                  </a:lnTo>
                  <a:lnTo>
                    <a:pt x="1" y="7906"/>
                  </a:lnTo>
                  <a:lnTo>
                    <a:pt x="18414" y="18547"/>
                  </a:lnTo>
                  <a:lnTo>
                    <a:pt x="31924" y="10741"/>
                  </a:lnTo>
                  <a:cubicBezTo>
                    <a:pt x="32057" y="10675"/>
                    <a:pt x="32124" y="10541"/>
                    <a:pt x="32057" y="10408"/>
                  </a:cubicBezTo>
                  <a:lnTo>
                    <a:pt x="32090" y="10408"/>
                  </a:lnTo>
                  <a:lnTo>
                    <a:pt x="32090" y="8606"/>
                  </a:lnTo>
                  <a:lnTo>
                    <a:pt x="30556" y="9507"/>
                  </a:lnTo>
                  <a:lnTo>
                    <a:pt x="14344" y="100"/>
                  </a:lnTo>
                  <a:cubicBezTo>
                    <a:pt x="14228" y="34"/>
                    <a:pt x="14086" y="0"/>
                    <a:pt x="13940" y="0"/>
                  </a:cubicBez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80"/>
            <p:cNvSpPr/>
            <p:nvPr/>
          </p:nvSpPr>
          <p:spPr>
            <a:xfrm>
              <a:off x="5256068" y="3065881"/>
              <a:ext cx="645813" cy="370835"/>
            </a:xfrm>
            <a:custGeom>
              <a:rect b="b" l="l" r="r" t="t"/>
              <a:pathLst>
                <a:path extrusionOk="0" h="18514" w="32158">
                  <a:moveTo>
                    <a:pt x="13927" y="0"/>
                  </a:moveTo>
                  <a:cubicBezTo>
                    <a:pt x="13786" y="0"/>
                    <a:pt x="13644" y="34"/>
                    <a:pt x="13510" y="100"/>
                  </a:cubicBezTo>
                  <a:lnTo>
                    <a:pt x="1" y="7906"/>
                  </a:lnTo>
                  <a:lnTo>
                    <a:pt x="18414" y="18513"/>
                  </a:lnTo>
                  <a:lnTo>
                    <a:pt x="31924" y="10708"/>
                  </a:lnTo>
                  <a:cubicBezTo>
                    <a:pt x="32157" y="10641"/>
                    <a:pt x="32157" y="10308"/>
                    <a:pt x="31924" y="10241"/>
                  </a:cubicBezTo>
                  <a:lnTo>
                    <a:pt x="14344" y="100"/>
                  </a:lnTo>
                  <a:cubicBezTo>
                    <a:pt x="14211" y="34"/>
                    <a:pt x="14069" y="0"/>
                    <a:pt x="13927" y="0"/>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80"/>
            <p:cNvSpPr/>
            <p:nvPr/>
          </p:nvSpPr>
          <p:spPr>
            <a:xfrm>
              <a:off x="5256068" y="3224218"/>
              <a:ext cx="369799" cy="252578"/>
            </a:xfrm>
            <a:custGeom>
              <a:rect b="b" l="l" r="r" t="t"/>
              <a:pathLst>
                <a:path extrusionOk="0" h="12610" w="18414">
                  <a:moveTo>
                    <a:pt x="1" y="1"/>
                  </a:moveTo>
                  <a:lnTo>
                    <a:pt x="1" y="1969"/>
                  </a:lnTo>
                  <a:lnTo>
                    <a:pt x="18414" y="12610"/>
                  </a:lnTo>
                  <a:lnTo>
                    <a:pt x="18414" y="10608"/>
                  </a:lnTo>
                  <a:lnTo>
                    <a:pt x="1" y="1"/>
                  </a:lnTo>
                  <a:close/>
                </a:path>
              </a:pathLst>
            </a:custGeom>
            <a:solidFill>
              <a:srgbClr val="E6E6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80"/>
            <p:cNvSpPr/>
            <p:nvPr/>
          </p:nvSpPr>
          <p:spPr>
            <a:xfrm>
              <a:off x="5618476" y="3415044"/>
              <a:ext cx="14761" cy="7631"/>
            </a:xfrm>
            <a:custGeom>
              <a:rect b="b" l="l" r="r" t="t"/>
              <a:pathLst>
                <a:path extrusionOk="0" h="381" w="735">
                  <a:moveTo>
                    <a:pt x="281" y="0"/>
                  </a:moveTo>
                  <a:cubicBezTo>
                    <a:pt x="212" y="0"/>
                    <a:pt x="148" y="24"/>
                    <a:pt x="101" y="47"/>
                  </a:cubicBezTo>
                  <a:cubicBezTo>
                    <a:pt x="101" y="47"/>
                    <a:pt x="101" y="47"/>
                    <a:pt x="101" y="81"/>
                  </a:cubicBezTo>
                  <a:cubicBezTo>
                    <a:pt x="1" y="147"/>
                    <a:pt x="1" y="248"/>
                    <a:pt x="134" y="314"/>
                  </a:cubicBezTo>
                  <a:cubicBezTo>
                    <a:pt x="168" y="348"/>
                    <a:pt x="234" y="348"/>
                    <a:pt x="301" y="381"/>
                  </a:cubicBezTo>
                  <a:lnTo>
                    <a:pt x="535" y="381"/>
                  </a:lnTo>
                  <a:cubicBezTo>
                    <a:pt x="568" y="348"/>
                    <a:pt x="601" y="348"/>
                    <a:pt x="601" y="348"/>
                  </a:cubicBezTo>
                  <a:cubicBezTo>
                    <a:pt x="735" y="281"/>
                    <a:pt x="735" y="147"/>
                    <a:pt x="568" y="81"/>
                  </a:cubicBezTo>
                  <a:cubicBezTo>
                    <a:pt x="501" y="14"/>
                    <a:pt x="435" y="14"/>
                    <a:pt x="368" y="14"/>
                  </a:cubicBezTo>
                  <a:cubicBezTo>
                    <a:pt x="339" y="4"/>
                    <a:pt x="309" y="0"/>
                    <a:pt x="281"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80"/>
            <p:cNvSpPr/>
            <p:nvPr/>
          </p:nvSpPr>
          <p:spPr>
            <a:xfrm>
              <a:off x="5578954" y="3409295"/>
              <a:ext cx="50266" cy="62834"/>
            </a:xfrm>
            <a:custGeom>
              <a:rect b="b" l="l" r="r" t="t"/>
              <a:pathLst>
                <a:path extrusionOk="0" h="3137" w="2503">
                  <a:moveTo>
                    <a:pt x="1735" y="1"/>
                  </a:moveTo>
                  <a:cubicBezTo>
                    <a:pt x="1535" y="1"/>
                    <a:pt x="1335" y="68"/>
                    <a:pt x="1168" y="201"/>
                  </a:cubicBezTo>
                  <a:cubicBezTo>
                    <a:pt x="501" y="635"/>
                    <a:pt x="68" y="1368"/>
                    <a:pt x="34" y="2169"/>
                  </a:cubicBezTo>
                  <a:cubicBezTo>
                    <a:pt x="1" y="2403"/>
                    <a:pt x="68" y="2636"/>
                    <a:pt x="234" y="2836"/>
                  </a:cubicBezTo>
                  <a:cubicBezTo>
                    <a:pt x="368" y="3036"/>
                    <a:pt x="601" y="3136"/>
                    <a:pt x="835" y="3136"/>
                  </a:cubicBezTo>
                  <a:cubicBezTo>
                    <a:pt x="1035" y="3103"/>
                    <a:pt x="1235" y="3070"/>
                    <a:pt x="1402" y="2936"/>
                  </a:cubicBezTo>
                  <a:cubicBezTo>
                    <a:pt x="1435" y="2936"/>
                    <a:pt x="1469" y="2903"/>
                    <a:pt x="1502" y="2903"/>
                  </a:cubicBezTo>
                  <a:lnTo>
                    <a:pt x="1268" y="2769"/>
                  </a:lnTo>
                  <a:cubicBezTo>
                    <a:pt x="1111" y="2853"/>
                    <a:pt x="963" y="2893"/>
                    <a:pt x="832" y="2893"/>
                  </a:cubicBezTo>
                  <a:cubicBezTo>
                    <a:pt x="494" y="2893"/>
                    <a:pt x="268" y="2626"/>
                    <a:pt x="268" y="2169"/>
                  </a:cubicBezTo>
                  <a:cubicBezTo>
                    <a:pt x="301" y="1435"/>
                    <a:pt x="668" y="768"/>
                    <a:pt x="1268" y="401"/>
                  </a:cubicBezTo>
                  <a:cubicBezTo>
                    <a:pt x="1397" y="291"/>
                    <a:pt x="1546" y="241"/>
                    <a:pt x="1692" y="241"/>
                  </a:cubicBezTo>
                  <a:cubicBezTo>
                    <a:pt x="1812" y="241"/>
                    <a:pt x="1931" y="274"/>
                    <a:pt x="2036" y="334"/>
                  </a:cubicBezTo>
                  <a:cubicBezTo>
                    <a:pt x="2136" y="434"/>
                    <a:pt x="2236" y="535"/>
                    <a:pt x="2269" y="668"/>
                  </a:cubicBezTo>
                  <a:lnTo>
                    <a:pt x="2503" y="668"/>
                  </a:lnTo>
                  <a:cubicBezTo>
                    <a:pt x="2469" y="535"/>
                    <a:pt x="2403" y="401"/>
                    <a:pt x="2336" y="301"/>
                  </a:cubicBezTo>
                  <a:cubicBezTo>
                    <a:pt x="2169" y="101"/>
                    <a:pt x="1969" y="1"/>
                    <a:pt x="1735"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80"/>
            <p:cNvSpPr/>
            <p:nvPr/>
          </p:nvSpPr>
          <p:spPr>
            <a:xfrm>
              <a:off x="5591024" y="3259631"/>
              <a:ext cx="318890" cy="162383"/>
            </a:xfrm>
            <a:custGeom>
              <a:rect b="b" l="l" r="r" t="t"/>
              <a:pathLst>
                <a:path extrusionOk="0" h="8107" w="15879">
                  <a:moveTo>
                    <a:pt x="15878" y="1"/>
                  </a:moveTo>
                  <a:lnTo>
                    <a:pt x="0" y="7740"/>
                  </a:lnTo>
                  <a:lnTo>
                    <a:pt x="0" y="8107"/>
                  </a:lnTo>
                  <a:lnTo>
                    <a:pt x="15678" y="601"/>
                  </a:lnTo>
                  <a:cubicBezTo>
                    <a:pt x="15812" y="535"/>
                    <a:pt x="15878" y="401"/>
                    <a:pt x="15878" y="234"/>
                  </a:cubicBezTo>
                  <a:lnTo>
                    <a:pt x="15878" y="1"/>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80"/>
            <p:cNvSpPr/>
            <p:nvPr/>
          </p:nvSpPr>
          <p:spPr>
            <a:xfrm>
              <a:off x="5591024" y="3259631"/>
              <a:ext cx="318890" cy="162383"/>
            </a:xfrm>
            <a:custGeom>
              <a:rect b="b" l="l" r="r" t="t"/>
              <a:pathLst>
                <a:path extrusionOk="0" h="8107" w="15879">
                  <a:moveTo>
                    <a:pt x="15878" y="1"/>
                  </a:moveTo>
                  <a:lnTo>
                    <a:pt x="0" y="7740"/>
                  </a:lnTo>
                  <a:lnTo>
                    <a:pt x="0" y="8107"/>
                  </a:lnTo>
                  <a:lnTo>
                    <a:pt x="15678" y="601"/>
                  </a:lnTo>
                  <a:cubicBezTo>
                    <a:pt x="15812" y="535"/>
                    <a:pt x="15878" y="401"/>
                    <a:pt x="15878" y="234"/>
                  </a:cubicBezTo>
                  <a:lnTo>
                    <a:pt x="15878"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80"/>
            <p:cNvSpPr/>
            <p:nvPr/>
          </p:nvSpPr>
          <p:spPr>
            <a:xfrm>
              <a:off x="5216545" y="3049176"/>
              <a:ext cx="694714" cy="368171"/>
            </a:xfrm>
            <a:custGeom>
              <a:rect b="b" l="l" r="r" t="t"/>
              <a:pathLst>
                <a:path extrusionOk="0" h="18381" w="34593">
                  <a:moveTo>
                    <a:pt x="16362" y="0"/>
                  </a:moveTo>
                  <a:cubicBezTo>
                    <a:pt x="16221" y="0"/>
                    <a:pt x="16079" y="34"/>
                    <a:pt x="15945" y="100"/>
                  </a:cubicBezTo>
                  <a:lnTo>
                    <a:pt x="1" y="7773"/>
                  </a:lnTo>
                  <a:lnTo>
                    <a:pt x="18414" y="18380"/>
                  </a:lnTo>
                  <a:lnTo>
                    <a:pt x="34359" y="10741"/>
                  </a:lnTo>
                  <a:cubicBezTo>
                    <a:pt x="34592" y="10641"/>
                    <a:pt x="34592" y="10341"/>
                    <a:pt x="34359" y="10241"/>
                  </a:cubicBezTo>
                  <a:lnTo>
                    <a:pt x="16779" y="100"/>
                  </a:lnTo>
                  <a:cubicBezTo>
                    <a:pt x="16646" y="34"/>
                    <a:pt x="16504" y="0"/>
                    <a:pt x="16362"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80"/>
            <p:cNvSpPr/>
            <p:nvPr/>
          </p:nvSpPr>
          <p:spPr>
            <a:xfrm>
              <a:off x="5216545" y="3204849"/>
              <a:ext cx="369799" cy="307360"/>
            </a:xfrm>
            <a:custGeom>
              <a:rect b="b" l="l" r="r" t="t"/>
              <a:pathLst>
                <a:path extrusionOk="0" h="15345" w="18414">
                  <a:moveTo>
                    <a:pt x="1" y="1"/>
                  </a:moveTo>
                  <a:lnTo>
                    <a:pt x="1" y="4737"/>
                  </a:lnTo>
                  <a:lnTo>
                    <a:pt x="18414" y="15345"/>
                  </a:lnTo>
                  <a:lnTo>
                    <a:pt x="18414" y="10608"/>
                  </a:lnTo>
                  <a:lnTo>
                    <a:pt x="1" y="1"/>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80"/>
            <p:cNvSpPr/>
            <p:nvPr/>
          </p:nvSpPr>
          <p:spPr>
            <a:xfrm>
              <a:off x="5216545" y="3204849"/>
              <a:ext cx="369799" cy="307360"/>
            </a:xfrm>
            <a:custGeom>
              <a:rect b="b" l="l" r="r" t="t"/>
              <a:pathLst>
                <a:path extrusionOk="0" h="15345" w="18414">
                  <a:moveTo>
                    <a:pt x="1" y="1"/>
                  </a:moveTo>
                  <a:lnTo>
                    <a:pt x="1" y="4737"/>
                  </a:lnTo>
                  <a:lnTo>
                    <a:pt x="18414" y="15345"/>
                  </a:lnTo>
                  <a:lnTo>
                    <a:pt x="18414" y="10608"/>
                  </a:lnTo>
                  <a:lnTo>
                    <a:pt x="1"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80"/>
            <p:cNvSpPr/>
            <p:nvPr/>
          </p:nvSpPr>
          <p:spPr>
            <a:xfrm>
              <a:off x="5479144" y="3388584"/>
              <a:ext cx="50929" cy="62834"/>
            </a:xfrm>
            <a:custGeom>
              <a:rect b="b" l="l" r="r" t="t"/>
              <a:pathLst>
                <a:path extrusionOk="0" h="3137" w="2536">
                  <a:moveTo>
                    <a:pt x="801" y="1"/>
                  </a:moveTo>
                  <a:cubicBezTo>
                    <a:pt x="334" y="1"/>
                    <a:pt x="1" y="401"/>
                    <a:pt x="1" y="1001"/>
                  </a:cubicBezTo>
                  <a:cubicBezTo>
                    <a:pt x="34" y="1802"/>
                    <a:pt x="468" y="2536"/>
                    <a:pt x="1135" y="2970"/>
                  </a:cubicBezTo>
                  <a:cubicBezTo>
                    <a:pt x="1302" y="3070"/>
                    <a:pt x="1502" y="3136"/>
                    <a:pt x="1702" y="3136"/>
                  </a:cubicBezTo>
                  <a:cubicBezTo>
                    <a:pt x="1935" y="3136"/>
                    <a:pt x="2169" y="3036"/>
                    <a:pt x="2302" y="2869"/>
                  </a:cubicBezTo>
                  <a:cubicBezTo>
                    <a:pt x="2436" y="2669"/>
                    <a:pt x="2536" y="2402"/>
                    <a:pt x="2502" y="2169"/>
                  </a:cubicBezTo>
                  <a:cubicBezTo>
                    <a:pt x="2469" y="1368"/>
                    <a:pt x="2035" y="635"/>
                    <a:pt x="1368" y="201"/>
                  </a:cubicBezTo>
                  <a:cubicBezTo>
                    <a:pt x="1202" y="67"/>
                    <a:pt x="1001" y="34"/>
                    <a:pt x="801"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80"/>
            <p:cNvSpPr/>
            <p:nvPr/>
          </p:nvSpPr>
          <p:spPr>
            <a:xfrm>
              <a:off x="5483843" y="3393732"/>
              <a:ext cx="40868" cy="52799"/>
            </a:xfrm>
            <a:custGeom>
              <a:rect b="b" l="l" r="r" t="t"/>
              <a:pathLst>
                <a:path extrusionOk="0" h="2636" w="2035">
                  <a:moveTo>
                    <a:pt x="572" y="0"/>
                  </a:moveTo>
                  <a:cubicBezTo>
                    <a:pt x="234" y="0"/>
                    <a:pt x="0" y="272"/>
                    <a:pt x="0" y="744"/>
                  </a:cubicBezTo>
                  <a:cubicBezTo>
                    <a:pt x="34" y="1445"/>
                    <a:pt x="400" y="2112"/>
                    <a:pt x="1034" y="2512"/>
                  </a:cubicBezTo>
                  <a:cubicBezTo>
                    <a:pt x="1192" y="2596"/>
                    <a:pt x="1340" y="2636"/>
                    <a:pt x="1470" y="2636"/>
                  </a:cubicBezTo>
                  <a:cubicBezTo>
                    <a:pt x="1809" y="2636"/>
                    <a:pt x="2035" y="2369"/>
                    <a:pt x="2035" y="1912"/>
                  </a:cubicBezTo>
                  <a:cubicBezTo>
                    <a:pt x="2002" y="1178"/>
                    <a:pt x="1635" y="544"/>
                    <a:pt x="1034" y="144"/>
                  </a:cubicBezTo>
                  <a:cubicBezTo>
                    <a:pt x="869" y="47"/>
                    <a:pt x="712" y="0"/>
                    <a:pt x="572" y="0"/>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80"/>
            <p:cNvSpPr/>
            <p:nvPr/>
          </p:nvSpPr>
          <p:spPr>
            <a:xfrm>
              <a:off x="5245364" y="3249796"/>
              <a:ext cx="205002" cy="157977"/>
            </a:xfrm>
            <a:custGeom>
              <a:rect b="b" l="l" r="r" t="t"/>
              <a:pathLst>
                <a:path extrusionOk="0" h="7887" w="10208">
                  <a:moveTo>
                    <a:pt x="610" y="1"/>
                  </a:moveTo>
                  <a:cubicBezTo>
                    <a:pt x="251" y="1"/>
                    <a:pt x="0" y="296"/>
                    <a:pt x="0" y="792"/>
                  </a:cubicBezTo>
                  <a:lnTo>
                    <a:pt x="0" y="1159"/>
                  </a:lnTo>
                  <a:cubicBezTo>
                    <a:pt x="33" y="1960"/>
                    <a:pt x="434" y="2660"/>
                    <a:pt x="1101" y="3127"/>
                  </a:cubicBezTo>
                  <a:lnTo>
                    <a:pt x="9073" y="7730"/>
                  </a:lnTo>
                  <a:cubicBezTo>
                    <a:pt x="9257" y="7837"/>
                    <a:pt x="9429" y="7887"/>
                    <a:pt x="9581" y="7887"/>
                  </a:cubicBezTo>
                  <a:cubicBezTo>
                    <a:pt x="9955" y="7887"/>
                    <a:pt x="10207" y="7584"/>
                    <a:pt x="10207" y="7063"/>
                  </a:cubicBezTo>
                  <a:lnTo>
                    <a:pt x="10207" y="6730"/>
                  </a:lnTo>
                  <a:cubicBezTo>
                    <a:pt x="10174" y="5929"/>
                    <a:pt x="9740" y="5195"/>
                    <a:pt x="9073" y="4795"/>
                  </a:cubicBezTo>
                  <a:lnTo>
                    <a:pt x="1101" y="158"/>
                  </a:lnTo>
                  <a:cubicBezTo>
                    <a:pt x="925" y="51"/>
                    <a:pt x="759" y="1"/>
                    <a:pt x="610" y="1"/>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80"/>
            <p:cNvSpPr/>
            <p:nvPr/>
          </p:nvSpPr>
          <p:spPr>
            <a:xfrm>
              <a:off x="5586324" y="3415324"/>
              <a:ext cx="5382" cy="96885"/>
            </a:xfrm>
            <a:custGeom>
              <a:rect b="b" l="l" r="r" t="t"/>
              <a:pathLst>
                <a:path extrusionOk="0" h="4837" w="268">
                  <a:moveTo>
                    <a:pt x="268" y="0"/>
                  </a:moveTo>
                  <a:lnTo>
                    <a:pt x="1" y="100"/>
                  </a:lnTo>
                  <a:lnTo>
                    <a:pt x="1" y="4837"/>
                  </a:lnTo>
                  <a:lnTo>
                    <a:pt x="268" y="4703"/>
                  </a:lnTo>
                  <a:lnTo>
                    <a:pt x="268" y="0"/>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80"/>
            <p:cNvSpPr/>
            <p:nvPr/>
          </p:nvSpPr>
          <p:spPr>
            <a:xfrm>
              <a:off x="5586324" y="3415324"/>
              <a:ext cx="5382" cy="96885"/>
            </a:xfrm>
            <a:custGeom>
              <a:rect b="b" l="l" r="r" t="t"/>
              <a:pathLst>
                <a:path extrusionOk="0" h="4837" w="268">
                  <a:moveTo>
                    <a:pt x="268" y="0"/>
                  </a:moveTo>
                  <a:lnTo>
                    <a:pt x="1" y="100"/>
                  </a:lnTo>
                  <a:lnTo>
                    <a:pt x="1" y="4837"/>
                  </a:lnTo>
                  <a:lnTo>
                    <a:pt x="268" y="4703"/>
                  </a:lnTo>
                  <a:lnTo>
                    <a:pt x="268"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80"/>
            <p:cNvSpPr/>
            <p:nvPr/>
          </p:nvSpPr>
          <p:spPr>
            <a:xfrm>
              <a:off x="5681455" y="3696605"/>
              <a:ext cx="380523" cy="452358"/>
            </a:xfrm>
            <a:custGeom>
              <a:rect b="b" l="l" r="r" t="t"/>
              <a:pathLst>
                <a:path extrusionOk="0" h="22584" w="18948">
                  <a:moveTo>
                    <a:pt x="1" y="0"/>
                  </a:moveTo>
                  <a:lnTo>
                    <a:pt x="1" y="11609"/>
                  </a:lnTo>
                  <a:lnTo>
                    <a:pt x="18947" y="22583"/>
                  </a:lnTo>
                  <a:lnTo>
                    <a:pt x="18947" y="10942"/>
                  </a:lnTo>
                  <a:lnTo>
                    <a:pt x="1" y="0"/>
                  </a:ln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80"/>
            <p:cNvSpPr/>
            <p:nvPr/>
          </p:nvSpPr>
          <p:spPr>
            <a:xfrm>
              <a:off x="6061958" y="3764086"/>
              <a:ext cx="263964" cy="384876"/>
            </a:xfrm>
            <a:custGeom>
              <a:rect b="b" l="l" r="r" t="t"/>
              <a:pathLst>
                <a:path extrusionOk="0" h="19215" w="13144">
                  <a:moveTo>
                    <a:pt x="13143" y="1"/>
                  </a:moveTo>
                  <a:lnTo>
                    <a:pt x="0" y="7573"/>
                  </a:lnTo>
                  <a:lnTo>
                    <a:pt x="0" y="19214"/>
                  </a:lnTo>
                  <a:lnTo>
                    <a:pt x="13143" y="11609"/>
                  </a:lnTo>
                  <a:lnTo>
                    <a:pt x="13143" y="1"/>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80"/>
            <p:cNvSpPr/>
            <p:nvPr/>
          </p:nvSpPr>
          <p:spPr>
            <a:xfrm>
              <a:off x="5681455" y="3544257"/>
              <a:ext cx="644468" cy="371516"/>
            </a:xfrm>
            <a:custGeom>
              <a:rect b="b" l="l" r="r" t="t"/>
              <a:pathLst>
                <a:path extrusionOk="0" h="18548" w="32091">
                  <a:moveTo>
                    <a:pt x="13143" y="1"/>
                  </a:moveTo>
                  <a:lnTo>
                    <a:pt x="1" y="7606"/>
                  </a:lnTo>
                  <a:lnTo>
                    <a:pt x="18947" y="18548"/>
                  </a:lnTo>
                  <a:lnTo>
                    <a:pt x="32090" y="10976"/>
                  </a:lnTo>
                  <a:lnTo>
                    <a:pt x="13143" y="1"/>
                  </a:ln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80"/>
            <p:cNvSpPr/>
            <p:nvPr/>
          </p:nvSpPr>
          <p:spPr>
            <a:xfrm>
              <a:off x="5879750" y="3889034"/>
              <a:ext cx="291417" cy="111587"/>
            </a:xfrm>
            <a:custGeom>
              <a:rect b="b" l="l" r="r" t="t"/>
              <a:pathLst>
                <a:path extrusionOk="0" h="5571" w="14511">
                  <a:moveTo>
                    <a:pt x="0" y="0"/>
                  </a:moveTo>
                  <a:lnTo>
                    <a:pt x="9073" y="5571"/>
                  </a:lnTo>
                  <a:lnTo>
                    <a:pt x="14511" y="2102"/>
                  </a:lnTo>
                  <a:lnTo>
                    <a:pt x="9073" y="5237"/>
                  </a:lnTo>
                  <a:lnTo>
                    <a:pt x="0"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80"/>
            <p:cNvSpPr/>
            <p:nvPr/>
          </p:nvSpPr>
          <p:spPr>
            <a:xfrm>
              <a:off x="5770561" y="3884347"/>
              <a:ext cx="510477" cy="174421"/>
            </a:xfrm>
            <a:custGeom>
              <a:rect b="b" l="l" r="r" t="t"/>
              <a:pathLst>
                <a:path extrusionOk="0" h="8708" w="25419">
                  <a:moveTo>
                    <a:pt x="0" y="1"/>
                  </a:moveTo>
                  <a:lnTo>
                    <a:pt x="14510" y="8707"/>
                  </a:lnTo>
                  <a:lnTo>
                    <a:pt x="25418" y="2102"/>
                  </a:lnTo>
                  <a:lnTo>
                    <a:pt x="25418" y="2102"/>
                  </a:lnTo>
                  <a:lnTo>
                    <a:pt x="14510" y="8407"/>
                  </a:lnTo>
                  <a:lnTo>
                    <a:pt x="0"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80"/>
            <p:cNvSpPr/>
            <p:nvPr/>
          </p:nvSpPr>
          <p:spPr>
            <a:xfrm>
              <a:off x="5713607" y="3782794"/>
              <a:ext cx="129311" cy="72188"/>
            </a:xfrm>
            <a:custGeom>
              <a:rect b="b" l="l" r="r" t="t"/>
              <a:pathLst>
                <a:path extrusionOk="0" h="3604" w="6439">
                  <a:moveTo>
                    <a:pt x="201" y="1"/>
                  </a:moveTo>
                  <a:cubicBezTo>
                    <a:pt x="67" y="834"/>
                    <a:pt x="1" y="1702"/>
                    <a:pt x="67" y="2569"/>
                  </a:cubicBezTo>
                  <a:cubicBezTo>
                    <a:pt x="67" y="2569"/>
                    <a:pt x="95" y="2568"/>
                    <a:pt x="149" y="2568"/>
                  </a:cubicBezTo>
                  <a:cubicBezTo>
                    <a:pt x="599" y="2568"/>
                    <a:pt x="2868" y="2621"/>
                    <a:pt x="6439" y="3603"/>
                  </a:cubicBezTo>
                  <a:lnTo>
                    <a:pt x="201"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80"/>
            <p:cNvSpPr/>
            <p:nvPr/>
          </p:nvSpPr>
          <p:spPr>
            <a:xfrm>
              <a:off x="5704911" y="3782794"/>
              <a:ext cx="138007" cy="72188"/>
            </a:xfrm>
            <a:custGeom>
              <a:rect b="b" l="l" r="r" t="t"/>
              <a:pathLst>
                <a:path extrusionOk="0" h="3604" w="6872">
                  <a:moveTo>
                    <a:pt x="634" y="1"/>
                  </a:moveTo>
                  <a:lnTo>
                    <a:pt x="0" y="1602"/>
                  </a:lnTo>
                  <a:lnTo>
                    <a:pt x="6872" y="3603"/>
                  </a:lnTo>
                  <a:lnTo>
                    <a:pt x="634" y="1"/>
                  </a:ln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80"/>
            <p:cNvSpPr/>
            <p:nvPr/>
          </p:nvSpPr>
          <p:spPr>
            <a:xfrm>
              <a:off x="5879750" y="3983916"/>
              <a:ext cx="167488" cy="126289"/>
            </a:xfrm>
            <a:custGeom>
              <a:rect b="b" l="l" r="r" t="t"/>
              <a:pathLst>
                <a:path extrusionOk="0" h="6305" w="8340">
                  <a:moveTo>
                    <a:pt x="0" y="0"/>
                  </a:moveTo>
                  <a:lnTo>
                    <a:pt x="6838" y="6305"/>
                  </a:lnTo>
                  <a:cubicBezTo>
                    <a:pt x="6838" y="6305"/>
                    <a:pt x="7039" y="5437"/>
                    <a:pt x="8340" y="4803"/>
                  </a:cubicBezTo>
                  <a:lnTo>
                    <a:pt x="0"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80"/>
            <p:cNvSpPr/>
            <p:nvPr/>
          </p:nvSpPr>
          <p:spPr>
            <a:xfrm>
              <a:off x="5879750" y="3983916"/>
              <a:ext cx="167488" cy="108242"/>
            </a:xfrm>
            <a:custGeom>
              <a:rect b="b" l="l" r="r" t="t"/>
              <a:pathLst>
                <a:path extrusionOk="0" h="5404" w="8340">
                  <a:moveTo>
                    <a:pt x="0" y="0"/>
                  </a:moveTo>
                  <a:lnTo>
                    <a:pt x="6405" y="5404"/>
                  </a:lnTo>
                  <a:lnTo>
                    <a:pt x="8340" y="4837"/>
                  </a:lnTo>
                  <a:lnTo>
                    <a:pt x="0" y="0"/>
                  </a:ln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80"/>
            <p:cNvSpPr/>
            <p:nvPr/>
          </p:nvSpPr>
          <p:spPr>
            <a:xfrm>
              <a:off x="6193920" y="3854963"/>
              <a:ext cx="99167" cy="50115"/>
            </a:xfrm>
            <a:custGeom>
              <a:rect b="b" l="l" r="r" t="t"/>
              <a:pathLst>
                <a:path extrusionOk="0" h="2502" w="4938">
                  <a:moveTo>
                    <a:pt x="4337" y="0"/>
                  </a:moveTo>
                  <a:lnTo>
                    <a:pt x="1" y="2502"/>
                  </a:lnTo>
                  <a:lnTo>
                    <a:pt x="4871" y="2068"/>
                  </a:lnTo>
                  <a:cubicBezTo>
                    <a:pt x="4938" y="1368"/>
                    <a:pt x="4771" y="667"/>
                    <a:pt x="4371" y="67"/>
                  </a:cubicBezTo>
                  <a:cubicBezTo>
                    <a:pt x="4371" y="67"/>
                    <a:pt x="4337" y="33"/>
                    <a:pt x="433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80"/>
            <p:cNvSpPr/>
            <p:nvPr/>
          </p:nvSpPr>
          <p:spPr>
            <a:xfrm>
              <a:off x="6193920" y="3854963"/>
              <a:ext cx="115916" cy="50115"/>
            </a:xfrm>
            <a:custGeom>
              <a:rect b="b" l="l" r="r" t="t"/>
              <a:pathLst>
                <a:path extrusionOk="0" h="2502" w="5772">
                  <a:moveTo>
                    <a:pt x="4337" y="0"/>
                  </a:moveTo>
                  <a:lnTo>
                    <a:pt x="1" y="2502"/>
                  </a:lnTo>
                  <a:lnTo>
                    <a:pt x="5772" y="767"/>
                  </a:lnTo>
                  <a:lnTo>
                    <a:pt x="4337" y="0"/>
                  </a:ln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80"/>
            <p:cNvSpPr/>
            <p:nvPr/>
          </p:nvSpPr>
          <p:spPr>
            <a:xfrm>
              <a:off x="5743751" y="3579650"/>
              <a:ext cx="227113" cy="132999"/>
            </a:xfrm>
            <a:custGeom>
              <a:rect b="b" l="l" r="r" t="t"/>
              <a:pathLst>
                <a:path extrusionOk="0" h="6640" w="11309">
                  <a:moveTo>
                    <a:pt x="11131" y="1"/>
                  </a:moveTo>
                  <a:cubicBezTo>
                    <a:pt x="11098" y="1"/>
                    <a:pt x="11066" y="12"/>
                    <a:pt x="11042" y="35"/>
                  </a:cubicBezTo>
                  <a:lnTo>
                    <a:pt x="168" y="6306"/>
                  </a:lnTo>
                  <a:cubicBezTo>
                    <a:pt x="1" y="6407"/>
                    <a:pt x="67" y="6640"/>
                    <a:pt x="234" y="6640"/>
                  </a:cubicBezTo>
                  <a:cubicBezTo>
                    <a:pt x="268" y="6640"/>
                    <a:pt x="301" y="6640"/>
                    <a:pt x="301" y="6607"/>
                  </a:cubicBezTo>
                  <a:lnTo>
                    <a:pt x="11209" y="335"/>
                  </a:lnTo>
                  <a:cubicBezTo>
                    <a:pt x="11275" y="269"/>
                    <a:pt x="11309" y="169"/>
                    <a:pt x="11275" y="102"/>
                  </a:cubicBezTo>
                  <a:cubicBezTo>
                    <a:pt x="11254" y="37"/>
                    <a:pt x="11191" y="1"/>
                    <a:pt x="11131"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80"/>
            <p:cNvSpPr/>
            <p:nvPr/>
          </p:nvSpPr>
          <p:spPr>
            <a:xfrm>
              <a:off x="5780602" y="3600822"/>
              <a:ext cx="227374" cy="132559"/>
            </a:xfrm>
            <a:custGeom>
              <a:rect b="b" l="l" r="r" t="t"/>
              <a:pathLst>
                <a:path extrusionOk="0" h="6618" w="11322">
                  <a:moveTo>
                    <a:pt x="11077" y="1"/>
                  </a:moveTo>
                  <a:cubicBezTo>
                    <a:pt x="11056" y="1"/>
                    <a:pt x="11032" y="4"/>
                    <a:pt x="11008" y="12"/>
                  </a:cubicBezTo>
                  <a:lnTo>
                    <a:pt x="134" y="6317"/>
                  </a:lnTo>
                  <a:cubicBezTo>
                    <a:pt x="34" y="6350"/>
                    <a:pt x="0" y="6450"/>
                    <a:pt x="67" y="6550"/>
                  </a:cubicBezTo>
                  <a:cubicBezTo>
                    <a:pt x="100" y="6584"/>
                    <a:pt x="134" y="6617"/>
                    <a:pt x="201" y="6617"/>
                  </a:cubicBezTo>
                  <a:lnTo>
                    <a:pt x="301" y="6617"/>
                  </a:lnTo>
                  <a:lnTo>
                    <a:pt x="11175" y="313"/>
                  </a:lnTo>
                  <a:cubicBezTo>
                    <a:pt x="11322" y="195"/>
                    <a:pt x="11236" y="1"/>
                    <a:pt x="11077"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80"/>
            <p:cNvSpPr/>
            <p:nvPr/>
          </p:nvSpPr>
          <p:spPr>
            <a:xfrm>
              <a:off x="5817454" y="3621813"/>
              <a:ext cx="227796" cy="132939"/>
            </a:xfrm>
            <a:custGeom>
              <a:rect b="b" l="l" r="r" t="t"/>
              <a:pathLst>
                <a:path extrusionOk="0" h="6637" w="11343">
                  <a:moveTo>
                    <a:pt x="11101" y="1"/>
                  </a:moveTo>
                  <a:cubicBezTo>
                    <a:pt x="11072" y="1"/>
                    <a:pt x="11040" y="10"/>
                    <a:pt x="11008" y="32"/>
                  </a:cubicBezTo>
                  <a:lnTo>
                    <a:pt x="100" y="6336"/>
                  </a:lnTo>
                  <a:cubicBezTo>
                    <a:pt x="33" y="6370"/>
                    <a:pt x="0" y="6470"/>
                    <a:pt x="33" y="6570"/>
                  </a:cubicBezTo>
                  <a:cubicBezTo>
                    <a:pt x="67" y="6603"/>
                    <a:pt x="133" y="6637"/>
                    <a:pt x="200" y="6637"/>
                  </a:cubicBezTo>
                  <a:cubicBezTo>
                    <a:pt x="234" y="6637"/>
                    <a:pt x="234" y="6637"/>
                    <a:pt x="267" y="6603"/>
                  </a:cubicBezTo>
                  <a:lnTo>
                    <a:pt x="11175" y="332"/>
                  </a:lnTo>
                  <a:cubicBezTo>
                    <a:pt x="11342" y="248"/>
                    <a:pt x="11253" y="1"/>
                    <a:pt x="11101"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80"/>
            <p:cNvSpPr/>
            <p:nvPr/>
          </p:nvSpPr>
          <p:spPr>
            <a:xfrm>
              <a:off x="5852940" y="3642745"/>
              <a:ext cx="228659" cy="132719"/>
            </a:xfrm>
            <a:custGeom>
              <a:rect b="b" l="l" r="r" t="t"/>
              <a:pathLst>
                <a:path extrusionOk="0" h="6626" w="11386">
                  <a:moveTo>
                    <a:pt x="11144" y="1"/>
                  </a:moveTo>
                  <a:cubicBezTo>
                    <a:pt x="11122" y="1"/>
                    <a:pt x="11099" y="7"/>
                    <a:pt x="11076" y="21"/>
                  </a:cubicBezTo>
                  <a:lnTo>
                    <a:pt x="168" y="6325"/>
                  </a:lnTo>
                  <a:cubicBezTo>
                    <a:pt x="1" y="6392"/>
                    <a:pt x="68" y="6626"/>
                    <a:pt x="234" y="6626"/>
                  </a:cubicBezTo>
                  <a:cubicBezTo>
                    <a:pt x="268" y="6626"/>
                    <a:pt x="301" y="6626"/>
                    <a:pt x="335" y="6592"/>
                  </a:cubicBezTo>
                  <a:lnTo>
                    <a:pt x="11242" y="321"/>
                  </a:lnTo>
                  <a:cubicBezTo>
                    <a:pt x="11386" y="235"/>
                    <a:pt x="11282" y="1"/>
                    <a:pt x="11144"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80"/>
            <p:cNvSpPr/>
            <p:nvPr/>
          </p:nvSpPr>
          <p:spPr>
            <a:xfrm>
              <a:off x="5889128" y="3663856"/>
              <a:ext cx="229081" cy="132979"/>
            </a:xfrm>
            <a:custGeom>
              <a:rect b="b" l="l" r="r" t="t"/>
              <a:pathLst>
                <a:path extrusionOk="0" h="6639" w="11407">
                  <a:moveTo>
                    <a:pt x="11176" y="1"/>
                  </a:moveTo>
                  <a:cubicBezTo>
                    <a:pt x="11144" y="1"/>
                    <a:pt x="11110" y="11"/>
                    <a:pt x="11075" y="34"/>
                  </a:cubicBezTo>
                  <a:lnTo>
                    <a:pt x="167" y="6305"/>
                  </a:lnTo>
                  <a:cubicBezTo>
                    <a:pt x="0" y="6406"/>
                    <a:pt x="67" y="6639"/>
                    <a:pt x="267" y="6639"/>
                  </a:cubicBezTo>
                  <a:cubicBezTo>
                    <a:pt x="267" y="6639"/>
                    <a:pt x="300" y="6606"/>
                    <a:pt x="334" y="6606"/>
                  </a:cubicBezTo>
                  <a:lnTo>
                    <a:pt x="11242" y="301"/>
                  </a:lnTo>
                  <a:cubicBezTo>
                    <a:pt x="11406" y="219"/>
                    <a:pt x="11322" y="1"/>
                    <a:pt x="11176"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80"/>
            <p:cNvSpPr/>
            <p:nvPr/>
          </p:nvSpPr>
          <p:spPr>
            <a:xfrm>
              <a:off x="5925960" y="3684808"/>
              <a:ext cx="228519" cy="132759"/>
            </a:xfrm>
            <a:custGeom>
              <a:rect b="b" l="l" r="r" t="t"/>
              <a:pathLst>
                <a:path extrusionOk="0" h="6628" w="11379">
                  <a:moveTo>
                    <a:pt x="11130" y="0"/>
                  </a:moveTo>
                  <a:cubicBezTo>
                    <a:pt x="11102" y="0"/>
                    <a:pt x="11073" y="7"/>
                    <a:pt x="11042" y="22"/>
                  </a:cubicBezTo>
                  <a:lnTo>
                    <a:pt x="168" y="6327"/>
                  </a:lnTo>
                  <a:cubicBezTo>
                    <a:pt x="1" y="6394"/>
                    <a:pt x="68" y="6627"/>
                    <a:pt x="234" y="6627"/>
                  </a:cubicBezTo>
                  <a:cubicBezTo>
                    <a:pt x="268" y="6627"/>
                    <a:pt x="301" y="6627"/>
                    <a:pt x="334" y="6594"/>
                  </a:cubicBezTo>
                  <a:lnTo>
                    <a:pt x="11209" y="323"/>
                  </a:lnTo>
                  <a:cubicBezTo>
                    <a:pt x="11379" y="209"/>
                    <a:pt x="11284" y="0"/>
                    <a:pt x="11130"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80"/>
            <p:cNvSpPr/>
            <p:nvPr/>
          </p:nvSpPr>
          <p:spPr>
            <a:xfrm>
              <a:off x="5963474" y="3705719"/>
              <a:ext cx="226711" cy="132559"/>
            </a:xfrm>
            <a:custGeom>
              <a:rect b="b" l="l" r="r" t="t"/>
              <a:pathLst>
                <a:path extrusionOk="0" h="6618" w="11289">
                  <a:moveTo>
                    <a:pt x="11035" y="1"/>
                  </a:moveTo>
                  <a:cubicBezTo>
                    <a:pt x="11016" y="1"/>
                    <a:pt x="10996" y="4"/>
                    <a:pt x="10975" y="12"/>
                  </a:cubicBezTo>
                  <a:lnTo>
                    <a:pt x="101" y="6317"/>
                  </a:lnTo>
                  <a:cubicBezTo>
                    <a:pt x="1" y="6350"/>
                    <a:pt x="1" y="6450"/>
                    <a:pt x="34" y="6550"/>
                  </a:cubicBezTo>
                  <a:cubicBezTo>
                    <a:pt x="68" y="6584"/>
                    <a:pt x="134" y="6617"/>
                    <a:pt x="168" y="6617"/>
                  </a:cubicBezTo>
                  <a:lnTo>
                    <a:pt x="268" y="6617"/>
                  </a:lnTo>
                  <a:lnTo>
                    <a:pt x="11142" y="313"/>
                  </a:lnTo>
                  <a:cubicBezTo>
                    <a:pt x="11289" y="195"/>
                    <a:pt x="11178" y="1"/>
                    <a:pt x="11035"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80"/>
            <p:cNvSpPr/>
            <p:nvPr/>
          </p:nvSpPr>
          <p:spPr>
            <a:xfrm>
              <a:off x="5999662" y="3726670"/>
              <a:ext cx="227736" cy="132979"/>
            </a:xfrm>
            <a:custGeom>
              <a:rect b="b" l="l" r="r" t="t"/>
              <a:pathLst>
                <a:path extrusionOk="0" h="6639" w="11340">
                  <a:moveTo>
                    <a:pt x="11108" y="0"/>
                  </a:moveTo>
                  <a:cubicBezTo>
                    <a:pt x="11077" y="0"/>
                    <a:pt x="11043" y="11"/>
                    <a:pt x="11008" y="34"/>
                  </a:cubicBezTo>
                  <a:lnTo>
                    <a:pt x="100" y="6305"/>
                  </a:lnTo>
                  <a:cubicBezTo>
                    <a:pt x="34" y="6372"/>
                    <a:pt x="0" y="6472"/>
                    <a:pt x="67" y="6539"/>
                  </a:cubicBezTo>
                  <a:cubicBezTo>
                    <a:pt x="67" y="6605"/>
                    <a:pt x="134" y="6639"/>
                    <a:pt x="200" y="6639"/>
                  </a:cubicBezTo>
                  <a:cubicBezTo>
                    <a:pt x="234" y="6639"/>
                    <a:pt x="267" y="6605"/>
                    <a:pt x="267" y="6605"/>
                  </a:cubicBezTo>
                  <a:lnTo>
                    <a:pt x="11175" y="334"/>
                  </a:lnTo>
                  <a:cubicBezTo>
                    <a:pt x="11340" y="224"/>
                    <a:pt x="11255" y="0"/>
                    <a:pt x="11108"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80"/>
            <p:cNvSpPr/>
            <p:nvPr/>
          </p:nvSpPr>
          <p:spPr>
            <a:xfrm>
              <a:off x="6035168" y="3747782"/>
              <a:ext cx="227776" cy="132579"/>
            </a:xfrm>
            <a:custGeom>
              <a:rect b="b" l="l" r="r" t="t"/>
              <a:pathLst>
                <a:path extrusionOk="0" h="6619" w="11342">
                  <a:moveTo>
                    <a:pt x="11120" y="1"/>
                  </a:moveTo>
                  <a:cubicBezTo>
                    <a:pt x="11095" y="1"/>
                    <a:pt x="11068" y="5"/>
                    <a:pt x="11041" y="14"/>
                  </a:cubicBezTo>
                  <a:lnTo>
                    <a:pt x="167" y="6318"/>
                  </a:lnTo>
                  <a:cubicBezTo>
                    <a:pt x="0" y="6385"/>
                    <a:pt x="67" y="6619"/>
                    <a:pt x="234" y="6619"/>
                  </a:cubicBezTo>
                  <a:lnTo>
                    <a:pt x="334" y="6619"/>
                  </a:lnTo>
                  <a:lnTo>
                    <a:pt x="11208" y="314"/>
                  </a:lnTo>
                  <a:cubicBezTo>
                    <a:pt x="11308" y="281"/>
                    <a:pt x="11342" y="181"/>
                    <a:pt x="11275" y="81"/>
                  </a:cubicBezTo>
                  <a:cubicBezTo>
                    <a:pt x="11250" y="32"/>
                    <a:pt x="11190" y="1"/>
                    <a:pt x="11120"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80"/>
            <p:cNvSpPr/>
            <p:nvPr/>
          </p:nvSpPr>
          <p:spPr>
            <a:xfrm>
              <a:off x="7694485" y="950532"/>
              <a:ext cx="75048" cy="123625"/>
            </a:xfrm>
            <a:custGeom>
              <a:rect b="b" l="l" r="r" t="t"/>
              <a:pathLst>
                <a:path extrusionOk="0" h="6172" w="3737">
                  <a:moveTo>
                    <a:pt x="1" y="0"/>
                  </a:moveTo>
                  <a:lnTo>
                    <a:pt x="1" y="6171"/>
                  </a:lnTo>
                  <a:lnTo>
                    <a:pt x="3637" y="2269"/>
                  </a:lnTo>
                  <a:cubicBezTo>
                    <a:pt x="3737" y="2102"/>
                    <a:pt x="3703" y="1868"/>
                    <a:pt x="3537" y="1768"/>
                  </a:cubicBezTo>
                  <a:lnTo>
                    <a:pt x="534" y="34"/>
                  </a:lnTo>
                  <a:cubicBezTo>
                    <a:pt x="468" y="0"/>
                    <a:pt x="434" y="0"/>
                    <a:pt x="368"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80"/>
            <p:cNvSpPr/>
            <p:nvPr/>
          </p:nvSpPr>
          <p:spPr>
            <a:xfrm>
              <a:off x="7694485" y="950532"/>
              <a:ext cx="75048" cy="123625"/>
            </a:xfrm>
            <a:custGeom>
              <a:rect b="b" l="l" r="r" t="t"/>
              <a:pathLst>
                <a:path extrusionOk="0" h="6172" w="3737">
                  <a:moveTo>
                    <a:pt x="1" y="0"/>
                  </a:moveTo>
                  <a:lnTo>
                    <a:pt x="1" y="6171"/>
                  </a:lnTo>
                  <a:lnTo>
                    <a:pt x="3637" y="2269"/>
                  </a:lnTo>
                  <a:cubicBezTo>
                    <a:pt x="3737" y="2102"/>
                    <a:pt x="3703" y="1868"/>
                    <a:pt x="3537" y="1768"/>
                  </a:cubicBezTo>
                  <a:lnTo>
                    <a:pt x="534" y="34"/>
                  </a:lnTo>
                  <a:cubicBezTo>
                    <a:pt x="468" y="0"/>
                    <a:pt x="434" y="0"/>
                    <a:pt x="36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80"/>
            <p:cNvSpPr/>
            <p:nvPr/>
          </p:nvSpPr>
          <p:spPr>
            <a:xfrm>
              <a:off x="7677736" y="985264"/>
              <a:ext cx="93143" cy="88893"/>
            </a:xfrm>
            <a:custGeom>
              <a:rect b="b" l="l" r="r" t="t"/>
              <a:pathLst>
                <a:path extrusionOk="0" h="4438" w="4638">
                  <a:moveTo>
                    <a:pt x="835" y="1"/>
                  </a:moveTo>
                  <a:lnTo>
                    <a:pt x="1" y="701"/>
                  </a:lnTo>
                  <a:lnTo>
                    <a:pt x="835" y="4437"/>
                  </a:lnTo>
                  <a:lnTo>
                    <a:pt x="4471" y="535"/>
                  </a:lnTo>
                  <a:cubicBezTo>
                    <a:pt x="4637" y="334"/>
                    <a:pt x="4471" y="1"/>
                    <a:pt x="4204"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80"/>
            <p:cNvSpPr/>
            <p:nvPr/>
          </p:nvSpPr>
          <p:spPr>
            <a:xfrm>
              <a:off x="7072831" y="855811"/>
              <a:ext cx="621674" cy="624415"/>
            </a:xfrm>
            <a:custGeom>
              <a:rect b="b" l="l" r="r" t="t"/>
              <a:pathLst>
                <a:path extrusionOk="0" h="31174" w="30956">
                  <a:moveTo>
                    <a:pt x="28120" y="1"/>
                  </a:moveTo>
                  <a:cubicBezTo>
                    <a:pt x="27628" y="1"/>
                    <a:pt x="27136" y="109"/>
                    <a:pt x="26686" y="326"/>
                  </a:cubicBezTo>
                  <a:lnTo>
                    <a:pt x="1435" y="14937"/>
                  </a:lnTo>
                  <a:cubicBezTo>
                    <a:pt x="567" y="15470"/>
                    <a:pt x="34" y="16404"/>
                    <a:pt x="0" y="17405"/>
                  </a:cubicBezTo>
                  <a:lnTo>
                    <a:pt x="0" y="28380"/>
                  </a:lnTo>
                  <a:cubicBezTo>
                    <a:pt x="34" y="29380"/>
                    <a:pt x="567" y="30281"/>
                    <a:pt x="1435" y="30848"/>
                  </a:cubicBezTo>
                  <a:cubicBezTo>
                    <a:pt x="1868" y="31065"/>
                    <a:pt x="2352" y="31173"/>
                    <a:pt x="2840" y="31173"/>
                  </a:cubicBezTo>
                  <a:cubicBezTo>
                    <a:pt x="3328" y="31173"/>
                    <a:pt x="3820" y="31065"/>
                    <a:pt x="4270" y="30848"/>
                  </a:cubicBezTo>
                  <a:lnTo>
                    <a:pt x="29688" y="16171"/>
                  </a:lnTo>
                  <a:cubicBezTo>
                    <a:pt x="30956" y="15437"/>
                    <a:pt x="30956" y="14703"/>
                    <a:pt x="30956" y="13802"/>
                  </a:cubicBezTo>
                  <a:lnTo>
                    <a:pt x="30956" y="2795"/>
                  </a:lnTo>
                  <a:cubicBezTo>
                    <a:pt x="30889" y="1794"/>
                    <a:pt x="30389" y="893"/>
                    <a:pt x="29555" y="326"/>
                  </a:cubicBezTo>
                  <a:cubicBezTo>
                    <a:pt x="29104" y="109"/>
                    <a:pt x="28612" y="1"/>
                    <a:pt x="28120"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80"/>
            <p:cNvSpPr/>
            <p:nvPr/>
          </p:nvSpPr>
          <p:spPr>
            <a:xfrm>
              <a:off x="7072831" y="1175690"/>
              <a:ext cx="80410" cy="304296"/>
            </a:xfrm>
            <a:custGeom>
              <a:rect b="b" l="l" r="r" t="t"/>
              <a:pathLst>
                <a:path extrusionOk="0" h="15192" w="4004">
                  <a:moveTo>
                    <a:pt x="401" y="1"/>
                  </a:moveTo>
                  <a:cubicBezTo>
                    <a:pt x="134" y="434"/>
                    <a:pt x="0" y="901"/>
                    <a:pt x="0" y="1402"/>
                  </a:cubicBezTo>
                  <a:lnTo>
                    <a:pt x="0" y="12376"/>
                  </a:lnTo>
                  <a:cubicBezTo>
                    <a:pt x="34" y="13377"/>
                    <a:pt x="567" y="14311"/>
                    <a:pt x="1401" y="14845"/>
                  </a:cubicBezTo>
                  <a:cubicBezTo>
                    <a:pt x="1875" y="15072"/>
                    <a:pt x="2381" y="15192"/>
                    <a:pt x="2882" y="15192"/>
                  </a:cubicBezTo>
                  <a:cubicBezTo>
                    <a:pt x="3264" y="15192"/>
                    <a:pt x="3643" y="15122"/>
                    <a:pt x="4003" y="14978"/>
                  </a:cubicBezTo>
                  <a:lnTo>
                    <a:pt x="4003" y="14978"/>
                  </a:lnTo>
                  <a:cubicBezTo>
                    <a:pt x="3871" y="15024"/>
                    <a:pt x="3744" y="15047"/>
                    <a:pt x="3628" y="15047"/>
                  </a:cubicBezTo>
                  <a:cubicBezTo>
                    <a:pt x="3157" y="15047"/>
                    <a:pt x="2836" y="14679"/>
                    <a:pt x="2836" y="14011"/>
                  </a:cubicBezTo>
                  <a:lnTo>
                    <a:pt x="2836" y="3036"/>
                  </a:lnTo>
                  <a:cubicBezTo>
                    <a:pt x="2869" y="2536"/>
                    <a:pt x="3002" y="2069"/>
                    <a:pt x="3269" y="1635"/>
                  </a:cubicBezTo>
                  <a:lnTo>
                    <a:pt x="401"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80"/>
            <p:cNvSpPr/>
            <p:nvPr/>
          </p:nvSpPr>
          <p:spPr>
            <a:xfrm>
              <a:off x="7080864" y="855991"/>
              <a:ext cx="612978" cy="353129"/>
            </a:xfrm>
            <a:custGeom>
              <a:rect b="b" l="l" r="r" t="t"/>
              <a:pathLst>
                <a:path extrusionOk="0" h="17630" w="30523">
                  <a:moveTo>
                    <a:pt x="27704" y="0"/>
                  </a:moveTo>
                  <a:cubicBezTo>
                    <a:pt x="27220" y="0"/>
                    <a:pt x="26736" y="117"/>
                    <a:pt x="26286" y="350"/>
                  </a:cubicBezTo>
                  <a:lnTo>
                    <a:pt x="1001" y="14928"/>
                  </a:lnTo>
                  <a:cubicBezTo>
                    <a:pt x="601" y="15194"/>
                    <a:pt x="234" y="15561"/>
                    <a:pt x="1" y="15995"/>
                  </a:cubicBezTo>
                  <a:lnTo>
                    <a:pt x="2836" y="17630"/>
                  </a:lnTo>
                  <a:cubicBezTo>
                    <a:pt x="3069" y="17196"/>
                    <a:pt x="3436" y="16829"/>
                    <a:pt x="3837" y="16562"/>
                  </a:cubicBezTo>
                  <a:lnTo>
                    <a:pt x="29121" y="1985"/>
                  </a:lnTo>
                  <a:cubicBezTo>
                    <a:pt x="29358" y="1843"/>
                    <a:pt x="29582" y="1777"/>
                    <a:pt x="29779" y="1777"/>
                  </a:cubicBezTo>
                  <a:cubicBezTo>
                    <a:pt x="30140" y="1777"/>
                    <a:pt x="30415" y="1998"/>
                    <a:pt x="30522" y="2385"/>
                  </a:cubicBezTo>
                  <a:cubicBezTo>
                    <a:pt x="30356" y="1551"/>
                    <a:pt x="29855" y="817"/>
                    <a:pt x="29121" y="350"/>
                  </a:cubicBezTo>
                  <a:cubicBezTo>
                    <a:pt x="28671" y="117"/>
                    <a:pt x="28187" y="0"/>
                    <a:pt x="2770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80"/>
            <p:cNvSpPr/>
            <p:nvPr/>
          </p:nvSpPr>
          <p:spPr>
            <a:xfrm>
              <a:off x="7174649" y="1244673"/>
              <a:ext cx="58299" cy="130656"/>
            </a:xfrm>
            <a:custGeom>
              <a:rect b="b" l="l" r="r" t="t"/>
              <a:pathLst>
                <a:path extrusionOk="0" h="6523" w="2903">
                  <a:moveTo>
                    <a:pt x="951" y="1"/>
                  </a:moveTo>
                  <a:cubicBezTo>
                    <a:pt x="935" y="1"/>
                    <a:pt x="918" y="9"/>
                    <a:pt x="901" y="26"/>
                  </a:cubicBezTo>
                  <a:lnTo>
                    <a:pt x="167" y="426"/>
                  </a:lnTo>
                  <a:cubicBezTo>
                    <a:pt x="101" y="459"/>
                    <a:pt x="67" y="526"/>
                    <a:pt x="34" y="560"/>
                  </a:cubicBezTo>
                  <a:cubicBezTo>
                    <a:pt x="1" y="626"/>
                    <a:pt x="1" y="693"/>
                    <a:pt x="1" y="760"/>
                  </a:cubicBezTo>
                  <a:lnTo>
                    <a:pt x="1" y="6364"/>
                  </a:lnTo>
                  <a:cubicBezTo>
                    <a:pt x="1" y="6397"/>
                    <a:pt x="1" y="6464"/>
                    <a:pt x="34" y="6497"/>
                  </a:cubicBezTo>
                  <a:cubicBezTo>
                    <a:pt x="51" y="6514"/>
                    <a:pt x="76" y="6522"/>
                    <a:pt x="101" y="6522"/>
                  </a:cubicBezTo>
                  <a:cubicBezTo>
                    <a:pt x="126" y="6522"/>
                    <a:pt x="151" y="6514"/>
                    <a:pt x="167" y="6497"/>
                  </a:cubicBezTo>
                  <a:lnTo>
                    <a:pt x="2769" y="4996"/>
                  </a:lnTo>
                  <a:cubicBezTo>
                    <a:pt x="2803" y="4963"/>
                    <a:pt x="2836" y="4929"/>
                    <a:pt x="2869" y="4863"/>
                  </a:cubicBezTo>
                  <a:cubicBezTo>
                    <a:pt x="2903" y="4796"/>
                    <a:pt x="2903" y="4729"/>
                    <a:pt x="2903" y="4662"/>
                  </a:cubicBezTo>
                  <a:lnTo>
                    <a:pt x="2903" y="3762"/>
                  </a:lnTo>
                  <a:cubicBezTo>
                    <a:pt x="2903" y="3695"/>
                    <a:pt x="2903" y="3662"/>
                    <a:pt x="2869" y="3628"/>
                  </a:cubicBezTo>
                  <a:cubicBezTo>
                    <a:pt x="2853" y="3612"/>
                    <a:pt x="2836" y="3603"/>
                    <a:pt x="2819" y="3603"/>
                  </a:cubicBezTo>
                  <a:cubicBezTo>
                    <a:pt x="2803" y="3603"/>
                    <a:pt x="2786" y="3612"/>
                    <a:pt x="2769" y="3628"/>
                  </a:cubicBezTo>
                  <a:lnTo>
                    <a:pt x="1035" y="4596"/>
                  </a:lnTo>
                  <a:lnTo>
                    <a:pt x="1035" y="159"/>
                  </a:lnTo>
                  <a:cubicBezTo>
                    <a:pt x="1035" y="126"/>
                    <a:pt x="1035" y="59"/>
                    <a:pt x="1001" y="26"/>
                  </a:cubicBezTo>
                  <a:cubicBezTo>
                    <a:pt x="985" y="9"/>
                    <a:pt x="968" y="1"/>
                    <a:pt x="951" y="1"/>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80"/>
            <p:cNvSpPr/>
            <p:nvPr/>
          </p:nvSpPr>
          <p:spPr>
            <a:xfrm>
              <a:off x="7238291" y="1226305"/>
              <a:ext cx="61653" cy="101752"/>
            </a:xfrm>
            <a:custGeom>
              <a:rect b="b" l="l" r="r" t="t"/>
              <a:pathLst>
                <a:path extrusionOk="0" h="5080" w="3070">
                  <a:moveTo>
                    <a:pt x="1761" y="1297"/>
                  </a:moveTo>
                  <a:cubicBezTo>
                    <a:pt x="1812" y="1297"/>
                    <a:pt x="1857" y="1313"/>
                    <a:pt x="1902" y="1343"/>
                  </a:cubicBezTo>
                  <a:cubicBezTo>
                    <a:pt x="2002" y="1477"/>
                    <a:pt x="2035" y="1610"/>
                    <a:pt x="2035" y="1777"/>
                  </a:cubicBezTo>
                  <a:lnTo>
                    <a:pt x="1035" y="2344"/>
                  </a:lnTo>
                  <a:cubicBezTo>
                    <a:pt x="1035" y="2144"/>
                    <a:pt x="1101" y="1977"/>
                    <a:pt x="1168" y="1777"/>
                  </a:cubicBezTo>
                  <a:cubicBezTo>
                    <a:pt x="1235" y="1610"/>
                    <a:pt x="1368" y="1443"/>
                    <a:pt x="1535" y="1376"/>
                  </a:cubicBezTo>
                  <a:cubicBezTo>
                    <a:pt x="1627" y="1321"/>
                    <a:pt x="1698" y="1297"/>
                    <a:pt x="1761" y="1297"/>
                  </a:cubicBezTo>
                  <a:close/>
                  <a:moveTo>
                    <a:pt x="2113" y="0"/>
                  </a:moveTo>
                  <a:cubicBezTo>
                    <a:pt x="1912" y="0"/>
                    <a:pt x="1701" y="65"/>
                    <a:pt x="1535" y="176"/>
                  </a:cubicBezTo>
                  <a:cubicBezTo>
                    <a:pt x="1301" y="342"/>
                    <a:pt x="1068" y="509"/>
                    <a:pt x="901" y="743"/>
                  </a:cubicBezTo>
                  <a:cubicBezTo>
                    <a:pt x="701" y="976"/>
                    <a:pt x="534" y="1243"/>
                    <a:pt x="401" y="1510"/>
                  </a:cubicBezTo>
                  <a:cubicBezTo>
                    <a:pt x="267" y="1810"/>
                    <a:pt x="167" y="2110"/>
                    <a:pt x="134" y="2411"/>
                  </a:cubicBezTo>
                  <a:cubicBezTo>
                    <a:pt x="67" y="2744"/>
                    <a:pt x="34" y="3078"/>
                    <a:pt x="34" y="3411"/>
                  </a:cubicBezTo>
                  <a:cubicBezTo>
                    <a:pt x="1" y="3711"/>
                    <a:pt x="34" y="4012"/>
                    <a:pt x="134" y="4312"/>
                  </a:cubicBezTo>
                  <a:cubicBezTo>
                    <a:pt x="167" y="4545"/>
                    <a:pt x="267" y="4746"/>
                    <a:pt x="401" y="4879"/>
                  </a:cubicBezTo>
                  <a:cubicBezTo>
                    <a:pt x="534" y="5012"/>
                    <a:pt x="701" y="5079"/>
                    <a:pt x="901" y="5079"/>
                  </a:cubicBezTo>
                  <a:cubicBezTo>
                    <a:pt x="1135" y="5046"/>
                    <a:pt x="1335" y="4979"/>
                    <a:pt x="1535" y="4879"/>
                  </a:cubicBezTo>
                  <a:cubicBezTo>
                    <a:pt x="1802" y="4712"/>
                    <a:pt x="2035" y="4545"/>
                    <a:pt x="2202" y="4312"/>
                  </a:cubicBezTo>
                  <a:cubicBezTo>
                    <a:pt x="2369" y="4112"/>
                    <a:pt x="2536" y="3878"/>
                    <a:pt x="2669" y="3678"/>
                  </a:cubicBezTo>
                  <a:cubicBezTo>
                    <a:pt x="2769" y="3478"/>
                    <a:pt x="2869" y="3278"/>
                    <a:pt x="2936" y="3078"/>
                  </a:cubicBezTo>
                  <a:cubicBezTo>
                    <a:pt x="2969" y="2978"/>
                    <a:pt x="3003" y="2844"/>
                    <a:pt x="3003" y="2711"/>
                  </a:cubicBezTo>
                  <a:cubicBezTo>
                    <a:pt x="3003" y="2639"/>
                    <a:pt x="2985" y="2584"/>
                    <a:pt x="2951" y="2584"/>
                  </a:cubicBezTo>
                  <a:cubicBezTo>
                    <a:pt x="2937" y="2584"/>
                    <a:pt x="2921" y="2592"/>
                    <a:pt x="2903" y="2611"/>
                  </a:cubicBezTo>
                  <a:lnTo>
                    <a:pt x="2169" y="3011"/>
                  </a:lnTo>
                  <a:cubicBezTo>
                    <a:pt x="2135" y="3044"/>
                    <a:pt x="2102" y="3044"/>
                    <a:pt x="2069" y="3078"/>
                  </a:cubicBezTo>
                  <a:lnTo>
                    <a:pt x="1969" y="3244"/>
                  </a:lnTo>
                  <a:cubicBezTo>
                    <a:pt x="1935" y="3345"/>
                    <a:pt x="1869" y="3411"/>
                    <a:pt x="1802" y="3478"/>
                  </a:cubicBezTo>
                  <a:cubicBezTo>
                    <a:pt x="1735" y="3578"/>
                    <a:pt x="1635" y="3645"/>
                    <a:pt x="1535" y="3678"/>
                  </a:cubicBezTo>
                  <a:cubicBezTo>
                    <a:pt x="1468" y="3711"/>
                    <a:pt x="1435" y="3745"/>
                    <a:pt x="1368" y="3778"/>
                  </a:cubicBezTo>
                  <a:lnTo>
                    <a:pt x="1201" y="3778"/>
                  </a:lnTo>
                  <a:cubicBezTo>
                    <a:pt x="1135" y="3745"/>
                    <a:pt x="1101" y="3678"/>
                    <a:pt x="1068" y="3611"/>
                  </a:cubicBezTo>
                  <a:cubicBezTo>
                    <a:pt x="1035" y="3511"/>
                    <a:pt x="1035" y="3411"/>
                    <a:pt x="1035" y="3311"/>
                  </a:cubicBezTo>
                  <a:lnTo>
                    <a:pt x="2903" y="2244"/>
                  </a:lnTo>
                  <a:cubicBezTo>
                    <a:pt x="2969" y="2210"/>
                    <a:pt x="3003" y="2144"/>
                    <a:pt x="3003" y="2110"/>
                  </a:cubicBezTo>
                  <a:cubicBezTo>
                    <a:pt x="3036" y="2044"/>
                    <a:pt x="3069" y="1977"/>
                    <a:pt x="3069" y="1910"/>
                  </a:cubicBezTo>
                  <a:lnTo>
                    <a:pt x="3069" y="1677"/>
                  </a:lnTo>
                  <a:cubicBezTo>
                    <a:pt x="3069" y="1410"/>
                    <a:pt x="3036" y="1143"/>
                    <a:pt x="2969" y="876"/>
                  </a:cubicBezTo>
                  <a:cubicBezTo>
                    <a:pt x="2936" y="643"/>
                    <a:pt x="2836" y="442"/>
                    <a:pt x="2702" y="276"/>
                  </a:cubicBezTo>
                  <a:cubicBezTo>
                    <a:pt x="2602" y="109"/>
                    <a:pt x="2436" y="9"/>
                    <a:pt x="2235" y="9"/>
                  </a:cubicBezTo>
                  <a:cubicBezTo>
                    <a:pt x="2195" y="3"/>
                    <a:pt x="2154" y="0"/>
                    <a:pt x="2113" y="0"/>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80"/>
            <p:cNvSpPr/>
            <p:nvPr/>
          </p:nvSpPr>
          <p:spPr>
            <a:xfrm>
              <a:off x="7304603" y="1161168"/>
              <a:ext cx="48921" cy="123445"/>
            </a:xfrm>
            <a:custGeom>
              <a:rect b="b" l="l" r="r" t="t"/>
              <a:pathLst>
                <a:path extrusionOk="0" h="6163" w="2436">
                  <a:moveTo>
                    <a:pt x="1485" y="0"/>
                  </a:moveTo>
                  <a:cubicBezTo>
                    <a:pt x="1469" y="0"/>
                    <a:pt x="1452" y="8"/>
                    <a:pt x="1435" y="25"/>
                  </a:cubicBezTo>
                  <a:lnTo>
                    <a:pt x="735" y="425"/>
                  </a:lnTo>
                  <a:cubicBezTo>
                    <a:pt x="668" y="459"/>
                    <a:pt x="635" y="526"/>
                    <a:pt x="635" y="559"/>
                  </a:cubicBezTo>
                  <a:cubicBezTo>
                    <a:pt x="601" y="626"/>
                    <a:pt x="568" y="692"/>
                    <a:pt x="568" y="759"/>
                  </a:cubicBezTo>
                  <a:lnTo>
                    <a:pt x="568" y="2160"/>
                  </a:lnTo>
                  <a:lnTo>
                    <a:pt x="168" y="2394"/>
                  </a:lnTo>
                  <a:cubicBezTo>
                    <a:pt x="101" y="2427"/>
                    <a:pt x="68" y="2494"/>
                    <a:pt x="68" y="2527"/>
                  </a:cubicBezTo>
                  <a:cubicBezTo>
                    <a:pt x="34" y="2594"/>
                    <a:pt x="1" y="2660"/>
                    <a:pt x="1" y="2727"/>
                  </a:cubicBezTo>
                  <a:lnTo>
                    <a:pt x="1" y="3594"/>
                  </a:lnTo>
                  <a:cubicBezTo>
                    <a:pt x="1" y="3661"/>
                    <a:pt x="34" y="3694"/>
                    <a:pt x="68" y="3728"/>
                  </a:cubicBezTo>
                  <a:cubicBezTo>
                    <a:pt x="68" y="3744"/>
                    <a:pt x="84" y="3753"/>
                    <a:pt x="105" y="3753"/>
                  </a:cubicBezTo>
                  <a:cubicBezTo>
                    <a:pt x="126" y="3753"/>
                    <a:pt x="151" y="3744"/>
                    <a:pt x="168" y="3728"/>
                  </a:cubicBezTo>
                  <a:lnTo>
                    <a:pt x="568" y="3494"/>
                  </a:lnTo>
                  <a:lnTo>
                    <a:pt x="568" y="4962"/>
                  </a:lnTo>
                  <a:cubicBezTo>
                    <a:pt x="568" y="5196"/>
                    <a:pt x="601" y="5396"/>
                    <a:pt x="668" y="5629"/>
                  </a:cubicBezTo>
                  <a:cubicBezTo>
                    <a:pt x="701" y="5796"/>
                    <a:pt x="768" y="5929"/>
                    <a:pt x="902" y="6029"/>
                  </a:cubicBezTo>
                  <a:cubicBezTo>
                    <a:pt x="1002" y="6130"/>
                    <a:pt x="1135" y="6163"/>
                    <a:pt x="1268" y="6163"/>
                  </a:cubicBezTo>
                  <a:cubicBezTo>
                    <a:pt x="1435" y="6163"/>
                    <a:pt x="1602" y="6096"/>
                    <a:pt x="1735" y="5996"/>
                  </a:cubicBezTo>
                  <a:lnTo>
                    <a:pt x="2269" y="5696"/>
                  </a:lnTo>
                  <a:cubicBezTo>
                    <a:pt x="2336" y="5663"/>
                    <a:pt x="2369" y="5629"/>
                    <a:pt x="2403" y="5562"/>
                  </a:cubicBezTo>
                  <a:cubicBezTo>
                    <a:pt x="2403" y="5496"/>
                    <a:pt x="2436" y="5429"/>
                    <a:pt x="2436" y="5362"/>
                  </a:cubicBezTo>
                  <a:lnTo>
                    <a:pt x="2436" y="4495"/>
                  </a:lnTo>
                  <a:cubicBezTo>
                    <a:pt x="2436" y="4462"/>
                    <a:pt x="2436" y="4395"/>
                    <a:pt x="2403" y="4362"/>
                  </a:cubicBezTo>
                  <a:cubicBezTo>
                    <a:pt x="2386" y="4345"/>
                    <a:pt x="2361" y="4337"/>
                    <a:pt x="2336" y="4337"/>
                  </a:cubicBezTo>
                  <a:cubicBezTo>
                    <a:pt x="2311" y="4337"/>
                    <a:pt x="2286" y="4345"/>
                    <a:pt x="2269" y="4362"/>
                  </a:cubicBezTo>
                  <a:lnTo>
                    <a:pt x="1836" y="4628"/>
                  </a:lnTo>
                  <a:cubicBezTo>
                    <a:pt x="1786" y="4645"/>
                    <a:pt x="1744" y="4653"/>
                    <a:pt x="1710" y="4653"/>
                  </a:cubicBezTo>
                  <a:cubicBezTo>
                    <a:pt x="1677" y="4653"/>
                    <a:pt x="1652" y="4645"/>
                    <a:pt x="1635" y="4628"/>
                  </a:cubicBezTo>
                  <a:cubicBezTo>
                    <a:pt x="1602" y="4528"/>
                    <a:pt x="1569" y="4428"/>
                    <a:pt x="1602" y="4362"/>
                  </a:cubicBezTo>
                  <a:lnTo>
                    <a:pt x="1602" y="2894"/>
                  </a:lnTo>
                  <a:lnTo>
                    <a:pt x="2236" y="2527"/>
                  </a:lnTo>
                  <a:cubicBezTo>
                    <a:pt x="2269" y="2494"/>
                    <a:pt x="2303" y="2460"/>
                    <a:pt x="2336" y="2394"/>
                  </a:cubicBezTo>
                  <a:cubicBezTo>
                    <a:pt x="2369" y="2360"/>
                    <a:pt x="2369" y="2293"/>
                    <a:pt x="2369" y="2227"/>
                  </a:cubicBezTo>
                  <a:lnTo>
                    <a:pt x="2369" y="1326"/>
                  </a:lnTo>
                  <a:cubicBezTo>
                    <a:pt x="2369" y="1293"/>
                    <a:pt x="2369" y="1226"/>
                    <a:pt x="2336" y="1193"/>
                  </a:cubicBezTo>
                  <a:cubicBezTo>
                    <a:pt x="2319" y="1176"/>
                    <a:pt x="2303" y="1168"/>
                    <a:pt x="2286" y="1168"/>
                  </a:cubicBezTo>
                  <a:cubicBezTo>
                    <a:pt x="2269" y="1168"/>
                    <a:pt x="2253" y="1176"/>
                    <a:pt x="2236" y="1193"/>
                  </a:cubicBezTo>
                  <a:lnTo>
                    <a:pt x="1602" y="1560"/>
                  </a:lnTo>
                  <a:lnTo>
                    <a:pt x="1602" y="159"/>
                  </a:lnTo>
                  <a:cubicBezTo>
                    <a:pt x="1602" y="92"/>
                    <a:pt x="1569" y="59"/>
                    <a:pt x="1535" y="25"/>
                  </a:cubicBezTo>
                  <a:cubicBezTo>
                    <a:pt x="1519" y="8"/>
                    <a:pt x="1502" y="0"/>
                    <a:pt x="1485" y="0"/>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80"/>
            <p:cNvSpPr/>
            <p:nvPr/>
          </p:nvSpPr>
          <p:spPr>
            <a:xfrm>
              <a:off x="7362882" y="1119986"/>
              <a:ext cx="32192" cy="44627"/>
            </a:xfrm>
            <a:custGeom>
              <a:rect b="b" l="l" r="r" t="t"/>
              <a:pathLst>
                <a:path extrusionOk="0" h="2228" w="1603">
                  <a:moveTo>
                    <a:pt x="1546" y="1"/>
                  </a:moveTo>
                  <a:cubicBezTo>
                    <a:pt x="1533" y="1"/>
                    <a:pt x="1519" y="5"/>
                    <a:pt x="1502" y="13"/>
                  </a:cubicBezTo>
                  <a:lnTo>
                    <a:pt x="735" y="447"/>
                  </a:lnTo>
                  <a:cubicBezTo>
                    <a:pt x="701" y="447"/>
                    <a:pt x="668" y="480"/>
                    <a:pt x="635" y="513"/>
                  </a:cubicBezTo>
                  <a:cubicBezTo>
                    <a:pt x="601" y="580"/>
                    <a:pt x="568" y="647"/>
                    <a:pt x="535" y="714"/>
                  </a:cubicBezTo>
                  <a:lnTo>
                    <a:pt x="34" y="2014"/>
                  </a:lnTo>
                  <a:cubicBezTo>
                    <a:pt x="1" y="2048"/>
                    <a:pt x="1" y="2081"/>
                    <a:pt x="1" y="2148"/>
                  </a:cubicBezTo>
                  <a:cubicBezTo>
                    <a:pt x="1" y="2197"/>
                    <a:pt x="19" y="2228"/>
                    <a:pt x="55" y="2228"/>
                  </a:cubicBezTo>
                  <a:cubicBezTo>
                    <a:pt x="68" y="2228"/>
                    <a:pt x="83" y="2224"/>
                    <a:pt x="101" y="2215"/>
                  </a:cubicBezTo>
                  <a:lnTo>
                    <a:pt x="568" y="1948"/>
                  </a:lnTo>
                  <a:cubicBezTo>
                    <a:pt x="635" y="1914"/>
                    <a:pt x="668" y="1848"/>
                    <a:pt x="735" y="1814"/>
                  </a:cubicBezTo>
                  <a:cubicBezTo>
                    <a:pt x="768" y="1748"/>
                    <a:pt x="802" y="1714"/>
                    <a:pt x="802" y="1648"/>
                  </a:cubicBezTo>
                  <a:lnTo>
                    <a:pt x="1569" y="247"/>
                  </a:lnTo>
                  <a:cubicBezTo>
                    <a:pt x="1602" y="213"/>
                    <a:pt x="1602" y="180"/>
                    <a:pt x="1602" y="113"/>
                  </a:cubicBezTo>
                  <a:cubicBezTo>
                    <a:pt x="1602" y="38"/>
                    <a:pt x="1583" y="1"/>
                    <a:pt x="1546" y="1"/>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80"/>
            <p:cNvSpPr/>
            <p:nvPr/>
          </p:nvSpPr>
          <p:spPr>
            <a:xfrm>
              <a:off x="7405096" y="1131824"/>
              <a:ext cx="56954" cy="102293"/>
            </a:xfrm>
            <a:custGeom>
              <a:rect b="b" l="l" r="r" t="t"/>
              <a:pathLst>
                <a:path extrusionOk="0" h="5107" w="2836">
                  <a:moveTo>
                    <a:pt x="2068" y="1"/>
                  </a:moveTo>
                  <a:cubicBezTo>
                    <a:pt x="2012" y="1"/>
                    <a:pt x="1957" y="9"/>
                    <a:pt x="1902" y="22"/>
                  </a:cubicBezTo>
                  <a:cubicBezTo>
                    <a:pt x="1702" y="56"/>
                    <a:pt x="1502" y="123"/>
                    <a:pt x="1368" y="223"/>
                  </a:cubicBezTo>
                  <a:cubicBezTo>
                    <a:pt x="1168" y="323"/>
                    <a:pt x="968" y="456"/>
                    <a:pt x="801" y="623"/>
                  </a:cubicBezTo>
                  <a:cubicBezTo>
                    <a:pt x="634" y="790"/>
                    <a:pt x="501" y="990"/>
                    <a:pt x="401" y="1157"/>
                  </a:cubicBezTo>
                  <a:cubicBezTo>
                    <a:pt x="267" y="1357"/>
                    <a:pt x="201" y="1557"/>
                    <a:pt x="134" y="1757"/>
                  </a:cubicBezTo>
                  <a:cubicBezTo>
                    <a:pt x="67" y="1957"/>
                    <a:pt x="34" y="2157"/>
                    <a:pt x="34" y="2357"/>
                  </a:cubicBezTo>
                  <a:cubicBezTo>
                    <a:pt x="0" y="2658"/>
                    <a:pt x="67" y="2958"/>
                    <a:pt x="267" y="3191"/>
                  </a:cubicBezTo>
                  <a:cubicBezTo>
                    <a:pt x="372" y="3296"/>
                    <a:pt x="515" y="3348"/>
                    <a:pt x="665" y="3348"/>
                  </a:cubicBezTo>
                  <a:cubicBezTo>
                    <a:pt x="755" y="3348"/>
                    <a:pt x="847" y="3329"/>
                    <a:pt x="934" y="3291"/>
                  </a:cubicBezTo>
                  <a:cubicBezTo>
                    <a:pt x="1101" y="3258"/>
                    <a:pt x="1235" y="3225"/>
                    <a:pt x="1335" y="3158"/>
                  </a:cubicBezTo>
                  <a:cubicBezTo>
                    <a:pt x="1435" y="3125"/>
                    <a:pt x="1502" y="3091"/>
                    <a:pt x="1602" y="3091"/>
                  </a:cubicBezTo>
                  <a:cubicBezTo>
                    <a:pt x="1618" y="3075"/>
                    <a:pt x="1643" y="3066"/>
                    <a:pt x="1668" y="3066"/>
                  </a:cubicBezTo>
                  <a:cubicBezTo>
                    <a:pt x="1693" y="3066"/>
                    <a:pt x="1718" y="3075"/>
                    <a:pt x="1735" y="3091"/>
                  </a:cubicBezTo>
                  <a:cubicBezTo>
                    <a:pt x="1768" y="3125"/>
                    <a:pt x="1802" y="3158"/>
                    <a:pt x="1802" y="3225"/>
                  </a:cubicBezTo>
                  <a:cubicBezTo>
                    <a:pt x="1768" y="3291"/>
                    <a:pt x="1735" y="3392"/>
                    <a:pt x="1668" y="3458"/>
                  </a:cubicBezTo>
                  <a:cubicBezTo>
                    <a:pt x="1602" y="3558"/>
                    <a:pt x="1502" y="3625"/>
                    <a:pt x="1401" y="3692"/>
                  </a:cubicBezTo>
                  <a:cubicBezTo>
                    <a:pt x="1301" y="3725"/>
                    <a:pt x="1235" y="3758"/>
                    <a:pt x="1135" y="3792"/>
                  </a:cubicBezTo>
                  <a:cubicBezTo>
                    <a:pt x="1101" y="3792"/>
                    <a:pt x="1035" y="3792"/>
                    <a:pt x="1001" y="3758"/>
                  </a:cubicBezTo>
                  <a:cubicBezTo>
                    <a:pt x="968" y="3758"/>
                    <a:pt x="968" y="3725"/>
                    <a:pt x="934" y="3692"/>
                  </a:cubicBezTo>
                  <a:lnTo>
                    <a:pt x="834" y="3692"/>
                  </a:lnTo>
                  <a:lnTo>
                    <a:pt x="134" y="4125"/>
                  </a:lnTo>
                  <a:cubicBezTo>
                    <a:pt x="101" y="4159"/>
                    <a:pt x="67" y="4192"/>
                    <a:pt x="34" y="4259"/>
                  </a:cubicBezTo>
                  <a:cubicBezTo>
                    <a:pt x="0" y="4292"/>
                    <a:pt x="0" y="4359"/>
                    <a:pt x="0" y="4426"/>
                  </a:cubicBezTo>
                  <a:cubicBezTo>
                    <a:pt x="0" y="4559"/>
                    <a:pt x="34" y="4692"/>
                    <a:pt x="101" y="4793"/>
                  </a:cubicBezTo>
                  <a:cubicBezTo>
                    <a:pt x="167" y="4926"/>
                    <a:pt x="267" y="4993"/>
                    <a:pt x="367" y="5059"/>
                  </a:cubicBezTo>
                  <a:cubicBezTo>
                    <a:pt x="462" y="5083"/>
                    <a:pt x="556" y="5107"/>
                    <a:pt x="662" y="5107"/>
                  </a:cubicBezTo>
                  <a:cubicBezTo>
                    <a:pt x="706" y="5107"/>
                    <a:pt x="752" y="5103"/>
                    <a:pt x="801" y="5093"/>
                  </a:cubicBezTo>
                  <a:cubicBezTo>
                    <a:pt x="1001" y="5059"/>
                    <a:pt x="1201" y="4993"/>
                    <a:pt x="1368" y="4859"/>
                  </a:cubicBezTo>
                  <a:cubicBezTo>
                    <a:pt x="1602" y="4759"/>
                    <a:pt x="1802" y="4592"/>
                    <a:pt x="1969" y="4426"/>
                  </a:cubicBezTo>
                  <a:cubicBezTo>
                    <a:pt x="2169" y="4225"/>
                    <a:pt x="2302" y="4059"/>
                    <a:pt x="2436" y="3859"/>
                  </a:cubicBezTo>
                  <a:cubicBezTo>
                    <a:pt x="2536" y="3658"/>
                    <a:pt x="2636" y="3458"/>
                    <a:pt x="2702" y="3225"/>
                  </a:cubicBezTo>
                  <a:cubicBezTo>
                    <a:pt x="2769" y="3025"/>
                    <a:pt x="2802" y="2824"/>
                    <a:pt x="2802" y="2624"/>
                  </a:cubicBezTo>
                  <a:cubicBezTo>
                    <a:pt x="2836" y="2357"/>
                    <a:pt x="2736" y="2057"/>
                    <a:pt x="2569" y="1857"/>
                  </a:cubicBezTo>
                  <a:cubicBezTo>
                    <a:pt x="2483" y="1729"/>
                    <a:pt x="2343" y="1669"/>
                    <a:pt x="2165" y="1669"/>
                  </a:cubicBezTo>
                  <a:cubicBezTo>
                    <a:pt x="2066" y="1669"/>
                    <a:pt x="1955" y="1688"/>
                    <a:pt x="1835" y="1724"/>
                  </a:cubicBezTo>
                  <a:lnTo>
                    <a:pt x="1401" y="1890"/>
                  </a:lnTo>
                  <a:lnTo>
                    <a:pt x="1168" y="1957"/>
                  </a:lnTo>
                  <a:cubicBezTo>
                    <a:pt x="1157" y="1968"/>
                    <a:pt x="1142" y="1972"/>
                    <a:pt x="1127" y="1972"/>
                  </a:cubicBezTo>
                  <a:cubicBezTo>
                    <a:pt x="1098" y="1972"/>
                    <a:pt x="1068" y="1957"/>
                    <a:pt x="1068" y="1957"/>
                  </a:cubicBezTo>
                  <a:cubicBezTo>
                    <a:pt x="1035" y="1890"/>
                    <a:pt x="1035" y="1857"/>
                    <a:pt x="1035" y="1824"/>
                  </a:cubicBezTo>
                  <a:cubicBezTo>
                    <a:pt x="1035" y="1724"/>
                    <a:pt x="1068" y="1657"/>
                    <a:pt x="1135" y="1590"/>
                  </a:cubicBezTo>
                  <a:cubicBezTo>
                    <a:pt x="1168" y="1490"/>
                    <a:pt x="1268" y="1457"/>
                    <a:pt x="1335" y="1390"/>
                  </a:cubicBezTo>
                  <a:cubicBezTo>
                    <a:pt x="1401" y="1357"/>
                    <a:pt x="1468" y="1323"/>
                    <a:pt x="1568" y="1323"/>
                  </a:cubicBezTo>
                  <a:cubicBezTo>
                    <a:pt x="1585" y="1307"/>
                    <a:pt x="1610" y="1298"/>
                    <a:pt x="1635" y="1298"/>
                  </a:cubicBezTo>
                  <a:cubicBezTo>
                    <a:pt x="1660" y="1298"/>
                    <a:pt x="1685" y="1307"/>
                    <a:pt x="1702" y="1323"/>
                  </a:cubicBezTo>
                  <a:lnTo>
                    <a:pt x="1802" y="1357"/>
                  </a:lnTo>
                  <a:cubicBezTo>
                    <a:pt x="1802" y="1373"/>
                    <a:pt x="1810" y="1382"/>
                    <a:pt x="1827" y="1382"/>
                  </a:cubicBezTo>
                  <a:cubicBezTo>
                    <a:pt x="1843" y="1382"/>
                    <a:pt x="1868" y="1373"/>
                    <a:pt x="1902" y="1357"/>
                  </a:cubicBezTo>
                  <a:lnTo>
                    <a:pt x="2569" y="956"/>
                  </a:lnTo>
                  <a:cubicBezTo>
                    <a:pt x="2602" y="923"/>
                    <a:pt x="2636" y="890"/>
                    <a:pt x="2669" y="823"/>
                  </a:cubicBezTo>
                  <a:cubicBezTo>
                    <a:pt x="2702" y="756"/>
                    <a:pt x="2702" y="690"/>
                    <a:pt x="2702" y="656"/>
                  </a:cubicBezTo>
                  <a:cubicBezTo>
                    <a:pt x="2702" y="523"/>
                    <a:pt x="2669" y="389"/>
                    <a:pt x="2602" y="256"/>
                  </a:cubicBezTo>
                  <a:cubicBezTo>
                    <a:pt x="2536" y="156"/>
                    <a:pt x="2436" y="89"/>
                    <a:pt x="2302" y="56"/>
                  </a:cubicBezTo>
                  <a:cubicBezTo>
                    <a:pt x="2224" y="17"/>
                    <a:pt x="2146" y="1"/>
                    <a:pt x="2068" y="1"/>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80"/>
            <p:cNvSpPr/>
            <p:nvPr/>
          </p:nvSpPr>
          <p:spPr>
            <a:xfrm>
              <a:off x="7492856" y="1069631"/>
              <a:ext cx="60970" cy="149504"/>
            </a:xfrm>
            <a:custGeom>
              <a:rect b="b" l="l" r="r" t="t"/>
              <a:pathLst>
                <a:path extrusionOk="0" h="7464" w="3036">
                  <a:moveTo>
                    <a:pt x="1726" y="1977"/>
                  </a:moveTo>
                  <a:cubicBezTo>
                    <a:pt x="1785" y="1977"/>
                    <a:pt x="1835" y="1993"/>
                    <a:pt x="1868" y="2027"/>
                  </a:cubicBezTo>
                  <a:cubicBezTo>
                    <a:pt x="1968" y="2127"/>
                    <a:pt x="2002" y="2260"/>
                    <a:pt x="2035" y="2394"/>
                  </a:cubicBezTo>
                  <a:cubicBezTo>
                    <a:pt x="2035" y="2560"/>
                    <a:pt x="2035" y="2761"/>
                    <a:pt x="2035" y="2927"/>
                  </a:cubicBezTo>
                  <a:cubicBezTo>
                    <a:pt x="2002" y="3127"/>
                    <a:pt x="1935" y="3294"/>
                    <a:pt x="1868" y="3461"/>
                  </a:cubicBezTo>
                  <a:cubicBezTo>
                    <a:pt x="1802" y="3628"/>
                    <a:pt x="1668" y="3795"/>
                    <a:pt x="1535" y="3895"/>
                  </a:cubicBezTo>
                  <a:cubicBezTo>
                    <a:pt x="1451" y="3928"/>
                    <a:pt x="1376" y="3945"/>
                    <a:pt x="1314" y="3945"/>
                  </a:cubicBezTo>
                  <a:cubicBezTo>
                    <a:pt x="1251" y="3945"/>
                    <a:pt x="1201" y="3928"/>
                    <a:pt x="1168" y="3895"/>
                  </a:cubicBezTo>
                  <a:cubicBezTo>
                    <a:pt x="1068" y="3761"/>
                    <a:pt x="1001" y="3628"/>
                    <a:pt x="1001" y="3461"/>
                  </a:cubicBezTo>
                  <a:cubicBezTo>
                    <a:pt x="1001" y="3394"/>
                    <a:pt x="1001" y="3328"/>
                    <a:pt x="1001" y="3261"/>
                  </a:cubicBezTo>
                  <a:lnTo>
                    <a:pt x="1001" y="3027"/>
                  </a:lnTo>
                  <a:cubicBezTo>
                    <a:pt x="1034" y="2827"/>
                    <a:pt x="1068" y="2627"/>
                    <a:pt x="1168" y="2460"/>
                  </a:cubicBezTo>
                  <a:cubicBezTo>
                    <a:pt x="1234" y="2260"/>
                    <a:pt x="1368" y="2127"/>
                    <a:pt x="1535" y="2027"/>
                  </a:cubicBezTo>
                  <a:cubicBezTo>
                    <a:pt x="1601" y="1993"/>
                    <a:pt x="1668" y="1977"/>
                    <a:pt x="1726" y="1977"/>
                  </a:cubicBezTo>
                  <a:close/>
                  <a:moveTo>
                    <a:pt x="2936" y="0"/>
                  </a:moveTo>
                  <a:cubicBezTo>
                    <a:pt x="2911" y="0"/>
                    <a:pt x="2886" y="9"/>
                    <a:pt x="2869" y="25"/>
                  </a:cubicBezTo>
                  <a:lnTo>
                    <a:pt x="2235" y="392"/>
                  </a:lnTo>
                  <a:cubicBezTo>
                    <a:pt x="2168" y="426"/>
                    <a:pt x="2135" y="459"/>
                    <a:pt x="2135" y="526"/>
                  </a:cubicBezTo>
                  <a:cubicBezTo>
                    <a:pt x="2102" y="592"/>
                    <a:pt x="2068" y="659"/>
                    <a:pt x="2068" y="726"/>
                  </a:cubicBezTo>
                  <a:lnTo>
                    <a:pt x="2068" y="893"/>
                  </a:lnTo>
                  <a:cubicBezTo>
                    <a:pt x="2035" y="859"/>
                    <a:pt x="2002" y="792"/>
                    <a:pt x="1968" y="759"/>
                  </a:cubicBezTo>
                  <a:cubicBezTo>
                    <a:pt x="1935" y="726"/>
                    <a:pt x="1868" y="692"/>
                    <a:pt x="1802" y="692"/>
                  </a:cubicBezTo>
                  <a:lnTo>
                    <a:pt x="1601" y="692"/>
                  </a:lnTo>
                  <a:cubicBezTo>
                    <a:pt x="1468" y="726"/>
                    <a:pt x="1368" y="759"/>
                    <a:pt x="1268" y="826"/>
                  </a:cubicBezTo>
                  <a:cubicBezTo>
                    <a:pt x="1101" y="926"/>
                    <a:pt x="934" y="1093"/>
                    <a:pt x="801" y="1226"/>
                  </a:cubicBezTo>
                  <a:cubicBezTo>
                    <a:pt x="634" y="1426"/>
                    <a:pt x="501" y="1626"/>
                    <a:pt x="401" y="1827"/>
                  </a:cubicBezTo>
                  <a:cubicBezTo>
                    <a:pt x="267" y="2060"/>
                    <a:pt x="200" y="2327"/>
                    <a:pt x="134" y="2594"/>
                  </a:cubicBezTo>
                  <a:cubicBezTo>
                    <a:pt x="34" y="2894"/>
                    <a:pt x="0" y="3194"/>
                    <a:pt x="0" y="3528"/>
                  </a:cubicBezTo>
                  <a:lnTo>
                    <a:pt x="0" y="3828"/>
                  </a:lnTo>
                  <a:lnTo>
                    <a:pt x="0" y="4128"/>
                  </a:lnTo>
                  <a:cubicBezTo>
                    <a:pt x="0" y="4395"/>
                    <a:pt x="34" y="4662"/>
                    <a:pt x="134" y="4929"/>
                  </a:cubicBezTo>
                  <a:cubicBezTo>
                    <a:pt x="167" y="5096"/>
                    <a:pt x="267" y="5262"/>
                    <a:pt x="401" y="5396"/>
                  </a:cubicBezTo>
                  <a:cubicBezTo>
                    <a:pt x="482" y="5450"/>
                    <a:pt x="586" y="5505"/>
                    <a:pt x="712" y="5505"/>
                  </a:cubicBezTo>
                  <a:cubicBezTo>
                    <a:pt x="741" y="5505"/>
                    <a:pt x="770" y="5502"/>
                    <a:pt x="801" y="5496"/>
                  </a:cubicBezTo>
                  <a:cubicBezTo>
                    <a:pt x="968" y="5496"/>
                    <a:pt x="1134" y="5429"/>
                    <a:pt x="1268" y="5362"/>
                  </a:cubicBezTo>
                  <a:cubicBezTo>
                    <a:pt x="1368" y="5296"/>
                    <a:pt x="1501" y="5196"/>
                    <a:pt x="1568" y="5129"/>
                  </a:cubicBezTo>
                  <a:cubicBezTo>
                    <a:pt x="1668" y="5062"/>
                    <a:pt x="1735" y="4962"/>
                    <a:pt x="1802" y="4862"/>
                  </a:cubicBezTo>
                  <a:cubicBezTo>
                    <a:pt x="1835" y="4795"/>
                    <a:pt x="1902" y="4729"/>
                    <a:pt x="1935" y="4629"/>
                  </a:cubicBezTo>
                  <a:cubicBezTo>
                    <a:pt x="1968" y="4562"/>
                    <a:pt x="2002" y="4462"/>
                    <a:pt x="2035" y="4395"/>
                  </a:cubicBezTo>
                  <a:lnTo>
                    <a:pt x="2035" y="4995"/>
                  </a:lnTo>
                  <a:cubicBezTo>
                    <a:pt x="2035" y="5196"/>
                    <a:pt x="2002" y="5396"/>
                    <a:pt x="1868" y="5563"/>
                  </a:cubicBezTo>
                  <a:cubicBezTo>
                    <a:pt x="1802" y="5696"/>
                    <a:pt x="1668" y="5829"/>
                    <a:pt x="1501" y="5929"/>
                  </a:cubicBezTo>
                  <a:cubicBezTo>
                    <a:pt x="1368" y="5996"/>
                    <a:pt x="1301" y="5996"/>
                    <a:pt x="1268" y="5996"/>
                  </a:cubicBezTo>
                  <a:cubicBezTo>
                    <a:pt x="1201" y="5963"/>
                    <a:pt x="1168" y="5929"/>
                    <a:pt x="1134" y="5863"/>
                  </a:cubicBezTo>
                  <a:cubicBezTo>
                    <a:pt x="1113" y="5798"/>
                    <a:pt x="1091" y="5761"/>
                    <a:pt x="1052" y="5761"/>
                  </a:cubicBezTo>
                  <a:cubicBezTo>
                    <a:pt x="1030" y="5761"/>
                    <a:pt x="1003" y="5772"/>
                    <a:pt x="968" y="5796"/>
                  </a:cubicBezTo>
                  <a:lnTo>
                    <a:pt x="234" y="6196"/>
                  </a:lnTo>
                  <a:cubicBezTo>
                    <a:pt x="200" y="6230"/>
                    <a:pt x="167" y="6296"/>
                    <a:pt x="134" y="6330"/>
                  </a:cubicBezTo>
                  <a:cubicBezTo>
                    <a:pt x="100" y="6396"/>
                    <a:pt x="100" y="6463"/>
                    <a:pt x="100" y="6530"/>
                  </a:cubicBezTo>
                  <a:cubicBezTo>
                    <a:pt x="100" y="6663"/>
                    <a:pt x="134" y="6797"/>
                    <a:pt x="167" y="6930"/>
                  </a:cubicBezTo>
                  <a:cubicBezTo>
                    <a:pt x="200" y="7097"/>
                    <a:pt x="267" y="7197"/>
                    <a:pt x="367" y="7330"/>
                  </a:cubicBezTo>
                  <a:cubicBezTo>
                    <a:pt x="501" y="7397"/>
                    <a:pt x="634" y="7464"/>
                    <a:pt x="801" y="7464"/>
                  </a:cubicBezTo>
                  <a:cubicBezTo>
                    <a:pt x="1068" y="7464"/>
                    <a:pt x="1301" y="7364"/>
                    <a:pt x="1501" y="7230"/>
                  </a:cubicBezTo>
                  <a:cubicBezTo>
                    <a:pt x="1735" y="7097"/>
                    <a:pt x="1935" y="6930"/>
                    <a:pt x="2135" y="6730"/>
                  </a:cubicBezTo>
                  <a:cubicBezTo>
                    <a:pt x="2335" y="6563"/>
                    <a:pt x="2502" y="6330"/>
                    <a:pt x="2602" y="6096"/>
                  </a:cubicBezTo>
                  <a:cubicBezTo>
                    <a:pt x="2902" y="5563"/>
                    <a:pt x="3036" y="4962"/>
                    <a:pt x="3036" y="4395"/>
                  </a:cubicBezTo>
                  <a:lnTo>
                    <a:pt x="3036" y="159"/>
                  </a:lnTo>
                  <a:cubicBezTo>
                    <a:pt x="3036" y="92"/>
                    <a:pt x="3036" y="59"/>
                    <a:pt x="3002" y="25"/>
                  </a:cubicBezTo>
                  <a:cubicBezTo>
                    <a:pt x="2986" y="9"/>
                    <a:pt x="2961" y="0"/>
                    <a:pt x="2936" y="0"/>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80"/>
            <p:cNvSpPr/>
            <p:nvPr/>
          </p:nvSpPr>
          <p:spPr>
            <a:xfrm>
              <a:off x="7563868" y="1038725"/>
              <a:ext cx="62316" cy="102253"/>
            </a:xfrm>
            <a:custGeom>
              <a:rect b="b" l="l" r="r" t="t"/>
              <a:pathLst>
                <a:path extrusionOk="0" h="5105" w="3103">
                  <a:moveTo>
                    <a:pt x="1777" y="1455"/>
                  </a:moveTo>
                  <a:cubicBezTo>
                    <a:pt x="1828" y="1455"/>
                    <a:pt x="1871" y="1472"/>
                    <a:pt x="1901" y="1502"/>
                  </a:cubicBezTo>
                  <a:cubicBezTo>
                    <a:pt x="2035" y="1602"/>
                    <a:pt x="2068" y="1768"/>
                    <a:pt x="2068" y="1935"/>
                  </a:cubicBezTo>
                  <a:lnTo>
                    <a:pt x="2068" y="2202"/>
                  </a:lnTo>
                  <a:lnTo>
                    <a:pt x="2068" y="2502"/>
                  </a:lnTo>
                  <a:cubicBezTo>
                    <a:pt x="2068" y="2736"/>
                    <a:pt x="2002" y="2936"/>
                    <a:pt x="1901" y="3103"/>
                  </a:cubicBezTo>
                  <a:cubicBezTo>
                    <a:pt x="1835" y="3303"/>
                    <a:pt x="1701" y="3436"/>
                    <a:pt x="1568" y="3536"/>
                  </a:cubicBezTo>
                  <a:cubicBezTo>
                    <a:pt x="1465" y="3578"/>
                    <a:pt x="1374" y="3606"/>
                    <a:pt x="1305" y="3606"/>
                  </a:cubicBezTo>
                  <a:cubicBezTo>
                    <a:pt x="1262" y="3606"/>
                    <a:pt x="1226" y="3595"/>
                    <a:pt x="1201" y="3570"/>
                  </a:cubicBezTo>
                  <a:cubicBezTo>
                    <a:pt x="1101" y="3436"/>
                    <a:pt x="1034" y="3303"/>
                    <a:pt x="1034" y="3136"/>
                  </a:cubicBezTo>
                  <a:cubicBezTo>
                    <a:pt x="1034" y="3036"/>
                    <a:pt x="1034" y="2936"/>
                    <a:pt x="1034" y="2836"/>
                  </a:cubicBezTo>
                  <a:lnTo>
                    <a:pt x="1034" y="2536"/>
                  </a:lnTo>
                  <a:cubicBezTo>
                    <a:pt x="1034" y="2302"/>
                    <a:pt x="1101" y="2102"/>
                    <a:pt x="1201" y="1935"/>
                  </a:cubicBezTo>
                  <a:cubicBezTo>
                    <a:pt x="1268" y="1768"/>
                    <a:pt x="1401" y="1635"/>
                    <a:pt x="1568" y="1535"/>
                  </a:cubicBezTo>
                  <a:cubicBezTo>
                    <a:pt x="1641" y="1480"/>
                    <a:pt x="1715" y="1455"/>
                    <a:pt x="1777" y="1455"/>
                  </a:cubicBezTo>
                  <a:close/>
                  <a:moveTo>
                    <a:pt x="2168" y="0"/>
                  </a:moveTo>
                  <a:cubicBezTo>
                    <a:pt x="1935" y="0"/>
                    <a:pt x="1735" y="67"/>
                    <a:pt x="1535" y="201"/>
                  </a:cubicBezTo>
                  <a:cubicBezTo>
                    <a:pt x="1301" y="334"/>
                    <a:pt x="1101" y="501"/>
                    <a:pt x="934" y="701"/>
                  </a:cubicBezTo>
                  <a:cubicBezTo>
                    <a:pt x="734" y="934"/>
                    <a:pt x="567" y="1168"/>
                    <a:pt x="434" y="1435"/>
                  </a:cubicBezTo>
                  <a:cubicBezTo>
                    <a:pt x="300" y="1702"/>
                    <a:pt x="200" y="1969"/>
                    <a:pt x="134" y="2269"/>
                  </a:cubicBezTo>
                  <a:cubicBezTo>
                    <a:pt x="67" y="2536"/>
                    <a:pt x="0" y="2802"/>
                    <a:pt x="0" y="3103"/>
                  </a:cubicBezTo>
                  <a:lnTo>
                    <a:pt x="0" y="3436"/>
                  </a:lnTo>
                  <a:lnTo>
                    <a:pt x="0" y="3770"/>
                  </a:lnTo>
                  <a:cubicBezTo>
                    <a:pt x="0" y="4003"/>
                    <a:pt x="67" y="4237"/>
                    <a:pt x="134" y="4470"/>
                  </a:cubicBezTo>
                  <a:cubicBezTo>
                    <a:pt x="200" y="4637"/>
                    <a:pt x="300" y="4804"/>
                    <a:pt x="434" y="4937"/>
                  </a:cubicBezTo>
                  <a:cubicBezTo>
                    <a:pt x="567" y="5037"/>
                    <a:pt x="734" y="5104"/>
                    <a:pt x="934" y="5104"/>
                  </a:cubicBezTo>
                  <a:cubicBezTo>
                    <a:pt x="1134" y="5071"/>
                    <a:pt x="1368" y="5004"/>
                    <a:pt x="1568" y="4871"/>
                  </a:cubicBezTo>
                  <a:cubicBezTo>
                    <a:pt x="1801" y="4737"/>
                    <a:pt x="2002" y="4570"/>
                    <a:pt x="2168" y="4370"/>
                  </a:cubicBezTo>
                  <a:cubicBezTo>
                    <a:pt x="2368" y="4170"/>
                    <a:pt x="2535" y="3937"/>
                    <a:pt x="2669" y="3670"/>
                  </a:cubicBezTo>
                  <a:cubicBezTo>
                    <a:pt x="2802" y="3403"/>
                    <a:pt x="2902" y="3136"/>
                    <a:pt x="2969" y="2836"/>
                  </a:cubicBezTo>
                  <a:cubicBezTo>
                    <a:pt x="3036" y="2569"/>
                    <a:pt x="3069" y="2269"/>
                    <a:pt x="3102" y="2002"/>
                  </a:cubicBezTo>
                  <a:lnTo>
                    <a:pt x="3102" y="1668"/>
                  </a:lnTo>
                  <a:lnTo>
                    <a:pt x="3102" y="1335"/>
                  </a:lnTo>
                  <a:cubicBezTo>
                    <a:pt x="3069" y="1101"/>
                    <a:pt x="3036" y="834"/>
                    <a:pt x="2936" y="601"/>
                  </a:cubicBezTo>
                  <a:cubicBezTo>
                    <a:pt x="2902" y="434"/>
                    <a:pt x="2769" y="267"/>
                    <a:pt x="2635" y="167"/>
                  </a:cubicBezTo>
                  <a:cubicBezTo>
                    <a:pt x="2502" y="34"/>
                    <a:pt x="2335" y="0"/>
                    <a:pt x="2168" y="0"/>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80"/>
            <p:cNvSpPr/>
            <p:nvPr/>
          </p:nvSpPr>
          <p:spPr>
            <a:xfrm>
              <a:off x="7636888" y="978755"/>
              <a:ext cx="20103" cy="130816"/>
            </a:xfrm>
            <a:custGeom>
              <a:rect b="b" l="l" r="r" t="t"/>
              <a:pathLst>
                <a:path extrusionOk="0" h="6531" w="1001">
                  <a:moveTo>
                    <a:pt x="917" y="1"/>
                  </a:moveTo>
                  <a:cubicBezTo>
                    <a:pt x="901" y="1"/>
                    <a:pt x="884" y="9"/>
                    <a:pt x="867" y="26"/>
                  </a:cubicBezTo>
                  <a:lnTo>
                    <a:pt x="167" y="426"/>
                  </a:lnTo>
                  <a:cubicBezTo>
                    <a:pt x="100" y="459"/>
                    <a:pt x="67" y="526"/>
                    <a:pt x="33" y="559"/>
                  </a:cubicBezTo>
                  <a:cubicBezTo>
                    <a:pt x="0" y="626"/>
                    <a:pt x="0" y="693"/>
                    <a:pt x="0" y="760"/>
                  </a:cubicBezTo>
                  <a:lnTo>
                    <a:pt x="0" y="4496"/>
                  </a:lnTo>
                  <a:cubicBezTo>
                    <a:pt x="0" y="4562"/>
                    <a:pt x="0" y="4596"/>
                    <a:pt x="33" y="4662"/>
                  </a:cubicBezTo>
                  <a:lnTo>
                    <a:pt x="167" y="4662"/>
                  </a:lnTo>
                  <a:lnTo>
                    <a:pt x="867" y="4229"/>
                  </a:lnTo>
                  <a:cubicBezTo>
                    <a:pt x="901" y="4195"/>
                    <a:pt x="934" y="4162"/>
                    <a:pt x="967" y="4095"/>
                  </a:cubicBezTo>
                  <a:cubicBezTo>
                    <a:pt x="1001" y="4029"/>
                    <a:pt x="1001" y="3962"/>
                    <a:pt x="1001" y="3928"/>
                  </a:cubicBezTo>
                  <a:lnTo>
                    <a:pt x="1001" y="159"/>
                  </a:lnTo>
                  <a:cubicBezTo>
                    <a:pt x="1001" y="92"/>
                    <a:pt x="1001" y="59"/>
                    <a:pt x="967" y="26"/>
                  </a:cubicBezTo>
                  <a:cubicBezTo>
                    <a:pt x="951" y="9"/>
                    <a:pt x="934" y="1"/>
                    <a:pt x="917" y="1"/>
                  </a:cubicBezTo>
                  <a:close/>
                  <a:moveTo>
                    <a:pt x="917" y="4737"/>
                  </a:moveTo>
                  <a:cubicBezTo>
                    <a:pt x="901" y="4737"/>
                    <a:pt x="884" y="4746"/>
                    <a:pt x="867" y="4762"/>
                  </a:cubicBezTo>
                  <a:lnTo>
                    <a:pt x="167" y="5196"/>
                  </a:lnTo>
                  <a:cubicBezTo>
                    <a:pt x="100" y="5196"/>
                    <a:pt x="67" y="5263"/>
                    <a:pt x="33" y="5296"/>
                  </a:cubicBezTo>
                  <a:cubicBezTo>
                    <a:pt x="0" y="5363"/>
                    <a:pt x="0" y="5430"/>
                    <a:pt x="0" y="5496"/>
                  </a:cubicBezTo>
                  <a:lnTo>
                    <a:pt x="0" y="6364"/>
                  </a:lnTo>
                  <a:cubicBezTo>
                    <a:pt x="0" y="6430"/>
                    <a:pt x="0" y="6464"/>
                    <a:pt x="33" y="6530"/>
                  </a:cubicBezTo>
                  <a:lnTo>
                    <a:pt x="167" y="6530"/>
                  </a:lnTo>
                  <a:lnTo>
                    <a:pt x="867" y="6097"/>
                  </a:lnTo>
                  <a:cubicBezTo>
                    <a:pt x="901" y="6063"/>
                    <a:pt x="934" y="6030"/>
                    <a:pt x="967" y="5963"/>
                  </a:cubicBezTo>
                  <a:cubicBezTo>
                    <a:pt x="1001" y="5897"/>
                    <a:pt x="1001" y="5830"/>
                    <a:pt x="1001" y="5763"/>
                  </a:cubicBezTo>
                  <a:lnTo>
                    <a:pt x="1001" y="4896"/>
                  </a:lnTo>
                  <a:cubicBezTo>
                    <a:pt x="1001" y="4862"/>
                    <a:pt x="1001" y="4796"/>
                    <a:pt x="967" y="4762"/>
                  </a:cubicBezTo>
                  <a:cubicBezTo>
                    <a:pt x="951" y="4746"/>
                    <a:pt x="934" y="4737"/>
                    <a:pt x="917" y="4737"/>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38" name="Google Shape;1538;p8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542" name="Shape 1542"/>
        <p:cNvGrpSpPr/>
        <p:nvPr/>
      </p:nvGrpSpPr>
      <p:grpSpPr>
        <a:xfrm>
          <a:off x="0" y="0"/>
          <a:ext cx="0" cy="0"/>
          <a:chOff x="0" y="0"/>
          <a:chExt cx="0" cy="0"/>
        </a:xfrm>
      </p:grpSpPr>
      <p:sp>
        <p:nvSpPr>
          <p:cNvPr id="1543" name="Google Shape;1543;p81"/>
          <p:cNvSpPr txBox="1"/>
          <p:nvPr>
            <p:ph idx="4294967295" type="title"/>
          </p:nvPr>
        </p:nvSpPr>
        <p:spPr>
          <a:xfrm>
            <a:off x="1068100" y="9334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GB">
                <a:solidFill>
                  <a:srgbClr val="FFFFFF"/>
                </a:solidFill>
                <a:latin typeface="Arial"/>
                <a:ea typeface="Arial"/>
                <a:cs typeface="Arial"/>
                <a:sym typeface="Arial"/>
              </a:rPr>
              <a:t>Nature Icons</a:t>
            </a:r>
            <a:endParaRPr>
              <a:solidFill>
                <a:srgbClr val="FFFFFF"/>
              </a:solidFill>
              <a:latin typeface="Arial"/>
              <a:ea typeface="Arial"/>
              <a:cs typeface="Arial"/>
              <a:sym typeface="Arial"/>
            </a:endParaRPr>
          </a:p>
        </p:txBody>
      </p:sp>
      <p:grpSp>
        <p:nvGrpSpPr>
          <p:cNvPr id="1544" name="Google Shape;1544;p81"/>
          <p:cNvGrpSpPr/>
          <p:nvPr/>
        </p:nvGrpSpPr>
        <p:grpSpPr>
          <a:xfrm>
            <a:off x="4682526" y="1512217"/>
            <a:ext cx="369948" cy="370132"/>
            <a:chOff x="4682526" y="1512217"/>
            <a:chExt cx="369948" cy="370132"/>
          </a:xfrm>
        </p:grpSpPr>
        <p:sp>
          <p:nvSpPr>
            <p:cNvPr id="1545" name="Google Shape;1545;p81"/>
            <p:cNvSpPr/>
            <p:nvPr/>
          </p:nvSpPr>
          <p:spPr>
            <a:xfrm>
              <a:off x="4921192" y="1512217"/>
              <a:ext cx="131281" cy="131281"/>
            </a:xfrm>
            <a:custGeom>
              <a:rect b="b" l="l" r="r" t="t"/>
              <a:pathLst>
                <a:path extrusionOk="0" h="5005" w="5005">
                  <a:moveTo>
                    <a:pt x="2503" y="0"/>
                  </a:moveTo>
                  <a:cubicBezTo>
                    <a:pt x="1120" y="0"/>
                    <a:pt x="1" y="1119"/>
                    <a:pt x="1" y="2502"/>
                  </a:cubicBezTo>
                  <a:cubicBezTo>
                    <a:pt x="1" y="3885"/>
                    <a:pt x="1120" y="5004"/>
                    <a:pt x="2503" y="5004"/>
                  </a:cubicBezTo>
                  <a:cubicBezTo>
                    <a:pt x="3886" y="5004"/>
                    <a:pt x="5005" y="3885"/>
                    <a:pt x="5005" y="2502"/>
                  </a:cubicBezTo>
                  <a:cubicBezTo>
                    <a:pt x="5005" y="1119"/>
                    <a:pt x="3886" y="0"/>
                    <a:pt x="2503" y="0"/>
                  </a:cubicBezTo>
                  <a:close/>
                </a:path>
              </a:pathLst>
            </a:custGeom>
            <a:solidFill>
              <a:srgbClr val="B2C2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81"/>
            <p:cNvSpPr/>
            <p:nvPr/>
          </p:nvSpPr>
          <p:spPr>
            <a:xfrm>
              <a:off x="4945036" y="1536034"/>
              <a:ext cx="83621" cy="83621"/>
            </a:xfrm>
            <a:custGeom>
              <a:rect b="b" l="l" r="r" t="t"/>
              <a:pathLst>
                <a:path extrusionOk="0" h="3188" w="3188">
                  <a:moveTo>
                    <a:pt x="1594" y="1"/>
                  </a:moveTo>
                  <a:cubicBezTo>
                    <a:pt x="712" y="1"/>
                    <a:pt x="0" y="713"/>
                    <a:pt x="0" y="1594"/>
                  </a:cubicBezTo>
                  <a:cubicBezTo>
                    <a:pt x="0" y="2476"/>
                    <a:pt x="712" y="3187"/>
                    <a:pt x="1594" y="3187"/>
                  </a:cubicBezTo>
                  <a:cubicBezTo>
                    <a:pt x="2475" y="3187"/>
                    <a:pt x="3187" y="2476"/>
                    <a:pt x="3187" y="1594"/>
                  </a:cubicBezTo>
                  <a:cubicBezTo>
                    <a:pt x="3187" y="713"/>
                    <a:pt x="2475" y="1"/>
                    <a:pt x="159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81"/>
            <p:cNvSpPr/>
            <p:nvPr/>
          </p:nvSpPr>
          <p:spPr>
            <a:xfrm>
              <a:off x="4682526" y="1512217"/>
              <a:ext cx="131281" cy="131281"/>
            </a:xfrm>
            <a:custGeom>
              <a:rect b="b" l="l" r="r" t="t"/>
              <a:pathLst>
                <a:path extrusionOk="0" h="5005" w="5005">
                  <a:moveTo>
                    <a:pt x="2502" y="0"/>
                  </a:moveTo>
                  <a:cubicBezTo>
                    <a:pt x="1119" y="0"/>
                    <a:pt x="0" y="1119"/>
                    <a:pt x="0" y="2502"/>
                  </a:cubicBezTo>
                  <a:cubicBezTo>
                    <a:pt x="0" y="3885"/>
                    <a:pt x="1119" y="5004"/>
                    <a:pt x="2502" y="5004"/>
                  </a:cubicBezTo>
                  <a:cubicBezTo>
                    <a:pt x="3886" y="5004"/>
                    <a:pt x="5004" y="3885"/>
                    <a:pt x="5004" y="2502"/>
                  </a:cubicBezTo>
                  <a:cubicBezTo>
                    <a:pt x="5004" y="1119"/>
                    <a:pt x="3886" y="0"/>
                    <a:pt x="2502" y="0"/>
                  </a:cubicBezTo>
                  <a:close/>
                </a:path>
              </a:pathLst>
            </a:custGeom>
            <a:solidFill>
              <a:srgbClr val="B2C2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81"/>
            <p:cNvSpPr/>
            <p:nvPr/>
          </p:nvSpPr>
          <p:spPr>
            <a:xfrm>
              <a:off x="4706343" y="1536034"/>
              <a:ext cx="83621" cy="83621"/>
            </a:xfrm>
            <a:custGeom>
              <a:rect b="b" l="l" r="r" t="t"/>
              <a:pathLst>
                <a:path extrusionOk="0" h="3188" w="3188">
                  <a:moveTo>
                    <a:pt x="1594" y="1"/>
                  </a:moveTo>
                  <a:cubicBezTo>
                    <a:pt x="713" y="1"/>
                    <a:pt x="1" y="713"/>
                    <a:pt x="1" y="1594"/>
                  </a:cubicBezTo>
                  <a:cubicBezTo>
                    <a:pt x="1" y="2476"/>
                    <a:pt x="713" y="3187"/>
                    <a:pt x="1594" y="3187"/>
                  </a:cubicBezTo>
                  <a:cubicBezTo>
                    <a:pt x="2476" y="3187"/>
                    <a:pt x="3188" y="2476"/>
                    <a:pt x="3188" y="1594"/>
                  </a:cubicBezTo>
                  <a:cubicBezTo>
                    <a:pt x="3188" y="713"/>
                    <a:pt x="2476" y="1"/>
                    <a:pt x="159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81"/>
            <p:cNvSpPr/>
            <p:nvPr/>
          </p:nvSpPr>
          <p:spPr>
            <a:xfrm>
              <a:off x="4694434" y="1547942"/>
              <a:ext cx="346131" cy="320006"/>
            </a:xfrm>
            <a:custGeom>
              <a:rect b="b" l="l" r="r" t="t"/>
              <a:pathLst>
                <a:path extrusionOk="0" h="12200" w="13196">
                  <a:moveTo>
                    <a:pt x="6598" y="1"/>
                  </a:moveTo>
                  <a:cubicBezTo>
                    <a:pt x="2957" y="1"/>
                    <a:pt x="1" y="2754"/>
                    <a:pt x="1" y="6151"/>
                  </a:cubicBezTo>
                  <a:cubicBezTo>
                    <a:pt x="1" y="8097"/>
                    <a:pt x="977" y="9833"/>
                    <a:pt x="2496" y="10958"/>
                  </a:cubicBezTo>
                  <a:cubicBezTo>
                    <a:pt x="3621" y="11792"/>
                    <a:pt x="5011" y="12199"/>
                    <a:pt x="6408" y="12199"/>
                  </a:cubicBezTo>
                  <a:lnTo>
                    <a:pt x="6768" y="12199"/>
                  </a:lnTo>
                  <a:cubicBezTo>
                    <a:pt x="8171" y="12199"/>
                    <a:pt x="9568" y="11799"/>
                    <a:pt x="10694" y="10965"/>
                  </a:cubicBezTo>
                  <a:cubicBezTo>
                    <a:pt x="12219" y="9840"/>
                    <a:pt x="13196" y="8097"/>
                    <a:pt x="13196" y="6151"/>
                  </a:cubicBezTo>
                  <a:cubicBezTo>
                    <a:pt x="13196" y="2754"/>
                    <a:pt x="10246" y="1"/>
                    <a:pt x="6598" y="1"/>
                  </a:cubicBezTo>
                  <a:close/>
                </a:path>
              </a:pathLst>
            </a:custGeom>
            <a:solidFill>
              <a:srgbClr val="BEC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81"/>
            <p:cNvSpPr/>
            <p:nvPr/>
          </p:nvSpPr>
          <p:spPr>
            <a:xfrm>
              <a:off x="4694434" y="1547942"/>
              <a:ext cx="174849" cy="320163"/>
            </a:xfrm>
            <a:custGeom>
              <a:rect b="b" l="l" r="r" t="t"/>
              <a:pathLst>
                <a:path extrusionOk="0" h="12206" w="6666">
                  <a:moveTo>
                    <a:pt x="6598" y="1"/>
                  </a:moveTo>
                  <a:cubicBezTo>
                    <a:pt x="2957" y="1"/>
                    <a:pt x="1" y="2754"/>
                    <a:pt x="1" y="6151"/>
                  </a:cubicBezTo>
                  <a:cubicBezTo>
                    <a:pt x="1" y="8097"/>
                    <a:pt x="977" y="9833"/>
                    <a:pt x="2496" y="10958"/>
                  </a:cubicBezTo>
                  <a:cubicBezTo>
                    <a:pt x="3621" y="11792"/>
                    <a:pt x="5011" y="12199"/>
                    <a:pt x="6408" y="12206"/>
                  </a:cubicBezTo>
                  <a:lnTo>
                    <a:pt x="6503" y="12206"/>
                  </a:lnTo>
                  <a:cubicBezTo>
                    <a:pt x="5710" y="11996"/>
                    <a:pt x="4964" y="11636"/>
                    <a:pt x="4313" y="11141"/>
                  </a:cubicBezTo>
                  <a:cubicBezTo>
                    <a:pt x="2794" y="9975"/>
                    <a:pt x="1818" y="8171"/>
                    <a:pt x="1818" y="6151"/>
                  </a:cubicBezTo>
                  <a:cubicBezTo>
                    <a:pt x="1818" y="3215"/>
                    <a:pt x="3872" y="747"/>
                    <a:pt x="6666" y="1"/>
                  </a:cubicBezTo>
                  <a:close/>
                </a:path>
              </a:pathLst>
            </a:custGeom>
            <a:solidFill>
              <a:srgbClr val="B2C2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81"/>
            <p:cNvSpPr/>
            <p:nvPr/>
          </p:nvSpPr>
          <p:spPr>
            <a:xfrm>
              <a:off x="4826397" y="1738975"/>
              <a:ext cx="82021" cy="143373"/>
            </a:xfrm>
            <a:custGeom>
              <a:rect b="b" l="l" r="r" t="t"/>
              <a:pathLst>
                <a:path extrusionOk="0" h="5466" w="3127">
                  <a:moveTo>
                    <a:pt x="1567" y="0"/>
                  </a:moveTo>
                  <a:cubicBezTo>
                    <a:pt x="699" y="0"/>
                    <a:pt x="1" y="726"/>
                    <a:pt x="41" y="1594"/>
                  </a:cubicBezTo>
                  <a:lnTo>
                    <a:pt x="143" y="4096"/>
                  </a:lnTo>
                  <a:cubicBezTo>
                    <a:pt x="177" y="4862"/>
                    <a:pt x="801" y="5465"/>
                    <a:pt x="1567" y="5465"/>
                  </a:cubicBezTo>
                  <a:cubicBezTo>
                    <a:pt x="2327" y="5465"/>
                    <a:pt x="2957" y="4862"/>
                    <a:pt x="2991" y="4096"/>
                  </a:cubicBezTo>
                  <a:lnTo>
                    <a:pt x="3093" y="1594"/>
                  </a:lnTo>
                  <a:cubicBezTo>
                    <a:pt x="3127" y="726"/>
                    <a:pt x="2435" y="0"/>
                    <a:pt x="1567" y="0"/>
                  </a:cubicBezTo>
                  <a:close/>
                </a:path>
              </a:pathLst>
            </a:custGeom>
            <a:solidFill>
              <a:srgbClr val="D1DC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81"/>
            <p:cNvSpPr/>
            <p:nvPr/>
          </p:nvSpPr>
          <p:spPr>
            <a:xfrm>
              <a:off x="4826397" y="1738975"/>
              <a:ext cx="82205" cy="101484"/>
            </a:xfrm>
            <a:custGeom>
              <a:rect b="b" l="l" r="r" t="t"/>
              <a:pathLst>
                <a:path extrusionOk="0" h="3869" w="3134">
                  <a:moveTo>
                    <a:pt x="1567" y="0"/>
                  </a:moveTo>
                  <a:cubicBezTo>
                    <a:pt x="699" y="0"/>
                    <a:pt x="1" y="726"/>
                    <a:pt x="41" y="1594"/>
                  </a:cubicBezTo>
                  <a:lnTo>
                    <a:pt x="130" y="3614"/>
                  </a:lnTo>
                  <a:cubicBezTo>
                    <a:pt x="594" y="3784"/>
                    <a:pt x="1081" y="3869"/>
                    <a:pt x="1568" y="3869"/>
                  </a:cubicBezTo>
                  <a:cubicBezTo>
                    <a:pt x="2055" y="3869"/>
                    <a:pt x="2544" y="3784"/>
                    <a:pt x="3011" y="3614"/>
                  </a:cubicBezTo>
                  <a:lnTo>
                    <a:pt x="3093" y="1594"/>
                  </a:lnTo>
                  <a:cubicBezTo>
                    <a:pt x="3133" y="726"/>
                    <a:pt x="2435" y="0"/>
                    <a:pt x="1567" y="0"/>
                  </a:cubicBezTo>
                  <a:close/>
                </a:path>
              </a:pathLst>
            </a:custGeom>
            <a:solidFill>
              <a:srgbClr val="405C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81"/>
            <p:cNvSpPr/>
            <p:nvPr/>
          </p:nvSpPr>
          <p:spPr>
            <a:xfrm>
              <a:off x="4766121" y="1685256"/>
              <a:ext cx="41811" cy="53745"/>
            </a:xfrm>
            <a:custGeom>
              <a:rect b="b" l="l" r="r" t="t"/>
              <a:pathLst>
                <a:path extrusionOk="0" h="2049" w="1594">
                  <a:moveTo>
                    <a:pt x="793" y="1"/>
                  </a:moveTo>
                  <a:cubicBezTo>
                    <a:pt x="353" y="1"/>
                    <a:pt x="0" y="360"/>
                    <a:pt x="0" y="801"/>
                  </a:cubicBezTo>
                  <a:lnTo>
                    <a:pt x="0" y="1255"/>
                  </a:lnTo>
                  <a:cubicBezTo>
                    <a:pt x="0" y="1689"/>
                    <a:pt x="353" y="2048"/>
                    <a:pt x="793" y="2048"/>
                  </a:cubicBezTo>
                  <a:cubicBezTo>
                    <a:pt x="1234" y="2048"/>
                    <a:pt x="1587" y="1689"/>
                    <a:pt x="1594" y="1255"/>
                  </a:cubicBezTo>
                  <a:lnTo>
                    <a:pt x="1594" y="801"/>
                  </a:lnTo>
                  <a:cubicBezTo>
                    <a:pt x="1587" y="360"/>
                    <a:pt x="1234" y="1"/>
                    <a:pt x="793" y="1"/>
                  </a:cubicBezTo>
                  <a:close/>
                </a:path>
              </a:pathLst>
            </a:custGeom>
            <a:solidFill>
              <a:srgbClr val="203B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81"/>
            <p:cNvSpPr/>
            <p:nvPr/>
          </p:nvSpPr>
          <p:spPr>
            <a:xfrm>
              <a:off x="4783905" y="1685256"/>
              <a:ext cx="24027" cy="41811"/>
            </a:xfrm>
            <a:custGeom>
              <a:rect b="b" l="l" r="r" t="t"/>
              <a:pathLst>
                <a:path extrusionOk="0" h="1594" w="916">
                  <a:moveTo>
                    <a:pt x="115" y="1"/>
                  </a:moveTo>
                  <a:cubicBezTo>
                    <a:pt x="75" y="1"/>
                    <a:pt x="41" y="7"/>
                    <a:pt x="0" y="14"/>
                  </a:cubicBezTo>
                  <a:lnTo>
                    <a:pt x="0" y="1140"/>
                  </a:lnTo>
                  <a:cubicBezTo>
                    <a:pt x="0" y="1391"/>
                    <a:pt x="204" y="1594"/>
                    <a:pt x="455" y="1594"/>
                  </a:cubicBezTo>
                  <a:cubicBezTo>
                    <a:pt x="705" y="1594"/>
                    <a:pt x="916" y="1391"/>
                    <a:pt x="916" y="1140"/>
                  </a:cubicBezTo>
                  <a:lnTo>
                    <a:pt x="916" y="801"/>
                  </a:lnTo>
                  <a:cubicBezTo>
                    <a:pt x="916" y="360"/>
                    <a:pt x="556" y="1"/>
                    <a:pt x="115" y="1"/>
                  </a:cubicBezTo>
                  <a:close/>
                </a:path>
              </a:pathLst>
            </a:custGeom>
            <a:solidFill>
              <a:srgbClr val="405C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81"/>
            <p:cNvSpPr/>
            <p:nvPr/>
          </p:nvSpPr>
          <p:spPr>
            <a:xfrm>
              <a:off x="4778029" y="1691315"/>
              <a:ext cx="17810" cy="17810"/>
            </a:xfrm>
            <a:custGeom>
              <a:rect b="b" l="l" r="r" t="t"/>
              <a:pathLst>
                <a:path extrusionOk="0" h="679" w="679">
                  <a:moveTo>
                    <a:pt x="339" y="0"/>
                  </a:moveTo>
                  <a:cubicBezTo>
                    <a:pt x="150" y="0"/>
                    <a:pt x="0" y="149"/>
                    <a:pt x="0" y="339"/>
                  </a:cubicBezTo>
                  <a:cubicBezTo>
                    <a:pt x="0" y="529"/>
                    <a:pt x="150" y="678"/>
                    <a:pt x="339" y="678"/>
                  </a:cubicBezTo>
                  <a:cubicBezTo>
                    <a:pt x="529" y="678"/>
                    <a:pt x="679" y="529"/>
                    <a:pt x="679" y="339"/>
                  </a:cubicBezTo>
                  <a:cubicBezTo>
                    <a:pt x="679" y="149"/>
                    <a:pt x="529" y="0"/>
                    <a:pt x="33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81"/>
            <p:cNvSpPr/>
            <p:nvPr/>
          </p:nvSpPr>
          <p:spPr>
            <a:xfrm>
              <a:off x="4927252" y="1685256"/>
              <a:ext cx="41811" cy="53745"/>
            </a:xfrm>
            <a:custGeom>
              <a:rect b="b" l="l" r="r" t="t"/>
              <a:pathLst>
                <a:path extrusionOk="0" h="2049" w="1594">
                  <a:moveTo>
                    <a:pt x="801" y="1"/>
                  </a:moveTo>
                  <a:cubicBezTo>
                    <a:pt x="360" y="1"/>
                    <a:pt x="0" y="360"/>
                    <a:pt x="0" y="801"/>
                  </a:cubicBezTo>
                  <a:lnTo>
                    <a:pt x="0" y="1255"/>
                  </a:lnTo>
                  <a:cubicBezTo>
                    <a:pt x="0" y="1689"/>
                    <a:pt x="360" y="2048"/>
                    <a:pt x="801" y="2048"/>
                  </a:cubicBezTo>
                  <a:cubicBezTo>
                    <a:pt x="1235" y="2048"/>
                    <a:pt x="1594" y="1689"/>
                    <a:pt x="1594" y="1255"/>
                  </a:cubicBezTo>
                  <a:lnTo>
                    <a:pt x="1594" y="801"/>
                  </a:lnTo>
                  <a:cubicBezTo>
                    <a:pt x="1594" y="360"/>
                    <a:pt x="1235" y="1"/>
                    <a:pt x="801" y="1"/>
                  </a:cubicBezTo>
                  <a:close/>
                </a:path>
              </a:pathLst>
            </a:custGeom>
            <a:solidFill>
              <a:srgbClr val="203B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81"/>
            <p:cNvSpPr/>
            <p:nvPr/>
          </p:nvSpPr>
          <p:spPr>
            <a:xfrm>
              <a:off x="4945219" y="1685256"/>
              <a:ext cx="23843" cy="41811"/>
            </a:xfrm>
            <a:custGeom>
              <a:rect b="b" l="l" r="r" t="t"/>
              <a:pathLst>
                <a:path extrusionOk="0" h="1594" w="909">
                  <a:moveTo>
                    <a:pt x="116" y="1"/>
                  </a:moveTo>
                  <a:cubicBezTo>
                    <a:pt x="75" y="1"/>
                    <a:pt x="34" y="7"/>
                    <a:pt x="0" y="14"/>
                  </a:cubicBezTo>
                  <a:lnTo>
                    <a:pt x="0" y="1140"/>
                  </a:lnTo>
                  <a:cubicBezTo>
                    <a:pt x="0" y="1391"/>
                    <a:pt x="204" y="1594"/>
                    <a:pt x="455" y="1594"/>
                  </a:cubicBezTo>
                  <a:cubicBezTo>
                    <a:pt x="705" y="1594"/>
                    <a:pt x="909" y="1391"/>
                    <a:pt x="909" y="1140"/>
                  </a:cubicBezTo>
                  <a:lnTo>
                    <a:pt x="909" y="801"/>
                  </a:lnTo>
                  <a:cubicBezTo>
                    <a:pt x="909" y="360"/>
                    <a:pt x="550" y="1"/>
                    <a:pt x="116" y="1"/>
                  </a:cubicBezTo>
                  <a:close/>
                </a:path>
              </a:pathLst>
            </a:custGeom>
            <a:solidFill>
              <a:srgbClr val="405C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81"/>
            <p:cNvSpPr/>
            <p:nvPr/>
          </p:nvSpPr>
          <p:spPr>
            <a:xfrm>
              <a:off x="4939160" y="1691315"/>
              <a:ext cx="17810" cy="17810"/>
            </a:xfrm>
            <a:custGeom>
              <a:rect b="b" l="l" r="r" t="t"/>
              <a:pathLst>
                <a:path extrusionOk="0" h="679" w="679">
                  <a:moveTo>
                    <a:pt x="340" y="0"/>
                  </a:moveTo>
                  <a:cubicBezTo>
                    <a:pt x="150" y="0"/>
                    <a:pt x="1" y="149"/>
                    <a:pt x="1" y="339"/>
                  </a:cubicBezTo>
                  <a:cubicBezTo>
                    <a:pt x="1" y="529"/>
                    <a:pt x="150" y="678"/>
                    <a:pt x="340" y="678"/>
                  </a:cubicBezTo>
                  <a:cubicBezTo>
                    <a:pt x="530" y="678"/>
                    <a:pt x="679" y="529"/>
                    <a:pt x="679" y="339"/>
                  </a:cubicBezTo>
                  <a:cubicBezTo>
                    <a:pt x="679" y="149"/>
                    <a:pt x="530" y="0"/>
                    <a:pt x="34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81"/>
            <p:cNvSpPr/>
            <p:nvPr/>
          </p:nvSpPr>
          <p:spPr>
            <a:xfrm>
              <a:off x="4810922" y="1739001"/>
              <a:ext cx="111005" cy="107412"/>
            </a:xfrm>
            <a:custGeom>
              <a:rect b="b" l="l" r="r" t="t"/>
              <a:pathLst>
                <a:path extrusionOk="0" h="4095" w="4232">
                  <a:moveTo>
                    <a:pt x="2156" y="1"/>
                  </a:moveTo>
                  <a:cubicBezTo>
                    <a:pt x="2026" y="1"/>
                    <a:pt x="1897" y="18"/>
                    <a:pt x="1771" y="53"/>
                  </a:cubicBezTo>
                  <a:cubicBezTo>
                    <a:pt x="1059" y="243"/>
                    <a:pt x="604" y="935"/>
                    <a:pt x="631" y="1667"/>
                  </a:cubicBezTo>
                  <a:lnTo>
                    <a:pt x="699" y="3362"/>
                  </a:lnTo>
                  <a:cubicBezTo>
                    <a:pt x="618" y="3328"/>
                    <a:pt x="543" y="3281"/>
                    <a:pt x="469" y="3234"/>
                  </a:cubicBezTo>
                  <a:cubicBezTo>
                    <a:pt x="421" y="3199"/>
                    <a:pt x="374" y="3184"/>
                    <a:pt x="329" y="3184"/>
                  </a:cubicBezTo>
                  <a:cubicBezTo>
                    <a:pt x="136" y="3184"/>
                    <a:pt x="1" y="3457"/>
                    <a:pt x="204" y="3600"/>
                  </a:cubicBezTo>
                  <a:cubicBezTo>
                    <a:pt x="638" y="3912"/>
                    <a:pt x="1364" y="4095"/>
                    <a:pt x="2150" y="4095"/>
                  </a:cubicBezTo>
                  <a:cubicBezTo>
                    <a:pt x="2937" y="4095"/>
                    <a:pt x="3669" y="3912"/>
                    <a:pt x="4103" y="3600"/>
                  </a:cubicBezTo>
                  <a:cubicBezTo>
                    <a:pt x="4205" y="3532"/>
                    <a:pt x="4232" y="3390"/>
                    <a:pt x="4164" y="3281"/>
                  </a:cubicBezTo>
                  <a:cubicBezTo>
                    <a:pt x="4119" y="3219"/>
                    <a:pt x="4048" y="3187"/>
                    <a:pt x="3977" y="3187"/>
                  </a:cubicBezTo>
                  <a:cubicBezTo>
                    <a:pt x="3931" y="3187"/>
                    <a:pt x="3885" y="3200"/>
                    <a:pt x="3846" y="3227"/>
                  </a:cubicBezTo>
                  <a:cubicBezTo>
                    <a:pt x="3493" y="3484"/>
                    <a:pt x="2842" y="3640"/>
                    <a:pt x="2157" y="3640"/>
                  </a:cubicBezTo>
                  <a:cubicBezTo>
                    <a:pt x="2022" y="3640"/>
                    <a:pt x="1886" y="3634"/>
                    <a:pt x="1750" y="3620"/>
                  </a:cubicBezTo>
                  <a:cubicBezTo>
                    <a:pt x="1642" y="3613"/>
                    <a:pt x="1554" y="3518"/>
                    <a:pt x="1554" y="3403"/>
                  </a:cubicBezTo>
                  <a:lnTo>
                    <a:pt x="1479" y="1593"/>
                  </a:lnTo>
                  <a:cubicBezTo>
                    <a:pt x="1445" y="887"/>
                    <a:pt x="1899" y="257"/>
                    <a:pt x="2578" y="60"/>
                  </a:cubicBezTo>
                  <a:cubicBezTo>
                    <a:pt x="2439" y="21"/>
                    <a:pt x="2297" y="1"/>
                    <a:pt x="2156" y="1"/>
                  </a:cubicBezTo>
                  <a:close/>
                </a:path>
              </a:pathLst>
            </a:custGeom>
            <a:solidFill>
              <a:srgbClr val="203B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60" name="Google Shape;1560;p81"/>
          <p:cNvGrpSpPr/>
          <p:nvPr/>
        </p:nvGrpSpPr>
        <p:grpSpPr>
          <a:xfrm>
            <a:off x="3592433" y="1980212"/>
            <a:ext cx="381542" cy="370079"/>
            <a:chOff x="3592433" y="1980212"/>
            <a:chExt cx="381542" cy="370079"/>
          </a:xfrm>
        </p:grpSpPr>
        <p:sp>
          <p:nvSpPr>
            <p:cNvPr id="1561" name="Google Shape;1561;p81"/>
            <p:cNvSpPr/>
            <p:nvPr/>
          </p:nvSpPr>
          <p:spPr>
            <a:xfrm>
              <a:off x="3790916" y="1980212"/>
              <a:ext cx="165800" cy="370079"/>
            </a:xfrm>
            <a:custGeom>
              <a:rect b="b" l="l" r="r" t="t"/>
              <a:pathLst>
                <a:path extrusionOk="0" h="14109" w="6321">
                  <a:moveTo>
                    <a:pt x="3366" y="0"/>
                  </a:moveTo>
                  <a:cubicBezTo>
                    <a:pt x="3080" y="0"/>
                    <a:pt x="2766" y="51"/>
                    <a:pt x="2422" y="167"/>
                  </a:cubicBezTo>
                  <a:cubicBezTo>
                    <a:pt x="1" y="981"/>
                    <a:pt x="801" y="4351"/>
                    <a:pt x="1479" y="6087"/>
                  </a:cubicBezTo>
                  <a:lnTo>
                    <a:pt x="2218" y="14108"/>
                  </a:lnTo>
                  <a:cubicBezTo>
                    <a:pt x="4720" y="14108"/>
                    <a:pt x="6320" y="12284"/>
                    <a:pt x="6320" y="9782"/>
                  </a:cubicBezTo>
                  <a:cubicBezTo>
                    <a:pt x="6320" y="7138"/>
                    <a:pt x="3757" y="5320"/>
                    <a:pt x="3588" y="3496"/>
                  </a:cubicBezTo>
                  <a:cubicBezTo>
                    <a:pt x="3492" y="2453"/>
                    <a:pt x="4090" y="1945"/>
                    <a:pt x="4879" y="1945"/>
                  </a:cubicBezTo>
                  <a:cubicBezTo>
                    <a:pt x="5095" y="1945"/>
                    <a:pt x="5326" y="1983"/>
                    <a:pt x="5561" y="2059"/>
                  </a:cubicBezTo>
                  <a:cubicBezTo>
                    <a:pt x="5580" y="2066"/>
                    <a:pt x="5598" y="2069"/>
                    <a:pt x="5617" y="2069"/>
                  </a:cubicBezTo>
                  <a:cubicBezTo>
                    <a:pt x="5723" y="2069"/>
                    <a:pt x="5811" y="1959"/>
                    <a:pt x="5764" y="1849"/>
                  </a:cubicBezTo>
                  <a:cubicBezTo>
                    <a:pt x="5494" y="1234"/>
                    <a:pt x="4777" y="0"/>
                    <a:pt x="3366" y="0"/>
                  </a:cubicBezTo>
                  <a:close/>
                </a:path>
              </a:pathLst>
            </a:custGeom>
            <a:solidFill>
              <a:srgbClr val="697D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81"/>
            <p:cNvSpPr/>
            <p:nvPr/>
          </p:nvSpPr>
          <p:spPr>
            <a:xfrm>
              <a:off x="3601509" y="2157448"/>
              <a:ext cx="11935" cy="19777"/>
            </a:xfrm>
            <a:custGeom>
              <a:rect b="b" l="l" r="r" t="t"/>
              <a:pathLst>
                <a:path extrusionOk="0" h="754" w="455">
                  <a:moveTo>
                    <a:pt x="228" y="1"/>
                  </a:moveTo>
                  <a:cubicBezTo>
                    <a:pt x="114" y="1"/>
                    <a:pt x="0" y="76"/>
                    <a:pt x="0" y="225"/>
                  </a:cubicBezTo>
                  <a:lnTo>
                    <a:pt x="0" y="523"/>
                  </a:lnTo>
                  <a:cubicBezTo>
                    <a:pt x="0" y="652"/>
                    <a:pt x="102" y="754"/>
                    <a:pt x="224" y="754"/>
                  </a:cubicBezTo>
                  <a:cubicBezTo>
                    <a:pt x="353" y="754"/>
                    <a:pt x="455" y="652"/>
                    <a:pt x="455" y="523"/>
                  </a:cubicBezTo>
                  <a:lnTo>
                    <a:pt x="455" y="225"/>
                  </a:lnTo>
                  <a:cubicBezTo>
                    <a:pt x="455" y="76"/>
                    <a:pt x="341" y="1"/>
                    <a:pt x="228" y="1"/>
                  </a:cubicBezTo>
                  <a:close/>
                </a:path>
              </a:pathLst>
            </a:custGeom>
            <a:solidFill>
              <a:srgbClr val="C7D3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81"/>
            <p:cNvSpPr/>
            <p:nvPr/>
          </p:nvSpPr>
          <p:spPr>
            <a:xfrm>
              <a:off x="3592433" y="2165291"/>
              <a:ext cx="29902" cy="35778"/>
            </a:xfrm>
            <a:custGeom>
              <a:rect b="b" l="l" r="r" t="t"/>
              <a:pathLst>
                <a:path extrusionOk="0" h="1364" w="1140">
                  <a:moveTo>
                    <a:pt x="570" y="0"/>
                  </a:moveTo>
                  <a:cubicBezTo>
                    <a:pt x="258" y="0"/>
                    <a:pt x="1" y="251"/>
                    <a:pt x="1" y="563"/>
                  </a:cubicBezTo>
                  <a:lnTo>
                    <a:pt x="1" y="794"/>
                  </a:lnTo>
                  <a:cubicBezTo>
                    <a:pt x="1" y="1106"/>
                    <a:pt x="258" y="1363"/>
                    <a:pt x="570" y="1363"/>
                  </a:cubicBezTo>
                  <a:cubicBezTo>
                    <a:pt x="889" y="1363"/>
                    <a:pt x="1140" y="1106"/>
                    <a:pt x="1140" y="794"/>
                  </a:cubicBezTo>
                  <a:lnTo>
                    <a:pt x="1140" y="563"/>
                  </a:lnTo>
                  <a:cubicBezTo>
                    <a:pt x="1140" y="251"/>
                    <a:pt x="889" y="0"/>
                    <a:pt x="570" y="0"/>
                  </a:cubicBezTo>
                  <a:close/>
                </a:path>
              </a:pathLst>
            </a:custGeom>
            <a:solidFill>
              <a:srgbClr val="4F64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81"/>
            <p:cNvSpPr/>
            <p:nvPr/>
          </p:nvSpPr>
          <p:spPr>
            <a:xfrm>
              <a:off x="3722088" y="2190551"/>
              <a:ext cx="61404" cy="80054"/>
            </a:xfrm>
            <a:custGeom>
              <a:rect b="b" l="l" r="r" t="t"/>
              <a:pathLst>
                <a:path extrusionOk="0" h="3052" w="2341">
                  <a:moveTo>
                    <a:pt x="1757" y="0"/>
                  </a:moveTo>
                  <a:lnTo>
                    <a:pt x="1" y="793"/>
                  </a:lnTo>
                  <a:cubicBezTo>
                    <a:pt x="1" y="793"/>
                    <a:pt x="448" y="2061"/>
                    <a:pt x="1337" y="3051"/>
                  </a:cubicBezTo>
                  <a:lnTo>
                    <a:pt x="2340" y="1648"/>
                  </a:lnTo>
                  <a:lnTo>
                    <a:pt x="1757" y="0"/>
                  </a:lnTo>
                  <a:close/>
                </a:path>
              </a:pathLst>
            </a:custGeom>
            <a:solidFill>
              <a:srgbClr val="D7E1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81"/>
            <p:cNvSpPr/>
            <p:nvPr/>
          </p:nvSpPr>
          <p:spPr>
            <a:xfrm>
              <a:off x="3701471" y="2022364"/>
              <a:ext cx="15004" cy="26440"/>
            </a:xfrm>
            <a:custGeom>
              <a:rect b="b" l="l" r="r" t="t"/>
              <a:pathLst>
                <a:path extrusionOk="0" h="1008" w="572">
                  <a:moveTo>
                    <a:pt x="326" y="1"/>
                  </a:moveTo>
                  <a:cubicBezTo>
                    <a:pt x="229" y="1"/>
                    <a:pt x="133" y="57"/>
                    <a:pt x="109" y="181"/>
                  </a:cubicBezTo>
                  <a:lnTo>
                    <a:pt x="21" y="750"/>
                  </a:lnTo>
                  <a:cubicBezTo>
                    <a:pt x="0" y="872"/>
                    <a:pt x="88" y="988"/>
                    <a:pt x="210" y="1008"/>
                  </a:cubicBezTo>
                  <a:lnTo>
                    <a:pt x="244" y="1008"/>
                  </a:lnTo>
                  <a:cubicBezTo>
                    <a:pt x="360" y="1008"/>
                    <a:pt x="455" y="927"/>
                    <a:pt x="468" y="818"/>
                  </a:cubicBezTo>
                  <a:lnTo>
                    <a:pt x="556" y="249"/>
                  </a:lnTo>
                  <a:cubicBezTo>
                    <a:pt x="571" y="90"/>
                    <a:pt x="448" y="1"/>
                    <a:pt x="326" y="1"/>
                  </a:cubicBezTo>
                  <a:close/>
                </a:path>
              </a:pathLst>
            </a:custGeom>
            <a:solidFill>
              <a:srgbClr val="697D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81"/>
            <p:cNvSpPr/>
            <p:nvPr/>
          </p:nvSpPr>
          <p:spPr>
            <a:xfrm>
              <a:off x="3611109" y="2065040"/>
              <a:ext cx="319455" cy="285068"/>
            </a:xfrm>
            <a:custGeom>
              <a:rect b="b" l="l" r="r" t="t"/>
              <a:pathLst>
                <a:path extrusionOk="0" h="10868" w="12179">
                  <a:moveTo>
                    <a:pt x="3130" y="0"/>
                  </a:moveTo>
                  <a:cubicBezTo>
                    <a:pt x="2544" y="0"/>
                    <a:pt x="1974" y="212"/>
                    <a:pt x="1526" y="608"/>
                  </a:cubicBezTo>
                  <a:cubicBezTo>
                    <a:pt x="1011" y="1110"/>
                    <a:pt x="658" y="1754"/>
                    <a:pt x="509" y="2459"/>
                  </a:cubicBezTo>
                  <a:cubicBezTo>
                    <a:pt x="482" y="2595"/>
                    <a:pt x="536" y="2737"/>
                    <a:pt x="645" y="2826"/>
                  </a:cubicBezTo>
                  <a:cubicBezTo>
                    <a:pt x="835" y="2975"/>
                    <a:pt x="1058" y="3083"/>
                    <a:pt x="1296" y="3131"/>
                  </a:cubicBezTo>
                  <a:cubicBezTo>
                    <a:pt x="1465" y="3456"/>
                    <a:pt x="1703" y="3734"/>
                    <a:pt x="2001" y="3958"/>
                  </a:cubicBezTo>
                  <a:cubicBezTo>
                    <a:pt x="1450" y="3958"/>
                    <a:pt x="978" y="3875"/>
                    <a:pt x="672" y="3875"/>
                  </a:cubicBezTo>
                  <a:cubicBezTo>
                    <a:pt x="568" y="3875"/>
                    <a:pt x="483" y="3885"/>
                    <a:pt x="421" y="3910"/>
                  </a:cubicBezTo>
                  <a:cubicBezTo>
                    <a:pt x="190" y="4005"/>
                    <a:pt x="35" y="4222"/>
                    <a:pt x="14" y="4466"/>
                  </a:cubicBezTo>
                  <a:cubicBezTo>
                    <a:pt x="1" y="4602"/>
                    <a:pt x="96" y="4724"/>
                    <a:pt x="231" y="4744"/>
                  </a:cubicBezTo>
                  <a:cubicBezTo>
                    <a:pt x="597" y="4812"/>
                    <a:pt x="1418" y="4934"/>
                    <a:pt x="2279" y="5307"/>
                  </a:cubicBezTo>
                  <a:cubicBezTo>
                    <a:pt x="3022" y="5628"/>
                    <a:pt x="3583" y="5731"/>
                    <a:pt x="4009" y="5731"/>
                  </a:cubicBezTo>
                  <a:cubicBezTo>
                    <a:pt x="4473" y="5731"/>
                    <a:pt x="4776" y="5609"/>
                    <a:pt x="4978" y="5517"/>
                  </a:cubicBezTo>
                  <a:cubicBezTo>
                    <a:pt x="5187" y="5420"/>
                    <a:pt x="5394" y="5374"/>
                    <a:pt x="5575" y="5374"/>
                  </a:cubicBezTo>
                  <a:cubicBezTo>
                    <a:pt x="6088" y="5374"/>
                    <a:pt x="6397" y="5738"/>
                    <a:pt x="5981" y="6324"/>
                  </a:cubicBezTo>
                  <a:cubicBezTo>
                    <a:pt x="4754" y="8080"/>
                    <a:pt x="6117" y="9491"/>
                    <a:pt x="6903" y="9959"/>
                  </a:cubicBezTo>
                  <a:lnTo>
                    <a:pt x="5886" y="9959"/>
                  </a:lnTo>
                  <a:cubicBezTo>
                    <a:pt x="5493" y="9959"/>
                    <a:pt x="5147" y="10210"/>
                    <a:pt x="5018" y="10576"/>
                  </a:cubicBezTo>
                  <a:cubicBezTo>
                    <a:pt x="4979" y="10722"/>
                    <a:pt x="5081" y="10868"/>
                    <a:pt x="5232" y="10868"/>
                  </a:cubicBezTo>
                  <a:cubicBezTo>
                    <a:pt x="5235" y="10868"/>
                    <a:pt x="5239" y="10867"/>
                    <a:pt x="5242" y="10867"/>
                  </a:cubicBezTo>
                  <a:lnTo>
                    <a:pt x="8883" y="10867"/>
                  </a:lnTo>
                  <a:cubicBezTo>
                    <a:pt x="9351" y="10867"/>
                    <a:pt x="9785" y="10623"/>
                    <a:pt x="10029" y="10223"/>
                  </a:cubicBezTo>
                  <a:lnTo>
                    <a:pt x="10321" y="9735"/>
                  </a:lnTo>
                  <a:cubicBezTo>
                    <a:pt x="12179" y="5945"/>
                    <a:pt x="9297" y="1544"/>
                    <a:pt x="5045" y="1402"/>
                  </a:cubicBezTo>
                  <a:cubicBezTo>
                    <a:pt x="5032" y="1347"/>
                    <a:pt x="5018" y="1300"/>
                    <a:pt x="5005" y="1246"/>
                  </a:cubicBezTo>
                  <a:cubicBezTo>
                    <a:pt x="4815" y="649"/>
                    <a:pt x="4103" y="113"/>
                    <a:pt x="3479" y="25"/>
                  </a:cubicBezTo>
                  <a:cubicBezTo>
                    <a:pt x="3363" y="8"/>
                    <a:pt x="3246" y="0"/>
                    <a:pt x="3130" y="0"/>
                  </a:cubicBezTo>
                  <a:close/>
                </a:path>
              </a:pathLst>
            </a:custGeom>
            <a:solidFill>
              <a:srgbClr val="8C9C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81"/>
            <p:cNvSpPr/>
            <p:nvPr/>
          </p:nvSpPr>
          <p:spPr>
            <a:xfrm>
              <a:off x="3685628" y="2035636"/>
              <a:ext cx="34361" cy="50886"/>
            </a:xfrm>
            <a:custGeom>
              <a:rect b="b" l="l" r="r" t="t"/>
              <a:pathLst>
                <a:path extrusionOk="0" h="1940" w="1310">
                  <a:moveTo>
                    <a:pt x="863" y="1"/>
                  </a:moveTo>
                  <a:cubicBezTo>
                    <a:pt x="812" y="1"/>
                    <a:pt x="761" y="20"/>
                    <a:pt x="719" y="61"/>
                  </a:cubicBezTo>
                  <a:cubicBezTo>
                    <a:pt x="455" y="312"/>
                    <a:pt x="265" y="875"/>
                    <a:pt x="150" y="1139"/>
                  </a:cubicBezTo>
                  <a:cubicBezTo>
                    <a:pt x="1" y="1506"/>
                    <a:pt x="252" y="1912"/>
                    <a:pt x="652" y="1939"/>
                  </a:cubicBezTo>
                  <a:cubicBezTo>
                    <a:pt x="656" y="1940"/>
                    <a:pt x="660" y="1940"/>
                    <a:pt x="664" y="1940"/>
                  </a:cubicBezTo>
                  <a:cubicBezTo>
                    <a:pt x="1024" y="1940"/>
                    <a:pt x="1309" y="1651"/>
                    <a:pt x="1309" y="1295"/>
                  </a:cubicBezTo>
                  <a:cubicBezTo>
                    <a:pt x="1303" y="895"/>
                    <a:pt x="1181" y="299"/>
                    <a:pt x="1038" y="95"/>
                  </a:cubicBezTo>
                  <a:cubicBezTo>
                    <a:pt x="996" y="34"/>
                    <a:pt x="930" y="1"/>
                    <a:pt x="863" y="1"/>
                  </a:cubicBezTo>
                  <a:close/>
                </a:path>
              </a:pathLst>
            </a:custGeom>
            <a:solidFill>
              <a:srgbClr val="4962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81"/>
            <p:cNvSpPr/>
            <p:nvPr/>
          </p:nvSpPr>
          <p:spPr>
            <a:xfrm>
              <a:off x="3658244" y="2099480"/>
              <a:ext cx="17810" cy="17994"/>
            </a:xfrm>
            <a:custGeom>
              <a:rect b="b" l="l" r="r" t="t"/>
              <a:pathLst>
                <a:path extrusionOk="0" h="686" w="679">
                  <a:moveTo>
                    <a:pt x="340" y="0"/>
                  </a:moveTo>
                  <a:cubicBezTo>
                    <a:pt x="150" y="0"/>
                    <a:pt x="1" y="156"/>
                    <a:pt x="1" y="346"/>
                  </a:cubicBezTo>
                  <a:cubicBezTo>
                    <a:pt x="1" y="529"/>
                    <a:pt x="150" y="685"/>
                    <a:pt x="340" y="685"/>
                  </a:cubicBezTo>
                  <a:cubicBezTo>
                    <a:pt x="529" y="685"/>
                    <a:pt x="679" y="529"/>
                    <a:pt x="679" y="346"/>
                  </a:cubicBezTo>
                  <a:cubicBezTo>
                    <a:pt x="679" y="156"/>
                    <a:pt x="529" y="0"/>
                    <a:pt x="340" y="0"/>
                  </a:cubicBezTo>
                  <a:close/>
                </a:path>
              </a:pathLst>
            </a:custGeom>
            <a:solidFill>
              <a:srgbClr val="203B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81"/>
            <p:cNvSpPr/>
            <p:nvPr/>
          </p:nvSpPr>
          <p:spPr>
            <a:xfrm>
              <a:off x="3645077" y="2133264"/>
              <a:ext cx="89497" cy="35594"/>
            </a:xfrm>
            <a:custGeom>
              <a:rect b="b" l="l" r="r" t="t"/>
              <a:pathLst>
                <a:path extrusionOk="0" h="1357" w="3412">
                  <a:moveTo>
                    <a:pt x="2788" y="0"/>
                  </a:moveTo>
                  <a:cubicBezTo>
                    <a:pt x="2216" y="0"/>
                    <a:pt x="1622" y="358"/>
                    <a:pt x="991" y="496"/>
                  </a:cubicBezTo>
                  <a:cubicBezTo>
                    <a:pt x="798" y="540"/>
                    <a:pt x="601" y="563"/>
                    <a:pt x="404" y="563"/>
                  </a:cubicBezTo>
                  <a:cubicBezTo>
                    <a:pt x="269" y="563"/>
                    <a:pt x="134" y="552"/>
                    <a:pt x="1" y="530"/>
                  </a:cubicBezTo>
                  <a:lnTo>
                    <a:pt x="1" y="530"/>
                  </a:lnTo>
                  <a:cubicBezTo>
                    <a:pt x="170" y="855"/>
                    <a:pt x="408" y="1140"/>
                    <a:pt x="706" y="1357"/>
                  </a:cubicBezTo>
                  <a:cubicBezTo>
                    <a:pt x="1486" y="1357"/>
                    <a:pt x="2428" y="1201"/>
                    <a:pt x="3303" y="414"/>
                  </a:cubicBezTo>
                  <a:cubicBezTo>
                    <a:pt x="3411" y="326"/>
                    <a:pt x="3391" y="157"/>
                    <a:pt x="3262" y="96"/>
                  </a:cubicBezTo>
                  <a:cubicBezTo>
                    <a:pt x="3106" y="28"/>
                    <a:pt x="2948" y="0"/>
                    <a:pt x="2788" y="0"/>
                  </a:cubicBezTo>
                  <a:close/>
                </a:path>
              </a:pathLst>
            </a:custGeom>
            <a:solidFill>
              <a:srgbClr val="D7E1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81"/>
            <p:cNvSpPr/>
            <p:nvPr/>
          </p:nvSpPr>
          <p:spPr>
            <a:xfrm>
              <a:off x="3623752" y="2119231"/>
              <a:ext cx="20459" cy="24394"/>
            </a:xfrm>
            <a:custGeom>
              <a:rect b="b" l="l" r="r" t="t"/>
              <a:pathLst>
                <a:path extrusionOk="0" h="930" w="780">
                  <a:moveTo>
                    <a:pt x="136" y="0"/>
                  </a:moveTo>
                  <a:cubicBezTo>
                    <a:pt x="88" y="122"/>
                    <a:pt x="54" y="258"/>
                    <a:pt x="27" y="387"/>
                  </a:cubicBezTo>
                  <a:cubicBezTo>
                    <a:pt x="0" y="529"/>
                    <a:pt x="54" y="671"/>
                    <a:pt x="163" y="760"/>
                  </a:cubicBezTo>
                  <a:cubicBezTo>
                    <a:pt x="244" y="827"/>
                    <a:pt x="339" y="882"/>
                    <a:pt x="427" y="929"/>
                  </a:cubicBezTo>
                  <a:cubicBezTo>
                    <a:pt x="780" y="407"/>
                    <a:pt x="414" y="109"/>
                    <a:pt x="136" y="0"/>
                  </a:cubicBezTo>
                  <a:close/>
                </a:path>
              </a:pathLst>
            </a:custGeom>
            <a:solidFill>
              <a:srgbClr val="697D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81"/>
            <p:cNvSpPr/>
            <p:nvPr/>
          </p:nvSpPr>
          <p:spPr>
            <a:xfrm>
              <a:off x="3744856" y="2237660"/>
              <a:ext cx="88421" cy="88789"/>
            </a:xfrm>
            <a:custGeom>
              <a:rect b="b" l="l" r="r" t="t"/>
              <a:pathLst>
                <a:path extrusionOk="0" h="3385" w="3371">
                  <a:moveTo>
                    <a:pt x="719" y="1"/>
                  </a:moveTo>
                  <a:lnTo>
                    <a:pt x="719" y="1"/>
                  </a:lnTo>
                  <a:cubicBezTo>
                    <a:pt x="1" y="1249"/>
                    <a:pt x="570" y="2300"/>
                    <a:pt x="1214" y="2930"/>
                  </a:cubicBezTo>
                  <a:lnTo>
                    <a:pt x="1221" y="2930"/>
                  </a:lnTo>
                  <a:cubicBezTo>
                    <a:pt x="1397" y="3100"/>
                    <a:pt x="1587" y="3256"/>
                    <a:pt x="1798" y="3384"/>
                  </a:cubicBezTo>
                  <a:lnTo>
                    <a:pt x="3066" y="3384"/>
                  </a:lnTo>
                  <a:cubicBezTo>
                    <a:pt x="3371" y="3384"/>
                    <a:pt x="3371" y="2930"/>
                    <a:pt x="3066" y="2930"/>
                  </a:cubicBezTo>
                  <a:lnTo>
                    <a:pt x="3011" y="2930"/>
                  </a:lnTo>
                  <a:cubicBezTo>
                    <a:pt x="2999" y="2930"/>
                    <a:pt x="2988" y="2930"/>
                    <a:pt x="2976" y="2930"/>
                  </a:cubicBezTo>
                  <a:cubicBezTo>
                    <a:pt x="2561" y="2930"/>
                    <a:pt x="2154" y="2815"/>
                    <a:pt x="1798" y="2598"/>
                  </a:cubicBezTo>
                  <a:cubicBezTo>
                    <a:pt x="760" y="1927"/>
                    <a:pt x="618" y="618"/>
                    <a:pt x="719" y="1"/>
                  </a:cubicBezTo>
                  <a:close/>
                </a:path>
              </a:pathLst>
            </a:custGeom>
            <a:solidFill>
              <a:srgbClr val="697D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81"/>
            <p:cNvSpPr/>
            <p:nvPr/>
          </p:nvSpPr>
          <p:spPr>
            <a:xfrm>
              <a:off x="3829159" y="1998626"/>
              <a:ext cx="144816" cy="333147"/>
            </a:xfrm>
            <a:custGeom>
              <a:rect b="b" l="l" r="r" t="t"/>
              <a:pathLst>
                <a:path extrusionOk="0" h="12701" w="5521">
                  <a:moveTo>
                    <a:pt x="2155" y="0"/>
                  </a:moveTo>
                  <a:cubicBezTo>
                    <a:pt x="1629" y="0"/>
                    <a:pt x="1147" y="218"/>
                    <a:pt x="848" y="665"/>
                  </a:cubicBezTo>
                  <a:cubicBezTo>
                    <a:pt x="1" y="1920"/>
                    <a:pt x="516" y="3764"/>
                    <a:pt x="1899" y="5215"/>
                  </a:cubicBezTo>
                  <a:cubicBezTo>
                    <a:pt x="2747" y="6097"/>
                    <a:pt x="5520" y="9989"/>
                    <a:pt x="3147" y="12701"/>
                  </a:cubicBezTo>
                  <a:cubicBezTo>
                    <a:pt x="4232" y="11948"/>
                    <a:pt x="4862" y="10646"/>
                    <a:pt x="4862" y="9080"/>
                  </a:cubicBezTo>
                  <a:cubicBezTo>
                    <a:pt x="4862" y="6436"/>
                    <a:pt x="2299" y="4618"/>
                    <a:pt x="2130" y="2794"/>
                  </a:cubicBezTo>
                  <a:cubicBezTo>
                    <a:pt x="2034" y="1751"/>
                    <a:pt x="2632" y="1243"/>
                    <a:pt x="3421" y="1243"/>
                  </a:cubicBezTo>
                  <a:cubicBezTo>
                    <a:pt x="3637" y="1243"/>
                    <a:pt x="3868" y="1281"/>
                    <a:pt x="4103" y="1357"/>
                  </a:cubicBezTo>
                  <a:cubicBezTo>
                    <a:pt x="4120" y="1362"/>
                    <a:pt x="4137" y="1365"/>
                    <a:pt x="4154" y="1365"/>
                  </a:cubicBezTo>
                  <a:cubicBezTo>
                    <a:pt x="4206" y="1365"/>
                    <a:pt x="4256" y="1342"/>
                    <a:pt x="4286" y="1296"/>
                  </a:cubicBezTo>
                  <a:cubicBezTo>
                    <a:pt x="3748" y="443"/>
                    <a:pt x="2906" y="0"/>
                    <a:pt x="2155" y="0"/>
                  </a:cubicBezTo>
                  <a:close/>
                </a:path>
              </a:pathLst>
            </a:custGeom>
            <a:solidFill>
              <a:srgbClr val="8C9C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73" name="Google Shape;1573;p81"/>
          <p:cNvGrpSpPr/>
          <p:nvPr/>
        </p:nvGrpSpPr>
        <p:grpSpPr>
          <a:xfrm>
            <a:off x="1398582" y="2973490"/>
            <a:ext cx="371391" cy="235126"/>
            <a:chOff x="1398582" y="2973490"/>
            <a:chExt cx="371391" cy="235126"/>
          </a:xfrm>
        </p:grpSpPr>
        <p:sp>
          <p:nvSpPr>
            <p:cNvPr id="1574" name="Google Shape;1574;p81"/>
            <p:cNvSpPr/>
            <p:nvPr/>
          </p:nvSpPr>
          <p:spPr>
            <a:xfrm>
              <a:off x="1398582" y="2973490"/>
              <a:ext cx="44302" cy="114704"/>
            </a:xfrm>
            <a:custGeom>
              <a:rect b="b" l="l" r="r" t="t"/>
              <a:pathLst>
                <a:path extrusionOk="0" h="4373" w="1689">
                  <a:moveTo>
                    <a:pt x="689" y="1"/>
                  </a:moveTo>
                  <a:cubicBezTo>
                    <a:pt x="633" y="1"/>
                    <a:pt x="574" y="24"/>
                    <a:pt x="523" y="81"/>
                  </a:cubicBezTo>
                  <a:cubicBezTo>
                    <a:pt x="509" y="101"/>
                    <a:pt x="0" y="616"/>
                    <a:pt x="0" y="1850"/>
                  </a:cubicBezTo>
                  <a:cubicBezTo>
                    <a:pt x="0" y="3315"/>
                    <a:pt x="1180" y="4285"/>
                    <a:pt x="1234" y="4325"/>
                  </a:cubicBezTo>
                  <a:cubicBezTo>
                    <a:pt x="1275" y="4352"/>
                    <a:pt x="1323" y="4373"/>
                    <a:pt x="1377" y="4373"/>
                  </a:cubicBezTo>
                  <a:cubicBezTo>
                    <a:pt x="1594" y="4373"/>
                    <a:pt x="1689" y="4101"/>
                    <a:pt x="1519" y="3966"/>
                  </a:cubicBezTo>
                  <a:cubicBezTo>
                    <a:pt x="1506" y="3952"/>
                    <a:pt x="455" y="3098"/>
                    <a:pt x="455" y="1844"/>
                  </a:cubicBezTo>
                  <a:cubicBezTo>
                    <a:pt x="455" y="826"/>
                    <a:pt x="848" y="406"/>
                    <a:pt x="848" y="406"/>
                  </a:cubicBezTo>
                  <a:cubicBezTo>
                    <a:pt x="1024" y="241"/>
                    <a:pt x="869" y="1"/>
                    <a:pt x="689" y="1"/>
                  </a:cubicBezTo>
                  <a:close/>
                </a:path>
              </a:pathLst>
            </a:custGeom>
            <a:solidFill>
              <a:srgbClr val="E1E6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81"/>
            <p:cNvSpPr/>
            <p:nvPr/>
          </p:nvSpPr>
          <p:spPr>
            <a:xfrm>
              <a:off x="1403907" y="2991903"/>
              <a:ext cx="38847" cy="96290"/>
            </a:xfrm>
            <a:custGeom>
              <a:rect b="b" l="l" r="r" t="t"/>
              <a:pathLst>
                <a:path extrusionOk="0" h="3671" w="1481">
                  <a:moveTo>
                    <a:pt x="1163" y="0"/>
                  </a:moveTo>
                  <a:cubicBezTo>
                    <a:pt x="1104" y="0"/>
                    <a:pt x="1042" y="25"/>
                    <a:pt x="991" y="84"/>
                  </a:cubicBezTo>
                  <a:cubicBezTo>
                    <a:pt x="950" y="138"/>
                    <a:pt x="1" y="1365"/>
                    <a:pt x="964" y="3535"/>
                  </a:cubicBezTo>
                  <a:cubicBezTo>
                    <a:pt x="998" y="3616"/>
                    <a:pt x="1079" y="3671"/>
                    <a:pt x="1174" y="3671"/>
                  </a:cubicBezTo>
                  <a:cubicBezTo>
                    <a:pt x="1337" y="3671"/>
                    <a:pt x="1452" y="3494"/>
                    <a:pt x="1384" y="3345"/>
                  </a:cubicBezTo>
                  <a:cubicBezTo>
                    <a:pt x="543" y="1453"/>
                    <a:pt x="1316" y="416"/>
                    <a:pt x="1350" y="369"/>
                  </a:cubicBezTo>
                  <a:cubicBezTo>
                    <a:pt x="1480" y="194"/>
                    <a:pt x="1330" y="0"/>
                    <a:pt x="1163" y="0"/>
                  </a:cubicBezTo>
                  <a:close/>
                </a:path>
              </a:pathLst>
            </a:custGeom>
            <a:solidFill>
              <a:srgbClr val="E1E6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81"/>
            <p:cNvSpPr/>
            <p:nvPr/>
          </p:nvSpPr>
          <p:spPr>
            <a:xfrm>
              <a:off x="1459226" y="3099210"/>
              <a:ext cx="280320" cy="80001"/>
            </a:xfrm>
            <a:custGeom>
              <a:rect b="b" l="l" r="r" t="t"/>
              <a:pathLst>
                <a:path extrusionOk="0" h="3050" w="10687">
                  <a:moveTo>
                    <a:pt x="1" y="0"/>
                  </a:moveTo>
                  <a:lnTo>
                    <a:pt x="1" y="2529"/>
                  </a:lnTo>
                  <a:cubicBezTo>
                    <a:pt x="1424" y="2882"/>
                    <a:pt x="3038" y="3050"/>
                    <a:pt x="4601" y="3050"/>
                  </a:cubicBezTo>
                  <a:cubicBezTo>
                    <a:pt x="6948" y="3050"/>
                    <a:pt x="9177" y="2671"/>
                    <a:pt x="10463" y="1966"/>
                  </a:cubicBezTo>
                  <a:cubicBezTo>
                    <a:pt x="10653" y="1865"/>
                    <a:pt x="10687" y="1600"/>
                    <a:pt x="10524" y="1458"/>
                  </a:cubicBezTo>
                  <a:lnTo>
                    <a:pt x="9683" y="705"/>
                  </a:lnTo>
                  <a:lnTo>
                    <a:pt x="1" y="0"/>
                  </a:lnTo>
                  <a:close/>
                </a:path>
              </a:pathLst>
            </a:custGeom>
            <a:solidFill>
              <a:srgbClr val="C1CD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81"/>
            <p:cNvSpPr/>
            <p:nvPr/>
          </p:nvSpPr>
          <p:spPr>
            <a:xfrm>
              <a:off x="1459226" y="3099210"/>
              <a:ext cx="276071" cy="71870"/>
            </a:xfrm>
            <a:custGeom>
              <a:rect b="b" l="l" r="r" t="t"/>
              <a:pathLst>
                <a:path extrusionOk="0" h="2740" w="10525">
                  <a:moveTo>
                    <a:pt x="1" y="0"/>
                  </a:moveTo>
                  <a:lnTo>
                    <a:pt x="1" y="2522"/>
                  </a:lnTo>
                  <a:cubicBezTo>
                    <a:pt x="326" y="2611"/>
                    <a:pt x="665" y="2678"/>
                    <a:pt x="1011" y="2739"/>
                  </a:cubicBezTo>
                  <a:cubicBezTo>
                    <a:pt x="1377" y="2305"/>
                    <a:pt x="1703" y="1838"/>
                    <a:pt x="1981" y="1343"/>
                  </a:cubicBezTo>
                  <a:cubicBezTo>
                    <a:pt x="2057" y="1196"/>
                    <a:pt x="2209" y="1105"/>
                    <a:pt x="2372" y="1105"/>
                  </a:cubicBezTo>
                  <a:cubicBezTo>
                    <a:pt x="2397" y="1105"/>
                    <a:pt x="2423" y="1107"/>
                    <a:pt x="2448" y="1112"/>
                  </a:cubicBezTo>
                  <a:cubicBezTo>
                    <a:pt x="4238" y="1390"/>
                    <a:pt x="6273" y="1532"/>
                    <a:pt x="8524" y="1532"/>
                  </a:cubicBezTo>
                  <a:cubicBezTo>
                    <a:pt x="8623" y="1533"/>
                    <a:pt x="8721" y="1534"/>
                    <a:pt x="8817" y="1534"/>
                  </a:cubicBezTo>
                  <a:cubicBezTo>
                    <a:pt x="9441" y="1534"/>
                    <a:pt x="10011" y="1516"/>
                    <a:pt x="10504" y="1499"/>
                  </a:cubicBezTo>
                  <a:lnTo>
                    <a:pt x="10524" y="1451"/>
                  </a:lnTo>
                  <a:lnTo>
                    <a:pt x="9677" y="705"/>
                  </a:lnTo>
                  <a:lnTo>
                    <a:pt x="1" y="0"/>
                  </a:lnTo>
                  <a:close/>
                </a:path>
              </a:pathLst>
            </a:custGeom>
            <a:solidFill>
              <a:srgbClr val="AFBE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81"/>
            <p:cNvSpPr/>
            <p:nvPr/>
          </p:nvSpPr>
          <p:spPr>
            <a:xfrm>
              <a:off x="1446609" y="3061780"/>
              <a:ext cx="323363" cy="65732"/>
            </a:xfrm>
            <a:custGeom>
              <a:rect b="b" l="l" r="r" t="t"/>
              <a:pathLst>
                <a:path extrusionOk="0" h="2506" w="12328">
                  <a:moveTo>
                    <a:pt x="4457" y="1"/>
                  </a:moveTo>
                  <a:cubicBezTo>
                    <a:pt x="3088" y="1"/>
                    <a:pt x="1594" y="188"/>
                    <a:pt x="0" y="661"/>
                  </a:cubicBezTo>
                  <a:lnTo>
                    <a:pt x="949" y="1664"/>
                  </a:lnTo>
                  <a:cubicBezTo>
                    <a:pt x="3625" y="2344"/>
                    <a:pt x="6667" y="2506"/>
                    <a:pt x="9020" y="2506"/>
                  </a:cubicBezTo>
                  <a:cubicBezTo>
                    <a:pt x="10328" y="2506"/>
                    <a:pt x="11424" y="2456"/>
                    <a:pt x="12124" y="2417"/>
                  </a:cubicBezTo>
                  <a:cubicBezTo>
                    <a:pt x="12280" y="2403"/>
                    <a:pt x="12327" y="2200"/>
                    <a:pt x="12192" y="2125"/>
                  </a:cubicBezTo>
                  <a:cubicBezTo>
                    <a:pt x="10769" y="1287"/>
                    <a:pt x="8040" y="1"/>
                    <a:pt x="4457" y="1"/>
                  </a:cubicBezTo>
                  <a:close/>
                </a:path>
              </a:pathLst>
            </a:custGeom>
            <a:solidFill>
              <a:srgbClr val="E1E6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81"/>
            <p:cNvSpPr/>
            <p:nvPr/>
          </p:nvSpPr>
          <p:spPr>
            <a:xfrm>
              <a:off x="1404615" y="3076076"/>
              <a:ext cx="72237" cy="102481"/>
            </a:xfrm>
            <a:custGeom>
              <a:rect b="b" l="l" r="r" t="t"/>
              <a:pathLst>
                <a:path extrusionOk="0" h="3907" w="2754">
                  <a:moveTo>
                    <a:pt x="1377" y="1"/>
                  </a:moveTo>
                  <a:cubicBezTo>
                    <a:pt x="611" y="1"/>
                    <a:pt x="1" y="468"/>
                    <a:pt x="1" y="1608"/>
                  </a:cubicBezTo>
                  <a:cubicBezTo>
                    <a:pt x="1" y="2754"/>
                    <a:pt x="686" y="3906"/>
                    <a:pt x="1377" y="3906"/>
                  </a:cubicBezTo>
                  <a:cubicBezTo>
                    <a:pt x="2062" y="3906"/>
                    <a:pt x="2754" y="2754"/>
                    <a:pt x="2754" y="1608"/>
                  </a:cubicBezTo>
                  <a:cubicBezTo>
                    <a:pt x="2754" y="475"/>
                    <a:pt x="2137" y="1"/>
                    <a:pt x="1377" y="1"/>
                  </a:cubicBezTo>
                  <a:close/>
                </a:path>
              </a:pathLst>
            </a:custGeom>
            <a:solidFill>
              <a:srgbClr val="C1CD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81"/>
            <p:cNvSpPr/>
            <p:nvPr/>
          </p:nvSpPr>
          <p:spPr>
            <a:xfrm>
              <a:off x="1650967" y="3040324"/>
              <a:ext cx="110455" cy="168292"/>
            </a:xfrm>
            <a:custGeom>
              <a:rect b="b" l="l" r="r" t="t"/>
              <a:pathLst>
                <a:path extrusionOk="0" h="6416" w="4211">
                  <a:moveTo>
                    <a:pt x="285" y="1"/>
                  </a:moveTo>
                  <a:lnTo>
                    <a:pt x="0" y="570"/>
                  </a:lnTo>
                  <a:lnTo>
                    <a:pt x="1973" y="5961"/>
                  </a:lnTo>
                  <a:cubicBezTo>
                    <a:pt x="2068" y="6232"/>
                    <a:pt x="2326" y="6415"/>
                    <a:pt x="2617" y="6415"/>
                  </a:cubicBezTo>
                  <a:lnTo>
                    <a:pt x="3906" y="6415"/>
                  </a:lnTo>
                  <a:cubicBezTo>
                    <a:pt x="4211" y="6415"/>
                    <a:pt x="4211" y="5954"/>
                    <a:pt x="3906" y="5954"/>
                  </a:cubicBezTo>
                  <a:lnTo>
                    <a:pt x="2617" y="5954"/>
                  </a:lnTo>
                  <a:cubicBezTo>
                    <a:pt x="2523" y="5954"/>
                    <a:pt x="2434" y="5893"/>
                    <a:pt x="2400" y="5805"/>
                  </a:cubicBezTo>
                  <a:lnTo>
                    <a:pt x="285" y="1"/>
                  </a:lnTo>
                  <a:close/>
                </a:path>
              </a:pathLst>
            </a:custGeom>
            <a:solidFill>
              <a:srgbClr val="E1E6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81"/>
            <p:cNvSpPr/>
            <p:nvPr/>
          </p:nvSpPr>
          <p:spPr>
            <a:xfrm>
              <a:off x="1521312" y="3032953"/>
              <a:ext cx="138730" cy="154259"/>
            </a:xfrm>
            <a:custGeom>
              <a:rect b="b" l="l" r="r" t="t"/>
              <a:pathLst>
                <a:path extrusionOk="0" h="5881" w="5289">
                  <a:moveTo>
                    <a:pt x="4796" y="0"/>
                  </a:moveTo>
                  <a:cubicBezTo>
                    <a:pt x="4672" y="0"/>
                    <a:pt x="4548" y="49"/>
                    <a:pt x="4455" y="153"/>
                  </a:cubicBezTo>
                  <a:lnTo>
                    <a:pt x="115" y="5089"/>
                  </a:lnTo>
                  <a:cubicBezTo>
                    <a:pt x="0" y="5218"/>
                    <a:pt x="20" y="5415"/>
                    <a:pt x="170" y="5510"/>
                  </a:cubicBezTo>
                  <a:cubicBezTo>
                    <a:pt x="416" y="5674"/>
                    <a:pt x="807" y="5881"/>
                    <a:pt x="1210" y="5881"/>
                  </a:cubicBezTo>
                  <a:cubicBezTo>
                    <a:pt x="1472" y="5881"/>
                    <a:pt x="1738" y="5793"/>
                    <a:pt x="1973" y="5550"/>
                  </a:cubicBezTo>
                  <a:cubicBezTo>
                    <a:pt x="2251" y="5265"/>
                    <a:pt x="4048" y="2533"/>
                    <a:pt x="5174" y="790"/>
                  </a:cubicBezTo>
                  <a:cubicBezTo>
                    <a:pt x="5269" y="641"/>
                    <a:pt x="5289" y="465"/>
                    <a:pt x="5235" y="302"/>
                  </a:cubicBezTo>
                  <a:cubicBezTo>
                    <a:pt x="5162" y="108"/>
                    <a:pt x="4980" y="0"/>
                    <a:pt x="4796" y="0"/>
                  </a:cubicBezTo>
                  <a:close/>
                </a:path>
              </a:pathLst>
            </a:custGeom>
            <a:solidFill>
              <a:srgbClr val="D2DA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81"/>
            <p:cNvSpPr/>
            <p:nvPr/>
          </p:nvSpPr>
          <p:spPr>
            <a:xfrm>
              <a:off x="1428642" y="3100260"/>
              <a:ext cx="30086" cy="36145"/>
            </a:xfrm>
            <a:custGeom>
              <a:rect b="b" l="l" r="r" t="t"/>
              <a:pathLst>
                <a:path extrusionOk="0" h="1378" w="1147">
                  <a:moveTo>
                    <a:pt x="577" y="1"/>
                  </a:moveTo>
                  <a:cubicBezTo>
                    <a:pt x="258" y="1"/>
                    <a:pt x="0" y="258"/>
                    <a:pt x="0" y="570"/>
                  </a:cubicBezTo>
                  <a:lnTo>
                    <a:pt x="0" y="801"/>
                  </a:lnTo>
                  <a:cubicBezTo>
                    <a:pt x="0" y="1120"/>
                    <a:pt x="258" y="1377"/>
                    <a:pt x="577" y="1377"/>
                  </a:cubicBezTo>
                  <a:cubicBezTo>
                    <a:pt x="889" y="1377"/>
                    <a:pt x="1146" y="1120"/>
                    <a:pt x="1146" y="801"/>
                  </a:cubicBezTo>
                  <a:lnTo>
                    <a:pt x="1146" y="570"/>
                  </a:lnTo>
                  <a:cubicBezTo>
                    <a:pt x="1146" y="258"/>
                    <a:pt x="889" y="1"/>
                    <a:pt x="577" y="1"/>
                  </a:cubicBezTo>
                  <a:close/>
                </a:path>
              </a:pathLst>
            </a:custGeom>
            <a:solidFill>
              <a:srgbClr val="203B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81"/>
            <p:cNvSpPr/>
            <p:nvPr/>
          </p:nvSpPr>
          <p:spPr>
            <a:xfrm>
              <a:off x="1446609" y="3100443"/>
              <a:ext cx="12118" cy="23948"/>
            </a:xfrm>
            <a:custGeom>
              <a:rect b="b" l="l" r="r" t="t"/>
              <a:pathLst>
                <a:path extrusionOk="0" h="913" w="462">
                  <a:moveTo>
                    <a:pt x="0" y="1"/>
                  </a:moveTo>
                  <a:lnTo>
                    <a:pt x="0" y="679"/>
                  </a:lnTo>
                  <a:cubicBezTo>
                    <a:pt x="0" y="835"/>
                    <a:pt x="115" y="913"/>
                    <a:pt x="231" y="913"/>
                  </a:cubicBezTo>
                  <a:cubicBezTo>
                    <a:pt x="346" y="913"/>
                    <a:pt x="461" y="835"/>
                    <a:pt x="461" y="679"/>
                  </a:cubicBezTo>
                  <a:lnTo>
                    <a:pt x="461" y="570"/>
                  </a:lnTo>
                  <a:cubicBezTo>
                    <a:pt x="461" y="292"/>
                    <a:pt x="265" y="55"/>
                    <a:pt x="0" y="1"/>
                  </a:cubicBezTo>
                  <a:close/>
                </a:path>
              </a:pathLst>
            </a:custGeom>
            <a:solidFill>
              <a:srgbClr val="405C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81"/>
            <p:cNvSpPr/>
            <p:nvPr/>
          </p:nvSpPr>
          <p:spPr>
            <a:xfrm>
              <a:off x="1440734" y="3106319"/>
              <a:ext cx="11935" cy="11935"/>
            </a:xfrm>
            <a:custGeom>
              <a:rect b="b" l="l" r="r" t="t"/>
              <a:pathLst>
                <a:path extrusionOk="0" h="455" w="455">
                  <a:moveTo>
                    <a:pt x="231" y="0"/>
                  </a:moveTo>
                  <a:cubicBezTo>
                    <a:pt x="102" y="0"/>
                    <a:pt x="0" y="102"/>
                    <a:pt x="0" y="224"/>
                  </a:cubicBezTo>
                  <a:cubicBezTo>
                    <a:pt x="0" y="353"/>
                    <a:pt x="102" y="455"/>
                    <a:pt x="231" y="455"/>
                  </a:cubicBezTo>
                  <a:cubicBezTo>
                    <a:pt x="353" y="455"/>
                    <a:pt x="455" y="353"/>
                    <a:pt x="455" y="224"/>
                  </a:cubicBezTo>
                  <a:cubicBezTo>
                    <a:pt x="455" y="102"/>
                    <a:pt x="353" y="0"/>
                    <a:pt x="23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81"/>
            <p:cNvSpPr/>
            <p:nvPr/>
          </p:nvSpPr>
          <p:spPr>
            <a:xfrm>
              <a:off x="1404615" y="3081584"/>
              <a:ext cx="56054" cy="96972"/>
            </a:xfrm>
            <a:custGeom>
              <a:rect b="b" l="l" r="r" t="t"/>
              <a:pathLst>
                <a:path extrusionOk="0" h="3697" w="2137">
                  <a:moveTo>
                    <a:pt x="604" y="1"/>
                  </a:moveTo>
                  <a:cubicBezTo>
                    <a:pt x="238" y="238"/>
                    <a:pt x="1" y="686"/>
                    <a:pt x="1" y="1398"/>
                  </a:cubicBezTo>
                  <a:cubicBezTo>
                    <a:pt x="1" y="2544"/>
                    <a:pt x="686" y="3696"/>
                    <a:pt x="1377" y="3696"/>
                  </a:cubicBezTo>
                  <a:cubicBezTo>
                    <a:pt x="1642" y="3696"/>
                    <a:pt x="1913" y="3513"/>
                    <a:pt x="2137" y="3235"/>
                  </a:cubicBezTo>
                  <a:cubicBezTo>
                    <a:pt x="1296" y="3201"/>
                    <a:pt x="455" y="1994"/>
                    <a:pt x="455" y="808"/>
                  </a:cubicBezTo>
                  <a:cubicBezTo>
                    <a:pt x="448" y="530"/>
                    <a:pt x="503" y="252"/>
                    <a:pt x="604" y="1"/>
                  </a:cubicBezTo>
                  <a:close/>
                </a:path>
              </a:pathLst>
            </a:custGeom>
            <a:solidFill>
              <a:srgbClr val="AFBE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81"/>
            <p:cNvSpPr/>
            <p:nvPr/>
          </p:nvSpPr>
          <p:spPr>
            <a:xfrm>
              <a:off x="1414582" y="3154005"/>
              <a:ext cx="76513" cy="54611"/>
            </a:xfrm>
            <a:custGeom>
              <a:rect b="b" l="l" r="r" t="t"/>
              <a:pathLst>
                <a:path extrusionOk="0" h="2082" w="2917">
                  <a:moveTo>
                    <a:pt x="2597" y="1"/>
                  </a:moveTo>
                  <a:cubicBezTo>
                    <a:pt x="2523" y="1"/>
                    <a:pt x="2448" y="38"/>
                    <a:pt x="2401" y="128"/>
                  </a:cubicBezTo>
                  <a:lnTo>
                    <a:pt x="1553" y="1620"/>
                  </a:lnTo>
                  <a:lnTo>
                    <a:pt x="306" y="1620"/>
                  </a:lnTo>
                  <a:cubicBezTo>
                    <a:pt x="1" y="1620"/>
                    <a:pt x="1" y="2081"/>
                    <a:pt x="306" y="2081"/>
                  </a:cubicBezTo>
                  <a:lnTo>
                    <a:pt x="1553" y="2081"/>
                  </a:lnTo>
                  <a:cubicBezTo>
                    <a:pt x="1716" y="2081"/>
                    <a:pt x="1865" y="1993"/>
                    <a:pt x="1947" y="1851"/>
                  </a:cubicBezTo>
                  <a:lnTo>
                    <a:pt x="2801" y="359"/>
                  </a:lnTo>
                  <a:cubicBezTo>
                    <a:pt x="2917" y="174"/>
                    <a:pt x="2757" y="1"/>
                    <a:pt x="2597" y="1"/>
                  </a:cubicBezTo>
                  <a:close/>
                </a:path>
              </a:pathLst>
            </a:custGeom>
            <a:solidFill>
              <a:srgbClr val="D2DA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81"/>
            <p:cNvSpPr/>
            <p:nvPr/>
          </p:nvSpPr>
          <p:spPr>
            <a:xfrm>
              <a:off x="1474702" y="3154372"/>
              <a:ext cx="32210" cy="54244"/>
            </a:xfrm>
            <a:custGeom>
              <a:rect b="b" l="l" r="r" t="t"/>
              <a:pathLst>
                <a:path extrusionOk="0" h="2068" w="1228">
                  <a:moveTo>
                    <a:pt x="997" y="1"/>
                  </a:moveTo>
                  <a:cubicBezTo>
                    <a:pt x="882" y="1"/>
                    <a:pt x="767" y="77"/>
                    <a:pt x="767" y="230"/>
                  </a:cubicBezTo>
                  <a:lnTo>
                    <a:pt x="767" y="1606"/>
                  </a:lnTo>
                  <a:lnTo>
                    <a:pt x="312" y="1606"/>
                  </a:lnTo>
                  <a:cubicBezTo>
                    <a:pt x="1" y="1606"/>
                    <a:pt x="1" y="2067"/>
                    <a:pt x="312" y="2067"/>
                  </a:cubicBezTo>
                  <a:lnTo>
                    <a:pt x="767" y="2067"/>
                  </a:lnTo>
                  <a:cubicBezTo>
                    <a:pt x="1024" y="2067"/>
                    <a:pt x="1228" y="1857"/>
                    <a:pt x="1228" y="1606"/>
                  </a:cubicBezTo>
                  <a:lnTo>
                    <a:pt x="1228" y="230"/>
                  </a:lnTo>
                  <a:cubicBezTo>
                    <a:pt x="1228" y="77"/>
                    <a:pt x="1113" y="1"/>
                    <a:pt x="997" y="1"/>
                  </a:cubicBezTo>
                  <a:close/>
                </a:path>
              </a:pathLst>
            </a:custGeom>
            <a:solidFill>
              <a:srgbClr val="D2DA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81"/>
            <p:cNvSpPr/>
            <p:nvPr/>
          </p:nvSpPr>
          <p:spPr>
            <a:xfrm>
              <a:off x="1469534" y="3061859"/>
              <a:ext cx="102664" cy="48027"/>
            </a:xfrm>
            <a:custGeom>
              <a:rect b="b" l="l" r="r" t="t"/>
              <a:pathLst>
                <a:path extrusionOk="0" h="1831" w="3914">
                  <a:moveTo>
                    <a:pt x="3405" y="0"/>
                  </a:moveTo>
                  <a:cubicBezTo>
                    <a:pt x="2998" y="604"/>
                    <a:pt x="1303" y="1227"/>
                    <a:pt x="1" y="1580"/>
                  </a:cubicBezTo>
                  <a:lnTo>
                    <a:pt x="75" y="1661"/>
                  </a:lnTo>
                  <a:cubicBezTo>
                    <a:pt x="320" y="1722"/>
                    <a:pt x="564" y="1777"/>
                    <a:pt x="808" y="1831"/>
                  </a:cubicBezTo>
                  <a:cubicBezTo>
                    <a:pt x="3242" y="1099"/>
                    <a:pt x="3791" y="312"/>
                    <a:pt x="3913" y="0"/>
                  </a:cubicBezTo>
                  <a:close/>
                </a:path>
              </a:pathLst>
            </a:custGeom>
            <a:solidFill>
              <a:srgbClr val="C1CD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89" name="Google Shape;1589;p81"/>
          <p:cNvGrpSpPr/>
          <p:nvPr/>
        </p:nvGrpSpPr>
        <p:grpSpPr>
          <a:xfrm>
            <a:off x="850795" y="1512217"/>
            <a:ext cx="370132" cy="370132"/>
            <a:chOff x="850795" y="1512217"/>
            <a:chExt cx="370132" cy="370132"/>
          </a:xfrm>
        </p:grpSpPr>
        <p:sp>
          <p:nvSpPr>
            <p:cNvPr id="1590" name="Google Shape;1590;p81"/>
            <p:cNvSpPr/>
            <p:nvPr/>
          </p:nvSpPr>
          <p:spPr>
            <a:xfrm>
              <a:off x="1089462" y="1512217"/>
              <a:ext cx="131465" cy="131281"/>
            </a:xfrm>
            <a:custGeom>
              <a:rect b="b" l="l" r="r" t="t"/>
              <a:pathLst>
                <a:path extrusionOk="0" h="5005" w="5012">
                  <a:moveTo>
                    <a:pt x="2503" y="0"/>
                  </a:moveTo>
                  <a:cubicBezTo>
                    <a:pt x="1126" y="0"/>
                    <a:pt x="1" y="1119"/>
                    <a:pt x="1" y="2502"/>
                  </a:cubicBezTo>
                  <a:cubicBezTo>
                    <a:pt x="1" y="3885"/>
                    <a:pt x="1126" y="5004"/>
                    <a:pt x="2503" y="5004"/>
                  </a:cubicBezTo>
                  <a:cubicBezTo>
                    <a:pt x="3886" y="5004"/>
                    <a:pt x="5012" y="3885"/>
                    <a:pt x="5012" y="2502"/>
                  </a:cubicBezTo>
                  <a:cubicBezTo>
                    <a:pt x="5012" y="1119"/>
                    <a:pt x="3886" y="0"/>
                    <a:pt x="2503" y="0"/>
                  </a:cubicBezTo>
                  <a:close/>
                </a:path>
              </a:pathLst>
            </a:custGeom>
            <a:solidFill>
              <a:srgbClr val="203B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81"/>
            <p:cNvSpPr/>
            <p:nvPr/>
          </p:nvSpPr>
          <p:spPr>
            <a:xfrm>
              <a:off x="1113488" y="1536034"/>
              <a:ext cx="83438" cy="83621"/>
            </a:xfrm>
            <a:custGeom>
              <a:rect b="b" l="l" r="r" t="t"/>
              <a:pathLst>
                <a:path extrusionOk="0" h="3188" w="3181">
                  <a:moveTo>
                    <a:pt x="1587" y="1"/>
                  </a:moveTo>
                  <a:cubicBezTo>
                    <a:pt x="712" y="1"/>
                    <a:pt x="0" y="713"/>
                    <a:pt x="0" y="1594"/>
                  </a:cubicBezTo>
                  <a:cubicBezTo>
                    <a:pt x="0" y="2476"/>
                    <a:pt x="712" y="3187"/>
                    <a:pt x="1587" y="3187"/>
                  </a:cubicBezTo>
                  <a:cubicBezTo>
                    <a:pt x="2468" y="3187"/>
                    <a:pt x="3180" y="2476"/>
                    <a:pt x="3180" y="1594"/>
                  </a:cubicBezTo>
                  <a:cubicBezTo>
                    <a:pt x="3180" y="713"/>
                    <a:pt x="2468" y="1"/>
                    <a:pt x="1587" y="1"/>
                  </a:cubicBezTo>
                  <a:close/>
                </a:path>
              </a:pathLst>
            </a:custGeom>
            <a:solidFill>
              <a:srgbClr val="556E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81"/>
            <p:cNvSpPr/>
            <p:nvPr/>
          </p:nvSpPr>
          <p:spPr>
            <a:xfrm>
              <a:off x="850795" y="1512217"/>
              <a:ext cx="131281" cy="131281"/>
            </a:xfrm>
            <a:custGeom>
              <a:rect b="b" l="l" r="r" t="t"/>
              <a:pathLst>
                <a:path extrusionOk="0" h="5005" w="5005">
                  <a:moveTo>
                    <a:pt x="2502" y="0"/>
                  </a:moveTo>
                  <a:cubicBezTo>
                    <a:pt x="1119" y="0"/>
                    <a:pt x="0" y="1119"/>
                    <a:pt x="0" y="2502"/>
                  </a:cubicBezTo>
                  <a:cubicBezTo>
                    <a:pt x="0" y="3885"/>
                    <a:pt x="1119" y="5004"/>
                    <a:pt x="2502" y="5004"/>
                  </a:cubicBezTo>
                  <a:cubicBezTo>
                    <a:pt x="3885" y="5004"/>
                    <a:pt x="5004" y="3885"/>
                    <a:pt x="5004" y="2502"/>
                  </a:cubicBezTo>
                  <a:cubicBezTo>
                    <a:pt x="5004" y="1119"/>
                    <a:pt x="3885" y="0"/>
                    <a:pt x="2502" y="0"/>
                  </a:cubicBezTo>
                  <a:close/>
                </a:path>
              </a:pathLst>
            </a:custGeom>
            <a:solidFill>
              <a:srgbClr val="203B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81"/>
            <p:cNvSpPr/>
            <p:nvPr/>
          </p:nvSpPr>
          <p:spPr>
            <a:xfrm>
              <a:off x="874612" y="1536034"/>
              <a:ext cx="83621" cy="83621"/>
            </a:xfrm>
            <a:custGeom>
              <a:rect b="b" l="l" r="r" t="t"/>
              <a:pathLst>
                <a:path extrusionOk="0" h="3188" w="3188">
                  <a:moveTo>
                    <a:pt x="1594" y="1"/>
                  </a:moveTo>
                  <a:cubicBezTo>
                    <a:pt x="713" y="1"/>
                    <a:pt x="1" y="713"/>
                    <a:pt x="1" y="1594"/>
                  </a:cubicBezTo>
                  <a:cubicBezTo>
                    <a:pt x="1" y="2476"/>
                    <a:pt x="713" y="3187"/>
                    <a:pt x="1594" y="3187"/>
                  </a:cubicBezTo>
                  <a:cubicBezTo>
                    <a:pt x="2476" y="3187"/>
                    <a:pt x="3188" y="2476"/>
                    <a:pt x="3188" y="1594"/>
                  </a:cubicBezTo>
                  <a:cubicBezTo>
                    <a:pt x="3188" y="713"/>
                    <a:pt x="2476" y="1"/>
                    <a:pt x="1594" y="1"/>
                  </a:cubicBezTo>
                  <a:close/>
                </a:path>
              </a:pathLst>
            </a:custGeom>
            <a:solidFill>
              <a:srgbClr val="556E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81"/>
            <p:cNvSpPr/>
            <p:nvPr/>
          </p:nvSpPr>
          <p:spPr>
            <a:xfrm>
              <a:off x="862703" y="1547942"/>
              <a:ext cx="346315" cy="334406"/>
            </a:xfrm>
            <a:custGeom>
              <a:rect b="b" l="l" r="r" t="t"/>
              <a:pathLst>
                <a:path extrusionOk="0" h="12749" w="13203">
                  <a:moveTo>
                    <a:pt x="6598" y="1"/>
                  </a:moveTo>
                  <a:cubicBezTo>
                    <a:pt x="2957" y="1"/>
                    <a:pt x="0" y="2856"/>
                    <a:pt x="0" y="6375"/>
                  </a:cubicBezTo>
                  <a:cubicBezTo>
                    <a:pt x="0" y="9894"/>
                    <a:pt x="2957" y="12748"/>
                    <a:pt x="6598" y="12748"/>
                  </a:cubicBezTo>
                  <a:cubicBezTo>
                    <a:pt x="10246" y="12748"/>
                    <a:pt x="13202" y="9894"/>
                    <a:pt x="13202" y="6375"/>
                  </a:cubicBezTo>
                  <a:cubicBezTo>
                    <a:pt x="13202" y="2856"/>
                    <a:pt x="10246" y="1"/>
                    <a:pt x="6598" y="1"/>
                  </a:cubicBezTo>
                  <a:close/>
                </a:path>
              </a:pathLst>
            </a:custGeom>
            <a:solidFill>
              <a:srgbClr val="E7ED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81"/>
            <p:cNvSpPr/>
            <p:nvPr/>
          </p:nvSpPr>
          <p:spPr>
            <a:xfrm>
              <a:off x="1058353" y="1661387"/>
              <a:ext cx="120789" cy="115202"/>
            </a:xfrm>
            <a:custGeom>
              <a:rect b="b" l="l" r="r" t="t"/>
              <a:pathLst>
                <a:path extrusionOk="0" h="4392" w="4605">
                  <a:moveTo>
                    <a:pt x="2016" y="1"/>
                  </a:moveTo>
                  <a:cubicBezTo>
                    <a:pt x="1720" y="1"/>
                    <a:pt x="1429" y="73"/>
                    <a:pt x="1166" y="226"/>
                  </a:cubicBezTo>
                  <a:cubicBezTo>
                    <a:pt x="244" y="761"/>
                    <a:pt x="0" y="2077"/>
                    <a:pt x="631" y="3162"/>
                  </a:cubicBezTo>
                  <a:cubicBezTo>
                    <a:pt x="1081" y="3940"/>
                    <a:pt x="1848" y="4391"/>
                    <a:pt x="2588" y="4391"/>
                  </a:cubicBezTo>
                  <a:cubicBezTo>
                    <a:pt x="2885" y="4391"/>
                    <a:pt x="3178" y="4319"/>
                    <a:pt x="3445" y="4165"/>
                  </a:cubicBezTo>
                  <a:cubicBezTo>
                    <a:pt x="4367" y="3636"/>
                    <a:pt x="4604" y="2321"/>
                    <a:pt x="3980" y="1229"/>
                  </a:cubicBezTo>
                  <a:cubicBezTo>
                    <a:pt x="3530" y="454"/>
                    <a:pt x="2757" y="1"/>
                    <a:pt x="2016" y="1"/>
                  </a:cubicBezTo>
                  <a:close/>
                </a:path>
              </a:pathLst>
            </a:custGeom>
            <a:solidFill>
              <a:srgbClr val="203B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81"/>
            <p:cNvSpPr/>
            <p:nvPr/>
          </p:nvSpPr>
          <p:spPr>
            <a:xfrm>
              <a:off x="862703" y="1552034"/>
              <a:ext cx="165249" cy="330131"/>
            </a:xfrm>
            <a:custGeom>
              <a:rect b="b" l="l" r="r" t="t"/>
              <a:pathLst>
                <a:path extrusionOk="0" h="12586" w="6300">
                  <a:moveTo>
                    <a:pt x="5167" y="1"/>
                  </a:moveTo>
                  <a:lnTo>
                    <a:pt x="5167" y="1"/>
                  </a:lnTo>
                  <a:cubicBezTo>
                    <a:pt x="2211" y="631"/>
                    <a:pt x="0" y="3174"/>
                    <a:pt x="0" y="6219"/>
                  </a:cubicBezTo>
                  <a:cubicBezTo>
                    <a:pt x="0" y="9636"/>
                    <a:pt x="2794" y="12430"/>
                    <a:pt x="6300" y="12586"/>
                  </a:cubicBezTo>
                  <a:cubicBezTo>
                    <a:pt x="3811" y="11569"/>
                    <a:pt x="2048" y="8999"/>
                    <a:pt x="2048" y="5995"/>
                  </a:cubicBezTo>
                  <a:cubicBezTo>
                    <a:pt x="2048" y="3459"/>
                    <a:pt x="3296" y="1242"/>
                    <a:pt x="5167" y="1"/>
                  </a:cubicBezTo>
                  <a:close/>
                </a:path>
              </a:pathLst>
            </a:custGeom>
            <a:solidFill>
              <a:srgbClr val="D1DC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81"/>
            <p:cNvSpPr/>
            <p:nvPr/>
          </p:nvSpPr>
          <p:spPr>
            <a:xfrm>
              <a:off x="1089462" y="1691315"/>
              <a:ext cx="35961" cy="41811"/>
            </a:xfrm>
            <a:custGeom>
              <a:rect b="b" l="l" r="r" t="t"/>
              <a:pathLst>
                <a:path extrusionOk="0" h="1594" w="1371">
                  <a:moveTo>
                    <a:pt x="685" y="0"/>
                  </a:moveTo>
                  <a:cubicBezTo>
                    <a:pt x="306" y="0"/>
                    <a:pt x="1" y="305"/>
                    <a:pt x="1" y="685"/>
                  </a:cubicBezTo>
                  <a:lnTo>
                    <a:pt x="1" y="909"/>
                  </a:lnTo>
                  <a:cubicBezTo>
                    <a:pt x="1" y="1288"/>
                    <a:pt x="306" y="1593"/>
                    <a:pt x="685" y="1593"/>
                  </a:cubicBezTo>
                  <a:cubicBezTo>
                    <a:pt x="1065" y="1593"/>
                    <a:pt x="1370" y="1288"/>
                    <a:pt x="1370" y="909"/>
                  </a:cubicBezTo>
                  <a:lnTo>
                    <a:pt x="1370" y="685"/>
                  </a:lnTo>
                  <a:cubicBezTo>
                    <a:pt x="1370" y="305"/>
                    <a:pt x="1065" y="0"/>
                    <a:pt x="685" y="0"/>
                  </a:cubicBezTo>
                  <a:close/>
                </a:path>
              </a:pathLst>
            </a:custGeom>
            <a:solidFill>
              <a:srgbClr val="405C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81"/>
            <p:cNvSpPr/>
            <p:nvPr/>
          </p:nvSpPr>
          <p:spPr>
            <a:xfrm>
              <a:off x="1107429" y="1691315"/>
              <a:ext cx="17994" cy="29771"/>
            </a:xfrm>
            <a:custGeom>
              <a:rect b="b" l="l" r="r" t="t"/>
              <a:pathLst>
                <a:path extrusionOk="0" h="1135" w="686">
                  <a:moveTo>
                    <a:pt x="0" y="0"/>
                  </a:moveTo>
                  <a:lnTo>
                    <a:pt x="0" y="793"/>
                  </a:lnTo>
                  <a:cubicBezTo>
                    <a:pt x="0" y="1021"/>
                    <a:pt x="172" y="1134"/>
                    <a:pt x="343" y="1134"/>
                  </a:cubicBezTo>
                  <a:cubicBezTo>
                    <a:pt x="514" y="1134"/>
                    <a:pt x="685" y="1021"/>
                    <a:pt x="685" y="793"/>
                  </a:cubicBezTo>
                  <a:lnTo>
                    <a:pt x="685" y="685"/>
                  </a:lnTo>
                  <a:cubicBezTo>
                    <a:pt x="685" y="305"/>
                    <a:pt x="380" y="0"/>
                    <a:pt x="0" y="0"/>
                  </a:cubicBezTo>
                  <a:close/>
                </a:path>
              </a:pathLst>
            </a:custGeom>
            <a:solidFill>
              <a:srgbClr val="556E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81"/>
            <p:cNvSpPr/>
            <p:nvPr/>
          </p:nvSpPr>
          <p:spPr>
            <a:xfrm>
              <a:off x="1101554" y="1697164"/>
              <a:ext cx="11961" cy="11961"/>
            </a:xfrm>
            <a:custGeom>
              <a:rect b="b" l="l" r="r" t="t"/>
              <a:pathLst>
                <a:path extrusionOk="0" h="456" w="456">
                  <a:moveTo>
                    <a:pt x="224" y="1"/>
                  </a:moveTo>
                  <a:cubicBezTo>
                    <a:pt x="96" y="1"/>
                    <a:pt x="1" y="103"/>
                    <a:pt x="1" y="231"/>
                  </a:cubicBezTo>
                  <a:cubicBezTo>
                    <a:pt x="1" y="353"/>
                    <a:pt x="96" y="455"/>
                    <a:pt x="224" y="455"/>
                  </a:cubicBezTo>
                  <a:cubicBezTo>
                    <a:pt x="353" y="455"/>
                    <a:pt x="455" y="353"/>
                    <a:pt x="455" y="231"/>
                  </a:cubicBezTo>
                  <a:cubicBezTo>
                    <a:pt x="455" y="103"/>
                    <a:pt x="353" y="1"/>
                    <a:pt x="22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81"/>
            <p:cNvSpPr/>
            <p:nvPr/>
          </p:nvSpPr>
          <p:spPr>
            <a:xfrm>
              <a:off x="976174" y="1780759"/>
              <a:ext cx="119373" cy="77562"/>
            </a:xfrm>
            <a:custGeom>
              <a:rect b="b" l="l" r="r" t="t"/>
              <a:pathLst>
                <a:path extrusionOk="0" h="2957" w="4551">
                  <a:moveTo>
                    <a:pt x="1390" y="1"/>
                  </a:moveTo>
                  <a:cubicBezTo>
                    <a:pt x="624" y="1"/>
                    <a:pt x="0" y="408"/>
                    <a:pt x="0" y="909"/>
                  </a:cubicBezTo>
                  <a:cubicBezTo>
                    <a:pt x="0" y="1214"/>
                    <a:pt x="224" y="1479"/>
                    <a:pt x="570" y="1648"/>
                  </a:cubicBezTo>
                  <a:cubicBezTo>
                    <a:pt x="604" y="2374"/>
                    <a:pt x="1356" y="2957"/>
                    <a:pt x="2272" y="2957"/>
                  </a:cubicBezTo>
                  <a:cubicBezTo>
                    <a:pt x="3194" y="2957"/>
                    <a:pt x="3940" y="2374"/>
                    <a:pt x="3981" y="1648"/>
                  </a:cubicBezTo>
                  <a:cubicBezTo>
                    <a:pt x="4326" y="1479"/>
                    <a:pt x="4550" y="1214"/>
                    <a:pt x="4550" y="909"/>
                  </a:cubicBezTo>
                  <a:cubicBezTo>
                    <a:pt x="4550" y="408"/>
                    <a:pt x="3926" y="1"/>
                    <a:pt x="3160" y="1"/>
                  </a:cubicBezTo>
                  <a:cubicBezTo>
                    <a:pt x="2848" y="1"/>
                    <a:pt x="2550" y="68"/>
                    <a:pt x="2272" y="211"/>
                  </a:cubicBezTo>
                  <a:cubicBezTo>
                    <a:pt x="2001" y="68"/>
                    <a:pt x="1696" y="1"/>
                    <a:pt x="139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81"/>
            <p:cNvSpPr/>
            <p:nvPr/>
          </p:nvSpPr>
          <p:spPr>
            <a:xfrm>
              <a:off x="1006050" y="1762976"/>
              <a:ext cx="59621" cy="41653"/>
            </a:xfrm>
            <a:custGeom>
              <a:rect b="b" l="l" r="r" t="t"/>
              <a:pathLst>
                <a:path extrusionOk="0" h="1588" w="2273">
                  <a:moveTo>
                    <a:pt x="1133" y="1"/>
                  </a:moveTo>
                  <a:cubicBezTo>
                    <a:pt x="509" y="1"/>
                    <a:pt x="1" y="306"/>
                    <a:pt x="1" y="679"/>
                  </a:cubicBezTo>
                  <a:cubicBezTo>
                    <a:pt x="1" y="1058"/>
                    <a:pt x="509" y="1587"/>
                    <a:pt x="1133" y="1587"/>
                  </a:cubicBezTo>
                  <a:cubicBezTo>
                    <a:pt x="1763" y="1587"/>
                    <a:pt x="2272" y="1058"/>
                    <a:pt x="2272" y="679"/>
                  </a:cubicBezTo>
                  <a:cubicBezTo>
                    <a:pt x="2272" y="306"/>
                    <a:pt x="1763" y="1"/>
                    <a:pt x="1133" y="1"/>
                  </a:cubicBezTo>
                  <a:close/>
                </a:path>
              </a:pathLst>
            </a:custGeom>
            <a:solidFill>
              <a:srgbClr val="405C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81"/>
            <p:cNvSpPr/>
            <p:nvPr/>
          </p:nvSpPr>
          <p:spPr>
            <a:xfrm>
              <a:off x="975282" y="1798360"/>
              <a:ext cx="121156" cy="33024"/>
            </a:xfrm>
            <a:custGeom>
              <a:rect b="b" l="l" r="r" t="t"/>
              <a:pathLst>
                <a:path extrusionOk="0" h="1259" w="4619">
                  <a:moveTo>
                    <a:pt x="254" y="0"/>
                  </a:moveTo>
                  <a:cubicBezTo>
                    <a:pt x="154" y="0"/>
                    <a:pt x="55" y="61"/>
                    <a:pt x="34" y="198"/>
                  </a:cubicBezTo>
                  <a:cubicBezTo>
                    <a:pt x="0" y="448"/>
                    <a:pt x="75" y="706"/>
                    <a:pt x="251" y="889"/>
                  </a:cubicBezTo>
                  <a:cubicBezTo>
                    <a:pt x="475" y="1133"/>
                    <a:pt x="855" y="1255"/>
                    <a:pt x="1370" y="1255"/>
                  </a:cubicBezTo>
                  <a:cubicBezTo>
                    <a:pt x="1553" y="1255"/>
                    <a:pt x="1730" y="1242"/>
                    <a:pt x="1913" y="1221"/>
                  </a:cubicBezTo>
                  <a:cubicBezTo>
                    <a:pt x="2045" y="1201"/>
                    <a:pt x="2177" y="1191"/>
                    <a:pt x="2309" y="1191"/>
                  </a:cubicBezTo>
                  <a:cubicBezTo>
                    <a:pt x="2441" y="1191"/>
                    <a:pt x="2574" y="1201"/>
                    <a:pt x="2706" y="1221"/>
                  </a:cubicBezTo>
                  <a:cubicBezTo>
                    <a:pt x="2899" y="1246"/>
                    <a:pt x="3078" y="1258"/>
                    <a:pt x="3243" y="1258"/>
                  </a:cubicBezTo>
                  <a:cubicBezTo>
                    <a:pt x="3762" y="1258"/>
                    <a:pt x="4141" y="1136"/>
                    <a:pt x="4367" y="889"/>
                  </a:cubicBezTo>
                  <a:cubicBezTo>
                    <a:pt x="4543" y="706"/>
                    <a:pt x="4618" y="448"/>
                    <a:pt x="4577" y="198"/>
                  </a:cubicBezTo>
                  <a:cubicBezTo>
                    <a:pt x="4553" y="88"/>
                    <a:pt x="4458" y="11"/>
                    <a:pt x="4350" y="11"/>
                  </a:cubicBezTo>
                  <a:cubicBezTo>
                    <a:pt x="4338" y="11"/>
                    <a:pt x="4326" y="12"/>
                    <a:pt x="4313" y="15"/>
                  </a:cubicBezTo>
                  <a:cubicBezTo>
                    <a:pt x="4191" y="42"/>
                    <a:pt x="4110" y="157"/>
                    <a:pt x="4130" y="279"/>
                  </a:cubicBezTo>
                  <a:cubicBezTo>
                    <a:pt x="4143" y="394"/>
                    <a:pt x="4110" y="503"/>
                    <a:pt x="4028" y="584"/>
                  </a:cubicBezTo>
                  <a:cubicBezTo>
                    <a:pt x="3944" y="674"/>
                    <a:pt x="3735" y="801"/>
                    <a:pt x="3245" y="801"/>
                  </a:cubicBezTo>
                  <a:cubicBezTo>
                    <a:pt x="3107" y="801"/>
                    <a:pt x="2946" y="791"/>
                    <a:pt x="2760" y="767"/>
                  </a:cubicBezTo>
                  <a:cubicBezTo>
                    <a:pt x="2686" y="754"/>
                    <a:pt x="2611" y="747"/>
                    <a:pt x="2536" y="747"/>
                  </a:cubicBezTo>
                  <a:lnTo>
                    <a:pt x="2536" y="170"/>
                  </a:lnTo>
                  <a:cubicBezTo>
                    <a:pt x="2536" y="42"/>
                    <a:pt x="2435" y="8"/>
                    <a:pt x="2306" y="8"/>
                  </a:cubicBezTo>
                  <a:cubicBezTo>
                    <a:pt x="2184" y="8"/>
                    <a:pt x="2082" y="42"/>
                    <a:pt x="2082" y="170"/>
                  </a:cubicBezTo>
                  <a:lnTo>
                    <a:pt x="2082" y="747"/>
                  </a:lnTo>
                  <a:cubicBezTo>
                    <a:pt x="2001" y="747"/>
                    <a:pt x="1926" y="754"/>
                    <a:pt x="1852" y="767"/>
                  </a:cubicBezTo>
                  <a:cubicBezTo>
                    <a:pt x="1667" y="791"/>
                    <a:pt x="1507" y="801"/>
                    <a:pt x="1370" y="801"/>
                  </a:cubicBezTo>
                  <a:cubicBezTo>
                    <a:pt x="883" y="801"/>
                    <a:pt x="674" y="674"/>
                    <a:pt x="584" y="584"/>
                  </a:cubicBezTo>
                  <a:cubicBezTo>
                    <a:pt x="509" y="503"/>
                    <a:pt x="468" y="394"/>
                    <a:pt x="482" y="286"/>
                  </a:cubicBezTo>
                  <a:cubicBezTo>
                    <a:pt x="524" y="108"/>
                    <a:pt x="388" y="0"/>
                    <a:pt x="254" y="0"/>
                  </a:cubicBezTo>
                  <a:close/>
                </a:path>
              </a:pathLst>
            </a:custGeom>
            <a:solidFill>
              <a:srgbClr val="556E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81"/>
            <p:cNvSpPr/>
            <p:nvPr/>
          </p:nvSpPr>
          <p:spPr>
            <a:xfrm>
              <a:off x="1006050" y="1765992"/>
              <a:ext cx="49470" cy="38820"/>
            </a:xfrm>
            <a:custGeom>
              <a:rect b="b" l="l" r="r" t="t"/>
              <a:pathLst>
                <a:path extrusionOk="0" h="1480" w="1886">
                  <a:moveTo>
                    <a:pt x="502" y="1"/>
                  </a:moveTo>
                  <a:cubicBezTo>
                    <a:pt x="197" y="123"/>
                    <a:pt x="1" y="333"/>
                    <a:pt x="1" y="564"/>
                  </a:cubicBezTo>
                  <a:cubicBezTo>
                    <a:pt x="1" y="943"/>
                    <a:pt x="509" y="1479"/>
                    <a:pt x="1133" y="1479"/>
                  </a:cubicBezTo>
                  <a:cubicBezTo>
                    <a:pt x="1411" y="1472"/>
                    <a:pt x="1675" y="1377"/>
                    <a:pt x="1886" y="1201"/>
                  </a:cubicBezTo>
                  <a:lnTo>
                    <a:pt x="1886" y="1201"/>
                  </a:lnTo>
                  <a:cubicBezTo>
                    <a:pt x="1791" y="1228"/>
                    <a:pt x="1689" y="1249"/>
                    <a:pt x="1594" y="1249"/>
                  </a:cubicBezTo>
                  <a:cubicBezTo>
                    <a:pt x="963" y="1249"/>
                    <a:pt x="455" y="638"/>
                    <a:pt x="455" y="211"/>
                  </a:cubicBezTo>
                  <a:cubicBezTo>
                    <a:pt x="455" y="136"/>
                    <a:pt x="468" y="62"/>
                    <a:pt x="502" y="1"/>
                  </a:cubicBezTo>
                  <a:close/>
                </a:path>
              </a:pathLst>
            </a:custGeom>
            <a:solidFill>
              <a:srgbClr val="203B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81"/>
            <p:cNvSpPr/>
            <p:nvPr/>
          </p:nvSpPr>
          <p:spPr>
            <a:xfrm>
              <a:off x="892396" y="1661387"/>
              <a:ext cx="120789" cy="115202"/>
            </a:xfrm>
            <a:custGeom>
              <a:rect b="b" l="l" r="r" t="t"/>
              <a:pathLst>
                <a:path extrusionOk="0" h="4392" w="4605">
                  <a:moveTo>
                    <a:pt x="2593" y="1"/>
                  </a:moveTo>
                  <a:cubicBezTo>
                    <a:pt x="1851" y="1"/>
                    <a:pt x="1082" y="454"/>
                    <a:pt x="631" y="1229"/>
                  </a:cubicBezTo>
                  <a:cubicBezTo>
                    <a:pt x="1" y="2321"/>
                    <a:pt x="245" y="3636"/>
                    <a:pt x="1167" y="4165"/>
                  </a:cubicBezTo>
                  <a:cubicBezTo>
                    <a:pt x="1431" y="4319"/>
                    <a:pt x="1723" y="4391"/>
                    <a:pt x="2020" y="4391"/>
                  </a:cubicBezTo>
                  <a:cubicBezTo>
                    <a:pt x="2760" y="4391"/>
                    <a:pt x="3531" y="3940"/>
                    <a:pt x="3981" y="3162"/>
                  </a:cubicBezTo>
                  <a:cubicBezTo>
                    <a:pt x="4605" y="2077"/>
                    <a:pt x="4367" y="761"/>
                    <a:pt x="3445" y="226"/>
                  </a:cubicBezTo>
                  <a:cubicBezTo>
                    <a:pt x="3180" y="73"/>
                    <a:pt x="2889" y="1"/>
                    <a:pt x="2593" y="1"/>
                  </a:cubicBezTo>
                  <a:close/>
                </a:path>
              </a:pathLst>
            </a:custGeom>
            <a:solidFill>
              <a:srgbClr val="203B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81"/>
            <p:cNvSpPr/>
            <p:nvPr/>
          </p:nvSpPr>
          <p:spPr>
            <a:xfrm>
              <a:off x="946298" y="1691315"/>
              <a:ext cx="35778" cy="41811"/>
            </a:xfrm>
            <a:custGeom>
              <a:rect b="b" l="l" r="r" t="t"/>
              <a:pathLst>
                <a:path extrusionOk="0" h="1594" w="1364">
                  <a:moveTo>
                    <a:pt x="685" y="0"/>
                  </a:moveTo>
                  <a:cubicBezTo>
                    <a:pt x="305" y="0"/>
                    <a:pt x="0" y="305"/>
                    <a:pt x="7" y="685"/>
                  </a:cubicBezTo>
                  <a:lnTo>
                    <a:pt x="7" y="909"/>
                  </a:lnTo>
                  <a:cubicBezTo>
                    <a:pt x="0" y="1282"/>
                    <a:pt x="305" y="1587"/>
                    <a:pt x="685" y="1593"/>
                  </a:cubicBezTo>
                  <a:cubicBezTo>
                    <a:pt x="1058" y="1593"/>
                    <a:pt x="1363" y="1288"/>
                    <a:pt x="1363" y="909"/>
                  </a:cubicBezTo>
                  <a:lnTo>
                    <a:pt x="1363" y="678"/>
                  </a:lnTo>
                  <a:cubicBezTo>
                    <a:pt x="1363" y="305"/>
                    <a:pt x="1058" y="0"/>
                    <a:pt x="685" y="0"/>
                  </a:cubicBezTo>
                  <a:close/>
                </a:path>
              </a:pathLst>
            </a:custGeom>
            <a:solidFill>
              <a:srgbClr val="405C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81"/>
            <p:cNvSpPr/>
            <p:nvPr/>
          </p:nvSpPr>
          <p:spPr>
            <a:xfrm>
              <a:off x="964266" y="1691315"/>
              <a:ext cx="17810" cy="29771"/>
            </a:xfrm>
            <a:custGeom>
              <a:rect b="b" l="l" r="r" t="t"/>
              <a:pathLst>
                <a:path extrusionOk="0" h="1135" w="679">
                  <a:moveTo>
                    <a:pt x="0" y="0"/>
                  </a:moveTo>
                  <a:lnTo>
                    <a:pt x="0" y="793"/>
                  </a:lnTo>
                  <a:cubicBezTo>
                    <a:pt x="0" y="1021"/>
                    <a:pt x="170" y="1134"/>
                    <a:pt x="339" y="1134"/>
                  </a:cubicBezTo>
                  <a:cubicBezTo>
                    <a:pt x="509" y="1134"/>
                    <a:pt x="678" y="1021"/>
                    <a:pt x="678" y="793"/>
                  </a:cubicBezTo>
                  <a:lnTo>
                    <a:pt x="678" y="685"/>
                  </a:lnTo>
                  <a:cubicBezTo>
                    <a:pt x="678" y="305"/>
                    <a:pt x="373" y="0"/>
                    <a:pt x="0" y="0"/>
                  </a:cubicBezTo>
                  <a:close/>
                </a:path>
              </a:pathLst>
            </a:custGeom>
            <a:solidFill>
              <a:srgbClr val="556E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81"/>
            <p:cNvSpPr/>
            <p:nvPr/>
          </p:nvSpPr>
          <p:spPr>
            <a:xfrm>
              <a:off x="958207" y="1697164"/>
              <a:ext cx="11935" cy="11961"/>
            </a:xfrm>
            <a:custGeom>
              <a:rect b="b" l="l" r="r" t="t"/>
              <a:pathLst>
                <a:path extrusionOk="0" h="456" w="455">
                  <a:moveTo>
                    <a:pt x="231" y="1"/>
                  </a:moveTo>
                  <a:cubicBezTo>
                    <a:pt x="102" y="1"/>
                    <a:pt x="1" y="103"/>
                    <a:pt x="1" y="231"/>
                  </a:cubicBezTo>
                  <a:cubicBezTo>
                    <a:pt x="1" y="353"/>
                    <a:pt x="102" y="455"/>
                    <a:pt x="231" y="455"/>
                  </a:cubicBezTo>
                  <a:cubicBezTo>
                    <a:pt x="353" y="455"/>
                    <a:pt x="455" y="353"/>
                    <a:pt x="455" y="231"/>
                  </a:cubicBezTo>
                  <a:cubicBezTo>
                    <a:pt x="455" y="103"/>
                    <a:pt x="353" y="1"/>
                    <a:pt x="23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08" name="Google Shape;1608;p81"/>
          <p:cNvGrpSpPr/>
          <p:nvPr/>
        </p:nvGrpSpPr>
        <p:grpSpPr>
          <a:xfrm>
            <a:off x="8038497" y="2906079"/>
            <a:ext cx="236568" cy="370105"/>
            <a:chOff x="8038497" y="2906079"/>
            <a:chExt cx="236568" cy="370105"/>
          </a:xfrm>
        </p:grpSpPr>
        <p:sp>
          <p:nvSpPr>
            <p:cNvPr id="1609" name="Google Shape;1609;p81"/>
            <p:cNvSpPr/>
            <p:nvPr/>
          </p:nvSpPr>
          <p:spPr>
            <a:xfrm>
              <a:off x="8114616" y="3032508"/>
              <a:ext cx="55345" cy="237801"/>
            </a:xfrm>
            <a:custGeom>
              <a:rect b="b" l="l" r="r" t="t"/>
              <a:pathLst>
                <a:path extrusionOk="0" h="9066" w="2110">
                  <a:moveTo>
                    <a:pt x="1370" y="0"/>
                  </a:moveTo>
                  <a:cubicBezTo>
                    <a:pt x="0" y="3275"/>
                    <a:pt x="373" y="9066"/>
                    <a:pt x="373" y="9066"/>
                  </a:cubicBezTo>
                  <a:lnTo>
                    <a:pt x="1723" y="9066"/>
                  </a:lnTo>
                  <a:cubicBezTo>
                    <a:pt x="1723" y="9066"/>
                    <a:pt x="943" y="3696"/>
                    <a:pt x="2109" y="285"/>
                  </a:cubicBezTo>
                  <a:lnTo>
                    <a:pt x="1370" y="0"/>
                  </a:lnTo>
                  <a:close/>
                </a:path>
              </a:pathLst>
            </a:custGeom>
            <a:solidFill>
              <a:srgbClr val="697D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81"/>
            <p:cNvSpPr/>
            <p:nvPr/>
          </p:nvSpPr>
          <p:spPr>
            <a:xfrm>
              <a:off x="8114800" y="2997123"/>
              <a:ext cx="83070" cy="273185"/>
            </a:xfrm>
            <a:custGeom>
              <a:rect b="b" l="l" r="r" t="t"/>
              <a:pathLst>
                <a:path extrusionOk="0" h="10415" w="3167">
                  <a:moveTo>
                    <a:pt x="1105" y="0"/>
                  </a:moveTo>
                  <a:cubicBezTo>
                    <a:pt x="848" y="454"/>
                    <a:pt x="949" y="1031"/>
                    <a:pt x="1356" y="1370"/>
                  </a:cubicBezTo>
                  <a:cubicBezTo>
                    <a:pt x="0" y="4651"/>
                    <a:pt x="366" y="10415"/>
                    <a:pt x="366" y="10415"/>
                  </a:cubicBezTo>
                  <a:lnTo>
                    <a:pt x="997" y="10415"/>
                  </a:lnTo>
                  <a:cubicBezTo>
                    <a:pt x="922" y="9357"/>
                    <a:pt x="692" y="4760"/>
                    <a:pt x="1594" y="1756"/>
                  </a:cubicBezTo>
                  <a:cubicBezTo>
                    <a:pt x="1622" y="1665"/>
                    <a:pt x="1708" y="1607"/>
                    <a:pt x="1803" y="1607"/>
                  </a:cubicBezTo>
                  <a:cubicBezTo>
                    <a:pt x="1821" y="1607"/>
                    <a:pt x="1840" y="1609"/>
                    <a:pt x="1858" y="1614"/>
                  </a:cubicBezTo>
                  <a:cubicBezTo>
                    <a:pt x="1926" y="1627"/>
                    <a:pt x="1994" y="1634"/>
                    <a:pt x="2068" y="1634"/>
                  </a:cubicBezTo>
                  <a:cubicBezTo>
                    <a:pt x="2665" y="1634"/>
                    <a:pt x="3146" y="1166"/>
                    <a:pt x="3167" y="570"/>
                  </a:cubicBezTo>
                  <a:cubicBezTo>
                    <a:pt x="2482" y="366"/>
                    <a:pt x="1797" y="170"/>
                    <a:pt x="1105" y="0"/>
                  </a:cubicBezTo>
                  <a:close/>
                </a:path>
              </a:pathLst>
            </a:custGeom>
            <a:solidFill>
              <a:srgbClr val="4F64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81"/>
            <p:cNvSpPr/>
            <p:nvPr/>
          </p:nvSpPr>
          <p:spPr>
            <a:xfrm>
              <a:off x="8104649" y="3264433"/>
              <a:ext cx="74729" cy="11751"/>
            </a:xfrm>
            <a:custGeom>
              <a:rect b="b" l="l" r="r" t="t"/>
              <a:pathLst>
                <a:path extrusionOk="0" h="448" w="2849">
                  <a:moveTo>
                    <a:pt x="299" y="0"/>
                  </a:moveTo>
                  <a:cubicBezTo>
                    <a:pt x="1" y="0"/>
                    <a:pt x="1" y="448"/>
                    <a:pt x="299" y="448"/>
                  </a:cubicBezTo>
                  <a:lnTo>
                    <a:pt x="2550" y="448"/>
                  </a:lnTo>
                  <a:cubicBezTo>
                    <a:pt x="2849" y="448"/>
                    <a:pt x="2849" y="0"/>
                    <a:pt x="2550" y="0"/>
                  </a:cubicBezTo>
                  <a:close/>
                </a:path>
              </a:pathLst>
            </a:custGeom>
            <a:solidFill>
              <a:srgbClr val="AD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81"/>
            <p:cNvSpPr/>
            <p:nvPr/>
          </p:nvSpPr>
          <p:spPr>
            <a:xfrm>
              <a:off x="8139666" y="2906079"/>
              <a:ext cx="60355" cy="104763"/>
            </a:xfrm>
            <a:custGeom>
              <a:rect b="b" l="l" r="r" t="t"/>
              <a:pathLst>
                <a:path extrusionOk="0" h="3994" w="2301">
                  <a:moveTo>
                    <a:pt x="177" y="0"/>
                  </a:moveTo>
                  <a:cubicBezTo>
                    <a:pt x="75" y="0"/>
                    <a:pt x="1" y="107"/>
                    <a:pt x="49" y="203"/>
                  </a:cubicBezTo>
                  <a:cubicBezTo>
                    <a:pt x="327" y="833"/>
                    <a:pt x="1025" y="2508"/>
                    <a:pt x="1215" y="3993"/>
                  </a:cubicBezTo>
                  <a:cubicBezTo>
                    <a:pt x="2300" y="2644"/>
                    <a:pt x="2198" y="1871"/>
                    <a:pt x="1995" y="1444"/>
                  </a:cubicBezTo>
                  <a:cubicBezTo>
                    <a:pt x="1547" y="501"/>
                    <a:pt x="666" y="135"/>
                    <a:pt x="218" y="6"/>
                  </a:cubicBezTo>
                  <a:cubicBezTo>
                    <a:pt x="204" y="2"/>
                    <a:pt x="190" y="0"/>
                    <a:pt x="177" y="0"/>
                  </a:cubicBezTo>
                  <a:close/>
                </a:path>
              </a:pathLst>
            </a:custGeom>
            <a:solidFill>
              <a:srgbClr val="C1CD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81"/>
            <p:cNvSpPr/>
            <p:nvPr/>
          </p:nvSpPr>
          <p:spPr>
            <a:xfrm>
              <a:off x="8038497" y="2975169"/>
              <a:ext cx="133065" cy="50598"/>
            </a:xfrm>
            <a:custGeom>
              <a:rect b="b" l="l" r="r" t="t"/>
              <a:pathLst>
                <a:path extrusionOk="0" h="1929" w="5073">
                  <a:moveTo>
                    <a:pt x="2830" y="0"/>
                  </a:moveTo>
                  <a:cubicBezTo>
                    <a:pt x="2617" y="0"/>
                    <a:pt x="2416" y="22"/>
                    <a:pt x="2238" y="57"/>
                  </a:cubicBezTo>
                  <a:cubicBezTo>
                    <a:pt x="1051" y="288"/>
                    <a:pt x="333" y="1278"/>
                    <a:pt x="48" y="1766"/>
                  </a:cubicBezTo>
                  <a:cubicBezTo>
                    <a:pt x="0" y="1837"/>
                    <a:pt x="61" y="1928"/>
                    <a:pt x="140" y="1928"/>
                  </a:cubicBezTo>
                  <a:cubicBezTo>
                    <a:pt x="152" y="1928"/>
                    <a:pt x="164" y="1926"/>
                    <a:pt x="177" y="1922"/>
                  </a:cubicBezTo>
                  <a:cubicBezTo>
                    <a:pt x="732" y="1710"/>
                    <a:pt x="2087" y="1270"/>
                    <a:pt x="3776" y="1270"/>
                  </a:cubicBezTo>
                  <a:cubicBezTo>
                    <a:pt x="4190" y="1270"/>
                    <a:pt x="4625" y="1296"/>
                    <a:pt x="5072" y="1359"/>
                  </a:cubicBezTo>
                  <a:cubicBezTo>
                    <a:pt x="4545" y="298"/>
                    <a:pt x="3611" y="0"/>
                    <a:pt x="2830" y="0"/>
                  </a:cubicBezTo>
                  <a:close/>
                </a:path>
              </a:pathLst>
            </a:custGeom>
            <a:solidFill>
              <a:srgbClr val="C1CD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81"/>
            <p:cNvSpPr/>
            <p:nvPr/>
          </p:nvSpPr>
          <p:spPr>
            <a:xfrm>
              <a:off x="8171535" y="2996048"/>
              <a:ext cx="93221" cy="82152"/>
            </a:xfrm>
            <a:custGeom>
              <a:rect b="b" l="l" r="r" t="t"/>
              <a:pathLst>
                <a:path extrusionOk="0" h="3132" w="3554">
                  <a:moveTo>
                    <a:pt x="1261" y="0"/>
                  </a:moveTo>
                  <a:cubicBezTo>
                    <a:pt x="469" y="0"/>
                    <a:pt x="0" y="563"/>
                    <a:pt x="0" y="563"/>
                  </a:cubicBezTo>
                  <a:cubicBezTo>
                    <a:pt x="1736" y="1221"/>
                    <a:pt x="2835" y="2482"/>
                    <a:pt x="3282" y="3079"/>
                  </a:cubicBezTo>
                  <a:cubicBezTo>
                    <a:pt x="3313" y="3115"/>
                    <a:pt x="3354" y="3131"/>
                    <a:pt x="3394" y="3131"/>
                  </a:cubicBezTo>
                  <a:cubicBezTo>
                    <a:pt x="3466" y="3131"/>
                    <a:pt x="3535" y="3078"/>
                    <a:pt x="3540" y="2991"/>
                  </a:cubicBezTo>
                  <a:cubicBezTo>
                    <a:pt x="3553" y="2414"/>
                    <a:pt x="3499" y="1234"/>
                    <a:pt x="2740" y="617"/>
                  </a:cubicBezTo>
                  <a:cubicBezTo>
                    <a:pt x="2173" y="153"/>
                    <a:pt x="1673" y="0"/>
                    <a:pt x="1261" y="0"/>
                  </a:cubicBezTo>
                  <a:close/>
                </a:path>
              </a:pathLst>
            </a:custGeom>
            <a:solidFill>
              <a:srgbClr val="C1CD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81"/>
            <p:cNvSpPr/>
            <p:nvPr/>
          </p:nvSpPr>
          <p:spPr>
            <a:xfrm>
              <a:off x="8067297" y="2917646"/>
              <a:ext cx="207768" cy="93195"/>
            </a:xfrm>
            <a:custGeom>
              <a:rect b="b" l="l" r="r" t="t"/>
              <a:pathLst>
                <a:path extrusionOk="0" h="3553" w="7921">
                  <a:moveTo>
                    <a:pt x="1147" y="0"/>
                  </a:moveTo>
                  <a:cubicBezTo>
                    <a:pt x="773" y="0"/>
                    <a:pt x="433" y="58"/>
                    <a:pt x="163" y="128"/>
                  </a:cubicBezTo>
                  <a:cubicBezTo>
                    <a:pt x="14" y="175"/>
                    <a:pt x="1" y="379"/>
                    <a:pt x="150" y="447"/>
                  </a:cubicBezTo>
                  <a:cubicBezTo>
                    <a:pt x="957" y="799"/>
                    <a:pt x="2930" y="2189"/>
                    <a:pt x="3974" y="3552"/>
                  </a:cubicBezTo>
                  <a:cubicBezTo>
                    <a:pt x="5032" y="2799"/>
                    <a:pt x="7019" y="1938"/>
                    <a:pt x="7751" y="1816"/>
                  </a:cubicBezTo>
                  <a:cubicBezTo>
                    <a:pt x="7887" y="1796"/>
                    <a:pt x="7921" y="1620"/>
                    <a:pt x="7798" y="1552"/>
                  </a:cubicBezTo>
                  <a:cubicBezTo>
                    <a:pt x="7422" y="1341"/>
                    <a:pt x="6789" y="1060"/>
                    <a:pt x="6112" y="1060"/>
                  </a:cubicBezTo>
                  <a:cubicBezTo>
                    <a:pt x="5874" y="1060"/>
                    <a:pt x="5631" y="1094"/>
                    <a:pt x="5391" y="1179"/>
                  </a:cubicBezTo>
                  <a:cubicBezTo>
                    <a:pt x="4618" y="1450"/>
                    <a:pt x="4252" y="1952"/>
                    <a:pt x="4089" y="2427"/>
                  </a:cubicBezTo>
                  <a:cubicBezTo>
                    <a:pt x="4022" y="1823"/>
                    <a:pt x="3737" y="1091"/>
                    <a:pt x="2862" y="501"/>
                  </a:cubicBezTo>
                  <a:cubicBezTo>
                    <a:pt x="2294" y="121"/>
                    <a:pt x="1686" y="0"/>
                    <a:pt x="1147" y="0"/>
                  </a:cubicBezTo>
                  <a:close/>
                </a:path>
              </a:pathLst>
            </a:custGeom>
            <a:solidFill>
              <a:srgbClr val="AD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16" name="Google Shape;1616;p81"/>
          <p:cNvGrpSpPr/>
          <p:nvPr/>
        </p:nvGrpSpPr>
        <p:grpSpPr>
          <a:xfrm>
            <a:off x="6324130" y="1566303"/>
            <a:ext cx="370630" cy="261802"/>
            <a:chOff x="6324130" y="1566303"/>
            <a:chExt cx="370630" cy="261802"/>
          </a:xfrm>
        </p:grpSpPr>
        <p:sp>
          <p:nvSpPr>
            <p:cNvPr id="1617" name="Google Shape;1617;p81"/>
            <p:cNvSpPr/>
            <p:nvPr/>
          </p:nvSpPr>
          <p:spPr>
            <a:xfrm>
              <a:off x="6536147" y="1780418"/>
              <a:ext cx="57286" cy="47686"/>
            </a:xfrm>
            <a:custGeom>
              <a:rect b="b" l="l" r="r" t="t"/>
              <a:pathLst>
                <a:path extrusionOk="0" h="1818" w="2184">
                  <a:moveTo>
                    <a:pt x="814" y="0"/>
                  </a:moveTo>
                  <a:lnTo>
                    <a:pt x="814" y="1051"/>
                  </a:lnTo>
                  <a:lnTo>
                    <a:pt x="448" y="1092"/>
                  </a:lnTo>
                  <a:cubicBezTo>
                    <a:pt x="0" y="1153"/>
                    <a:pt x="41" y="1811"/>
                    <a:pt x="495" y="1817"/>
                  </a:cubicBezTo>
                  <a:lnTo>
                    <a:pt x="1722" y="1817"/>
                  </a:lnTo>
                  <a:cubicBezTo>
                    <a:pt x="1973" y="1817"/>
                    <a:pt x="2184" y="1614"/>
                    <a:pt x="2184" y="1363"/>
                  </a:cubicBezTo>
                  <a:lnTo>
                    <a:pt x="2184" y="0"/>
                  </a:lnTo>
                  <a:close/>
                </a:path>
              </a:pathLst>
            </a:custGeom>
            <a:solidFill>
              <a:srgbClr val="7085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81"/>
            <p:cNvSpPr/>
            <p:nvPr/>
          </p:nvSpPr>
          <p:spPr>
            <a:xfrm>
              <a:off x="6404525" y="1787343"/>
              <a:ext cx="51253" cy="40761"/>
            </a:xfrm>
            <a:custGeom>
              <a:rect b="b" l="l" r="r" t="t"/>
              <a:pathLst>
                <a:path extrusionOk="0" h="1554" w="1954">
                  <a:moveTo>
                    <a:pt x="814" y="1"/>
                  </a:moveTo>
                  <a:lnTo>
                    <a:pt x="814" y="787"/>
                  </a:lnTo>
                  <a:lnTo>
                    <a:pt x="448" y="828"/>
                  </a:lnTo>
                  <a:cubicBezTo>
                    <a:pt x="0" y="889"/>
                    <a:pt x="41" y="1547"/>
                    <a:pt x="495" y="1553"/>
                  </a:cubicBezTo>
                  <a:lnTo>
                    <a:pt x="1499" y="1553"/>
                  </a:lnTo>
                  <a:cubicBezTo>
                    <a:pt x="1750" y="1553"/>
                    <a:pt x="1953" y="1350"/>
                    <a:pt x="1953" y="1099"/>
                  </a:cubicBezTo>
                  <a:lnTo>
                    <a:pt x="1953" y="1"/>
                  </a:lnTo>
                  <a:close/>
                </a:path>
              </a:pathLst>
            </a:custGeom>
            <a:solidFill>
              <a:srgbClr val="7085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81"/>
            <p:cNvSpPr/>
            <p:nvPr/>
          </p:nvSpPr>
          <p:spPr>
            <a:xfrm>
              <a:off x="6566023" y="1780418"/>
              <a:ext cx="57286" cy="47686"/>
            </a:xfrm>
            <a:custGeom>
              <a:rect b="b" l="l" r="r" t="t"/>
              <a:pathLst>
                <a:path extrusionOk="0" h="1818" w="2184">
                  <a:moveTo>
                    <a:pt x="814" y="0"/>
                  </a:moveTo>
                  <a:lnTo>
                    <a:pt x="814" y="1051"/>
                  </a:lnTo>
                  <a:lnTo>
                    <a:pt x="448" y="1092"/>
                  </a:lnTo>
                  <a:cubicBezTo>
                    <a:pt x="0" y="1153"/>
                    <a:pt x="41" y="1811"/>
                    <a:pt x="495" y="1817"/>
                  </a:cubicBezTo>
                  <a:lnTo>
                    <a:pt x="1723" y="1817"/>
                  </a:lnTo>
                  <a:cubicBezTo>
                    <a:pt x="1980" y="1817"/>
                    <a:pt x="2184" y="1614"/>
                    <a:pt x="2184" y="1363"/>
                  </a:cubicBezTo>
                  <a:lnTo>
                    <a:pt x="2184"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81"/>
            <p:cNvSpPr/>
            <p:nvPr/>
          </p:nvSpPr>
          <p:spPr>
            <a:xfrm>
              <a:off x="6434401" y="1787343"/>
              <a:ext cx="51253" cy="40761"/>
            </a:xfrm>
            <a:custGeom>
              <a:rect b="b" l="l" r="r" t="t"/>
              <a:pathLst>
                <a:path extrusionOk="0" h="1554" w="1954">
                  <a:moveTo>
                    <a:pt x="814" y="1"/>
                  </a:moveTo>
                  <a:lnTo>
                    <a:pt x="814" y="787"/>
                  </a:lnTo>
                  <a:lnTo>
                    <a:pt x="448" y="828"/>
                  </a:lnTo>
                  <a:cubicBezTo>
                    <a:pt x="1" y="889"/>
                    <a:pt x="41" y="1547"/>
                    <a:pt x="496" y="1553"/>
                  </a:cubicBezTo>
                  <a:lnTo>
                    <a:pt x="1499" y="1553"/>
                  </a:lnTo>
                  <a:cubicBezTo>
                    <a:pt x="1750" y="1553"/>
                    <a:pt x="1953" y="1350"/>
                    <a:pt x="1953" y="1099"/>
                  </a:cubicBezTo>
                  <a:lnTo>
                    <a:pt x="195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81"/>
            <p:cNvSpPr/>
            <p:nvPr/>
          </p:nvSpPr>
          <p:spPr>
            <a:xfrm>
              <a:off x="6324314" y="1684889"/>
              <a:ext cx="362315" cy="112212"/>
            </a:xfrm>
            <a:custGeom>
              <a:rect b="b" l="l" r="r" t="t"/>
              <a:pathLst>
                <a:path extrusionOk="0" h="4278" w="13813">
                  <a:moveTo>
                    <a:pt x="3722" y="0"/>
                  </a:moveTo>
                  <a:cubicBezTo>
                    <a:pt x="2781" y="0"/>
                    <a:pt x="2161" y="766"/>
                    <a:pt x="678" y="903"/>
                  </a:cubicBezTo>
                  <a:cubicBezTo>
                    <a:pt x="245" y="943"/>
                    <a:pt x="89" y="1215"/>
                    <a:pt x="28" y="1398"/>
                  </a:cubicBezTo>
                  <a:cubicBezTo>
                    <a:pt x="0" y="1506"/>
                    <a:pt x="7" y="1615"/>
                    <a:pt x="61" y="1710"/>
                  </a:cubicBezTo>
                  <a:cubicBezTo>
                    <a:pt x="1015" y="3349"/>
                    <a:pt x="4230" y="4277"/>
                    <a:pt x="7360" y="4277"/>
                  </a:cubicBezTo>
                  <a:cubicBezTo>
                    <a:pt x="10106" y="4277"/>
                    <a:pt x="12786" y="3563"/>
                    <a:pt x="13813" y="1988"/>
                  </a:cubicBezTo>
                  <a:lnTo>
                    <a:pt x="12497" y="672"/>
                  </a:lnTo>
                  <a:lnTo>
                    <a:pt x="3994" y="21"/>
                  </a:lnTo>
                  <a:cubicBezTo>
                    <a:pt x="3900" y="7"/>
                    <a:pt x="3809" y="0"/>
                    <a:pt x="3722" y="0"/>
                  </a:cubicBezTo>
                  <a:close/>
                </a:path>
              </a:pathLst>
            </a:custGeom>
            <a:solidFill>
              <a:srgbClr val="D7E1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81"/>
            <p:cNvSpPr/>
            <p:nvPr/>
          </p:nvSpPr>
          <p:spPr>
            <a:xfrm>
              <a:off x="6324314" y="1715316"/>
              <a:ext cx="362315" cy="81785"/>
            </a:xfrm>
            <a:custGeom>
              <a:rect b="b" l="l" r="r" t="t"/>
              <a:pathLst>
                <a:path extrusionOk="0" h="3118" w="13813">
                  <a:moveTo>
                    <a:pt x="156" y="0"/>
                  </a:moveTo>
                  <a:cubicBezTo>
                    <a:pt x="95" y="75"/>
                    <a:pt x="55" y="150"/>
                    <a:pt x="28" y="238"/>
                  </a:cubicBezTo>
                  <a:cubicBezTo>
                    <a:pt x="0" y="346"/>
                    <a:pt x="7" y="455"/>
                    <a:pt x="61" y="550"/>
                  </a:cubicBezTo>
                  <a:cubicBezTo>
                    <a:pt x="1015" y="2189"/>
                    <a:pt x="4230" y="3117"/>
                    <a:pt x="7360" y="3117"/>
                  </a:cubicBezTo>
                  <a:cubicBezTo>
                    <a:pt x="10106" y="3117"/>
                    <a:pt x="12786" y="2403"/>
                    <a:pt x="13813" y="828"/>
                  </a:cubicBezTo>
                  <a:lnTo>
                    <a:pt x="13602" y="617"/>
                  </a:lnTo>
                  <a:cubicBezTo>
                    <a:pt x="11662" y="1981"/>
                    <a:pt x="9562" y="2467"/>
                    <a:pt x="7604" y="2467"/>
                  </a:cubicBezTo>
                  <a:cubicBezTo>
                    <a:pt x="4042" y="2467"/>
                    <a:pt x="953" y="858"/>
                    <a:pt x="156"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81"/>
            <p:cNvSpPr/>
            <p:nvPr/>
          </p:nvSpPr>
          <p:spPr>
            <a:xfrm>
              <a:off x="6324130" y="1684836"/>
              <a:ext cx="117405" cy="98258"/>
            </a:xfrm>
            <a:custGeom>
              <a:rect b="b" l="l" r="r" t="t"/>
              <a:pathLst>
                <a:path extrusionOk="0" h="3746" w="4476">
                  <a:moveTo>
                    <a:pt x="3739" y="1"/>
                  </a:moveTo>
                  <a:cubicBezTo>
                    <a:pt x="3677" y="1"/>
                    <a:pt x="3615" y="4"/>
                    <a:pt x="3554" y="10"/>
                  </a:cubicBezTo>
                  <a:lnTo>
                    <a:pt x="3276" y="57"/>
                  </a:lnTo>
                  <a:cubicBezTo>
                    <a:pt x="2557" y="240"/>
                    <a:pt x="1920" y="789"/>
                    <a:pt x="685" y="905"/>
                  </a:cubicBezTo>
                  <a:cubicBezTo>
                    <a:pt x="252" y="945"/>
                    <a:pt x="96" y="1217"/>
                    <a:pt x="35" y="1407"/>
                  </a:cubicBezTo>
                  <a:cubicBezTo>
                    <a:pt x="1" y="1508"/>
                    <a:pt x="14" y="1623"/>
                    <a:pt x="68" y="1712"/>
                  </a:cubicBezTo>
                  <a:cubicBezTo>
                    <a:pt x="597" y="2620"/>
                    <a:pt x="1818" y="3312"/>
                    <a:pt x="3337" y="3746"/>
                  </a:cubicBezTo>
                  <a:cubicBezTo>
                    <a:pt x="3994" y="3278"/>
                    <a:pt x="4381" y="2519"/>
                    <a:pt x="4381" y="1712"/>
                  </a:cubicBezTo>
                  <a:cubicBezTo>
                    <a:pt x="4381" y="1108"/>
                    <a:pt x="4116" y="661"/>
                    <a:pt x="4476" y="64"/>
                  </a:cubicBezTo>
                  <a:lnTo>
                    <a:pt x="4001" y="23"/>
                  </a:lnTo>
                  <a:cubicBezTo>
                    <a:pt x="3914" y="7"/>
                    <a:pt x="3826" y="1"/>
                    <a:pt x="37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81"/>
            <p:cNvSpPr/>
            <p:nvPr/>
          </p:nvSpPr>
          <p:spPr>
            <a:xfrm>
              <a:off x="6382833" y="1566303"/>
              <a:ext cx="311927" cy="177498"/>
            </a:xfrm>
            <a:custGeom>
              <a:rect b="b" l="l" r="r" t="t"/>
              <a:pathLst>
                <a:path extrusionOk="0" h="6767" w="11892">
                  <a:moveTo>
                    <a:pt x="5358" y="1"/>
                  </a:moveTo>
                  <a:cubicBezTo>
                    <a:pt x="5346" y="1"/>
                    <a:pt x="5335" y="2"/>
                    <a:pt x="5323" y="6"/>
                  </a:cubicBezTo>
                  <a:cubicBezTo>
                    <a:pt x="4835" y="155"/>
                    <a:pt x="3485" y="650"/>
                    <a:pt x="2367" y="1796"/>
                  </a:cubicBezTo>
                  <a:lnTo>
                    <a:pt x="2204" y="1335"/>
                  </a:lnTo>
                  <a:cubicBezTo>
                    <a:pt x="2186" y="1289"/>
                    <a:pt x="2142" y="1262"/>
                    <a:pt x="2097" y="1262"/>
                  </a:cubicBezTo>
                  <a:cubicBezTo>
                    <a:pt x="2076" y="1262"/>
                    <a:pt x="2054" y="1268"/>
                    <a:pt x="2034" y="1281"/>
                  </a:cubicBezTo>
                  <a:cubicBezTo>
                    <a:pt x="1587" y="1586"/>
                    <a:pt x="0" y="2806"/>
                    <a:pt x="448" y="4800"/>
                  </a:cubicBezTo>
                  <a:cubicBezTo>
                    <a:pt x="817" y="4689"/>
                    <a:pt x="1197" y="4641"/>
                    <a:pt x="1578" y="4641"/>
                  </a:cubicBezTo>
                  <a:cubicBezTo>
                    <a:pt x="3613" y="4641"/>
                    <a:pt x="5668" y="6013"/>
                    <a:pt x="6279" y="6448"/>
                  </a:cubicBezTo>
                  <a:cubicBezTo>
                    <a:pt x="6297" y="6459"/>
                    <a:pt x="6317" y="6464"/>
                    <a:pt x="6338" y="6464"/>
                  </a:cubicBezTo>
                  <a:cubicBezTo>
                    <a:pt x="6381" y="6464"/>
                    <a:pt x="6424" y="6441"/>
                    <a:pt x="6442" y="6400"/>
                  </a:cubicBezTo>
                  <a:lnTo>
                    <a:pt x="6889" y="5424"/>
                  </a:lnTo>
                  <a:cubicBezTo>
                    <a:pt x="6889" y="5424"/>
                    <a:pt x="7873" y="5803"/>
                    <a:pt x="9296" y="6665"/>
                  </a:cubicBezTo>
                  <a:cubicBezTo>
                    <a:pt x="9314" y="6675"/>
                    <a:pt x="9333" y="6679"/>
                    <a:pt x="9352" y="6679"/>
                  </a:cubicBezTo>
                  <a:cubicBezTo>
                    <a:pt x="9397" y="6679"/>
                    <a:pt x="9440" y="6652"/>
                    <a:pt x="9459" y="6604"/>
                  </a:cubicBezTo>
                  <a:lnTo>
                    <a:pt x="9697" y="5858"/>
                  </a:lnTo>
                  <a:cubicBezTo>
                    <a:pt x="10422" y="6034"/>
                    <a:pt x="11100" y="6339"/>
                    <a:pt x="11717" y="6746"/>
                  </a:cubicBezTo>
                  <a:cubicBezTo>
                    <a:pt x="11737" y="6760"/>
                    <a:pt x="11758" y="6766"/>
                    <a:pt x="11779" y="6766"/>
                  </a:cubicBezTo>
                  <a:cubicBezTo>
                    <a:pt x="11838" y="6766"/>
                    <a:pt x="11892" y="6716"/>
                    <a:pt x="11887" y="6651"/>
                  </a:cubicBezTo>
                  <a:cubicBezTo>
                    <a:pt x="11853" y="6251"/>
                    <a:pt x="11717" y="5417"/>
                    <a:pt x="11215" y="4739"/>
                  </a:cubicBezTo>
                  <a:lnTo>
                    <a:pt x="11812" y="4149"/>
                  </a:lnTo>
                  <a:cubicBezTo>
                    <a:pt x="11860" y="4102"/>
                    <a:pt x="11860" y="4020"/>
                    <a:pt x="11805" y="3979"/>
                  </a:cubicBezTo>
                  <a:cubicBezTo>
                    <a:pt x="11500" y="3756"/>
                    <a:pt x="10578" y="3098"/>
                    <a:pt x="9771" y="2901"/>
                  </a:cubicBezTo>
                  <a:lnTo>
                    <a:pt x="10429" y="2488"/>
                  </a:lnTo>
                  <a:cubicBezTo>
                    <a:pt x="10503" y="2447"/>
                    <a:pt x="10497" y="2339"/>
                    <a:pt x="10422" y="2298"/>
                  </a:cubicBezTo>
                  <a:cubicBezTo>
                    <a:pt x="9541" y="1891"/>
                    <a:pt x="8598" y="1667"/>
                    <a:pt x="7628" y="1633"/>
                  </a:cubicBezTo>
                  <a:lnTo>
                    <a:pt x="8259" y="1044"/>
                  </a:lnTo>
                  <a:cubicBezTo>
                    <a:pt x="8327" y="989"/>
                    <a:pt x="8300" y="888"/>
                    <a:pt x="8218" y="860"/>
                  </a:cubicBezTo>
                  <a:cubicBezTo>
                    <a:pt x="7970" y="790"/>
                    <a:pt x="7490" y="679"/>
                    <a:pt x="6891" y="679"/>
                  </a:cubicBezTo>
                  <a:cubicBezTo>
                    <a:pt x="6392" y="679"/>
                    <a:pt x="5812" y="756"/>
                    <a:pt x="5215" y="996"/>
                  </a:cubicBezTo>
                  <a:lnTo>
                    <a:pt x="5465" y="142"/>
                  </a:lnTo>
                  <a:cubicBezTo>
                    <a:pt x="5483" y="71"/>
                    <a:pt x="5429" y="1"/>
                    <a:pt x="5358" y="1"/>
                  </a:cubicBezTo>
                  <a:close/>
                </a:path>
              </a:pathLst>
            </a:custGeom>
            <a:solidFill>
              <a:srgbClr val="7085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81"/>
            <p:cNvSpPr/>
            <p:nvPr/>
          </p:nvSpPr>
          <p:spPr>
            <a:xfrm>
              <a:off x="6382833" y="1566303"/>
              <a:ext cx="275520" cy="125904"/>
            </a:xfrm>
            <a:custGeom>
              <a:rect b="b" l="l" r="r" t="t"/>
              <a:pathLst>
                <a:path extrusionOk="0" h="4800" w="10504">
                  <a:moveTo>
                    <a:pt x="5358" y="1"/>
                  </a:moveTo>
                  <a:cubicBezTo>
                    <a:pt x="5346" y="1"/>
                    <a:pt x="5335" y="2"/>
                    <a:pt x="5323" y="6"/>
                  </a:cubicBezTo>
                  <a:cubicBezTo>
                    <a:pt x="4835" y="155"/>
                    <a:pt x="3485" y="650"/>
                    <a:pt x="2367" y="1796"/>
                  </a:cubicBezTo>
                  <a:lnTo>
                    <a:pt x="2204" y="1335"/>
                  </a:lnTo>
                  <a:cubicBezTo>
                    <a:pt x="2186" y="1289"/>
                    <a:pt x="2142" y="1262"/>
                    <a:pt x="2097" y="1262"/>
                  </a:cubicBezTo>
                  <a:cubicBezTo>
                    <a:pt x="2076" y="1262"/>
                    <a:pt x="2054" y="1268"/>
                    <a:pt x="2034" y="1281"/>
                  </a:cubicBezTo>
                  <a:cubicBezTo>
                    <a:pt x="1587" y="1586"/>
                    <a:pt x="0" y="2806"/>
                    <a:pt x="448" y="4800"/>
                  </a:cubicBezTo>
                  <a:cubicBezTo>
                    <a:pt x="817" y="4689"/>
                    <a:pt x="1199" y="4641"/>
                    <a:pt x="1581" y="4641"/>
                  </a:cubicBezTo>
                  <a:cubicBezTo>
                    <a:pt x="1970" y="4641"/>
                    <a:pt x="2360" y="4691"/>
                    <a:pt x="2740" y="4773"/>
                  </a:cubicBezTo>
                  <a:cubicBezTo>
                    <a:pt x="2740" y="4773"/>
                    <a:pt x="3363" y="3342"/>
                    <a:pt x="4821" y="2671"/>
                  </a:cubicBezTo>
                  <a:lnTo>
                    <a:pt x="5106" y="3444"/>
                  </a:lnTo>
                  <a:cubicBezTo>
                    <a:pt x="5106" y="3444"/>
                    <a:pt x="6353" y="2798"/>
                    <a:pt x="8360" y="2798"/>
                  </a:cubicBezTo>
                  <a:cubicBezTo>
                    <a:pt x="8794" y="2798"/>
                    <a:pt x="9264" y="2828"/>
                    <a:pt x="9764" y="2901"/>
                  </a:cubicBezTo>
                  <a:lnTo>
                    <a:pt x="10429" y="2495"/>
                  </a:lnTo>
                  <a:cubicBezTo>
                    <a:pt x="10503" y="2447"/>
                    <a:pt x="10497" y="2339"/>
                    <a:pt x="10415" y="2298"/>
                  </a:cubicBezTo>
                  <a:cubicBezTo>
                    <a:pt x="9541" y="1891"/>
                    <a:pt x="8591" y="1667"/>
                    <a:pt x="7628" y="1633"/>
                  </a:cubicBezTo>
                  <a:lnTo>
                    <a:pt x="8259" y="1050"/>
                  </a:lnTo>
                  <a:cubicBezTo>
                    <a:pt x="8320" y="989"/>
                    <a:pt x="8300" y="888"/>
                    <a:pt x="8212" y="860"/>
                  </a:cubicBezTo>
                  <a:cubicBezTo>
                    <a:pt x="7967" y="790"/>
                    <a:pt x="7488" y="679"/>
                    <a:pt x="6890" y="679"/>
                  </a:cubicBezTo>
                  <a:cubicBezTo>
                    <a:pt x="6392" y="679"/>
                    <a:pt x="5812" y="756"/>
                    <a:pt x="5215" y="996"/>
                  </a:cubicBezTo>
                  <a:lnTo>
                    <a:pt x="5465" y="142"/>
                  </a:lnTo>
                  <a:cubicBezTo>
                    <a:pt x="5483" y="71"/>
                    <a:pt x="5429" y="1"/>
                    <a:pt x="5358" y="1"/>
                  </a:cubicBezTo>
                  <a:close/>
                </a:path>
              </a:pathLst>
            </a:custGeom>
            <a:solidFill>
              <a:srgbClr val="556E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81"/>
            <p:cNvSpPr/>
            <p:nvPr/>
          </p:nvSpPr>
          <p:spPr>
            <a:xfrm>
              <a:off x="6389941" y="1714607"/>
              <a:ext cx="24027" cy="23843"/>
            </a:xfrm>
            <a:custGeom>
              <a:rect b="b" l="l" r="r" t="t"/>
              <a:pathLst>
                <a:path extrusionOk="0" h="909" w="916">
                  <a:moveTo>
                    <a:pt x="455" y="0"/>
                  </a:moveTo>
                  <a:cubicBezTo>
                    <a:pt x="204" y="0"/>
                    <a:pt x="0" y="204"/>
                    <a:pt x="0" y="455"/>
                  </a:cubicBezTo>
                  <a:cubicBezTo>
                    <a:pt x="0" y="705"/>
                    <a:pt x="204" y="909"/>
                    <a:pt x="455" y="909"/>
                  </a:cubicBezTo>
                  <a:cubicBezTo>
                    <a:pt x="712" y="909"/>
                    <a:pt x="916" y="705"/>
                    <a:pt x="916" y="455"/>
                  </a:cubicBezTo>
                  <a:cubicBezTo>
                    <a:pt x="916" y="204"/>
                    <a:pt x="712" y="0"/>
                    <a:pt x="455" y="0"/>
                  </a:cubicBezTo>
                  <a:close/>
                </a:path>
              </a:pathLst>
            </a:custGeom>
            <a:solidFill>
              <a:srgbClr val="203B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81"/>
            <p:cNvSpPr/>
            <p:nvPr/>
          </p:nvSpPr>
          <p:spPr>
            <a:xfrm>
              <a:off x="6456644" y="1601792"/>
              <a:ext cx="49365" cy="43830"/>
            </a:xfrm>
            <a:custGeom>
              <a:rect b="b" l="l" r="r" t="t"/>
              <a:pathLst>
                <a:path extrusionOk="0" h="1671" w="1882">
                  <a:moveTo>
                    <a:pt x="1547" y="0"/>
                  </a:moveTo>
                  <a:cubicBezTo>
                    <a:pt x="1506" y="0"/>
                    <a:pt x="1461" y="13"/>
                    <a:pt x="1417" y="43"/>
                  </a:cubicBezTo>
                  <a:cubicBezTo>
                    <a:pt x="916" y="389"/>
                    <a:pt x="475" y="816"/>
                    <a:pt x="115" y="1304"/>
                  </a:cubicBezTo>
                  <a:cubicBezTo>
                    <a:pt x="0" y="1453"/>
                    <a:pt x="109" y="1670"/>
                    <a:pt x="299" y="1670"/>
                  </a:cubicBezTo>
                  <a:cubicBezTo>
                    <a:pt x="366" y="1670"/>
                    <a:pt x="434" y="1637"/>
                    <a:pt x="482" y="1582"/>
                  </a:cubicBezTo>
                  <a:cubicBezTo>
                    <a:pt x="807" y="1135"/>
                    <a:pt x="1214" y="741"/>
                    <a:pt x="1675" y="423"/>
                  </a:cubicBezTo>
                  <a:cubicBezTo>
                    <a:pt x="1882" y="283"/>
                    <a:pt x="1743" y="0"/>
                    <a:pt x="1547" y="0"/>
                  </a:cubicBezTo>
                  <a:close/>
                </a:path>
              </a:pathLst>
            </a:custGeom>
            <a:solidFill>
              <a:srgbClr val="7085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81"/>
            <p:cNvSpPr/>
            <p:nvPr/>
          </p:nvSpPr>
          <p:spPr>
            <a:xfrm>
              <a:off x="6516763" y="1605753"/>
              <a:ext cx="49286" cy="26519"/>
            </a:xfrm>
            <a:custGeom>
              <a:rect b="b" l="l" r="r" t="t"/>
              <a:pathLst>
                <a:path extrusionOk="0" h="1011" w="1879">
                  <a:moveTo>
                    <a:pt x="1558" y="0"/>
                  </a:moveTo>
                  <a:cubicBezTo>
                    <a:pt x="1539" y="0"/>
                    <a:pt x="1519" y="3"/>
                    <a:pt x="1499" y="7"/>
                  </a:cubicBezTo>
                  <a:cubicBezTo>
                    <a:pt x="1031" y="123"/>
                    <a:pt x="583" y="319"/>
                    <a:pt x="183" y="597"/>
                  </a:cubicBezTo>
                  <a:cubicBezTo>
                    <a:pt x="0" y="726"/>
                    <a:pt x="88" y="1011"/>
                    <a:pt x="312" y="1011"/>
                  </a:cubicBezTo>
                  <a:cubicBezTo>
                    <a:pt x="359" y="1011"/>
                    <a:pt x="407" y="997"/>
                    <a:pt x="441" y="970"/>
                  </a:cubicBezTo>
                  <a:cubicBezTo>
                    <a:pt x="793" y="726"/>
                    <a:pt x="1187" y="550"/>
                    <a:pt x="1607" y="455"/>
                  </a:cubicBezTo>
                  <a:cubicBezTo>
                    <a:pt x="1878" y="392"/>
                    <a:pt x="1809" y="0"/>
                    <a:pt x="1558" y="0"/>
                  </a:cubicBezTo>
                  <a:close/>
                </a:path>
              </a:pathLst>
            </a:custGeom>
            <a:solidFill>
              <a:srgbClr val="7085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81"/>
            <p:cNvSpPr/>
            <p:nvPr/>
          </p:nvSpPr>
          <p:spPr>
            <a:xfrm>
              <a:off x="6575440" y="1631012"/>
              <a:ext cx="44145" cy="13194"/>
            </a:xfrm>
            <a:custGeom>
              <a:rect b="b" l="l" r="r" t="t"/>
              <a:pathLst>
                <a:path extrusionOk="0" h="503" w="1683">
                  <a:moveTo>
                    <a:pt x="1049" y="0"/>
                  </a:moveTo>
                  <a:cubicBezTo>
                    <a:pt x="784" y="0"/>
                    <a:pt x="521" y="17"/>
                    <a:pt x="258" y="48"/>
                  </a:cubicBezTo>
                  <a:cubicBezTo>
                    <a:pt x="1" y="102"/>
                    <a:pt x="21" y="475"/>
                    <a:pt x="285" y="502"/>
                  </a:cubicBezTo>
                  <a:lnTo>
                    <a:pt x="313" y="502"/>
                  </a:lnTo>
                  <a:cubicBezTo>
                    <a:pt x="557" y="471"/>
                    <a:pt x="801" y="457"/>
                    <a:pt x="1043" y="457"/>
                  </a:cubicBezTo>
                  <a:cubicBezTo>
                    <a:pt x="1171" y="457"/>
                    <a:pt x="1298" y="461"/>
                    <a:pt x="1425" y="468"/>
                  </a:cubicBezTo>
                  <a:cubicBezTo>
                    <a:pt x="1429" y="469"/>
                    <a:pt x="1434" y="469"/>
                    <a:pt x="1438" y="469"/>
                  </a:cubicBezTo>
                  <a:cubicBezTo>
                    <a:pt x="1561" y="469"/>
                    <a:pt x="1662" y="383"/>
                    <a:pt x="1669" y="265"/>
                  </a:cubicBezTo>
                  <a:cubicBezTo>
                    <a:pt x="1682" y="136"/>
                    <a:pt x="1587" y="28"/>
                    <a:pt x="1465" y="14"/>
                  </a:cubicBezTo>
                  <a:cubicBezTo>
                    <a:pt x="1326" y="5"/>
                    <a:pt x="1187" y="0"/>
                    <a:pt x="104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81"/>
            <p:cNvSpPr/>
            <p:nvPr/>
          </p:nvSpPr>
          <p:spPr>
            <a:xfrm>
              <a:off x="6632962" y="1667026"/>
              <a:ext cx="32499" cy="19856"/>
            </a:xfrm>
            <a:custGeom>
              <a:rect b="b" l="l" r="r" t="t"/>
              <a:pathLst>
                <a:path extrusionOk="0" h="757" w="1239">
                  <a:moveTo>
                    <a:pt x="330" y="1"/>
                  </a:moveTo>
                  <a:cubicBezTo>
                    <a:pt x="100" y="1"/>
                    <a:pt x="1" y="381"/>
                    <a:pt x="283" y="451"/>
                  </a:cubicBezTo>
                  <a:cubicBezTo>
                    <a:pt x="459" y="519"/>
                    <a:pt x="635" y="601"/>
                    <a:pt x="791" y="709"/>
                  </a:cubicBezTo>
                  <a:cubicBezTo>
                    <a:pt x="832" y="736"/>
                    <a:pt x="873" y="750"/>
                    <a:pt x="920" y="750"/>
                  </a:cubicBezTo>
                  <a:lnTo>
                    <a:pt x="927" y="757"/>
                  </a:lnTo>
                  <a:cubicBezTo>
                    <a:pt x="1151" y="757"/>
                    <a:pt x="1239" y="465"/>
                    <a:pt x="1056" y="336"/>
                  </a:cubicBezTo>
                  <a:cubicBezTo>
                    <a:pt x="866" y="214"/>
                    <a:pt x="662" y="106"/>
                    <a:pt x="445" y="31"/>
                  </a:cubicBezTo>
                  <a:cubicBezTo>
                    <a:pt x="404" y="10"/>
                    <a:pt x="365" y="1"/>
                    <a:pt x="3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81"/>
            <p:cNvSpPr/>
            <p:nvPr/>
          </p:nvSpPr>
          <p:spPr>
            <a:xfrm>
              <a:off x="6428526" y="1678594"/>
              <a:ext cx="52067" cy="35568"/>
            </a:xfrm>
            <a:custGeom>
              <a:rect b="b" l="l" r="r" t="t"/>
              <a:pathLst>
                <a:path extrusionOk="0" h="1356" w="1985">
                  <a:moveTo>
                    <a:pt x="940" y="1"/>
                  </a:moveTo>
                  <a:cubicBezTo>
                    <a:pt x="878" y="1"/>
                    <a:pt x="813" y="8"/>
                    <a:pt x="747" y="24"/>
                  </a:cubicBezTo>
                  <a:cubicBezTo>
                    <a:pt x="265" y="132"/>
                    <a:pt x="1" y="648"/>
                    <a:pt x="191" y="1102"/>
                  </a:cubicBezTo>
                  <a:cubicBezTo>
                    <a:pt x="210" y="1145"/>
                    <a:pt x="250" y="1168"/>
                    <a:pt x="290" y="1168"/>
                  </a:cubicBezTo>
                  <a:cubicBezTo>
                    <a:pt x="320" y="1168"/>
                    <a:pt x="351" y="1155"/>
                    <a:pt x="374" y="1129"/>
                  </a:cubicBezTo>
                  <a:cubicBezTo>
                    <a:pt x="488" y="989"/>
                    <a:pt x="649" y="923"/>
                    <a:pt x="809" y="923"/>
                  </a:cubicBezTo>
                  <a:cubicBezTo>
                    <a:pt x="1030" y="923"/>
                    <a:pt x="1249" y="1049"/>
                    <a:pt x="1343" y="1285"/>
                  </a:cubicBezTo>
                  <a:cubicBezTo>
                    <a:pt x="1363" y="1331"/>
                    <a:pt x="1406" y="1356"/>
                    <a:pt x="1450" y="1356"/>
                  </a:cubicBezTo>
                  <a:cubicBezTo>
                    <a:pt x="1483" y="1356"/>
                    <a:pt x="1517" y="1342"/>
                    <a:pt x="1540" y="1312"/>
                  </a:cubicBezTo>
                  <a:cubicBezTo>
                    <a:pt x="1985" y="775"/>
                    <a:pt x="1580" y="1"/>
                    <a:pt x="940"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81"/>
            <p:cNvSpPr/>
            <p:nvPr/>
          </p:nvSpPr>
          <p:spPr>
            <a:xfrm>
              <a:off x="6324314" y="1715316"/>
              <a:ext cx="103713" cy="67778"/>
            </a:xfrm>
            <a:custGeom>
              <a:rect b="b" l="l" r="r" t="t"/>
              <a:pathLst>
                <a:path extrusionOk="0" h="2584" w="3954">
                  <a:moveTo>
                    <a:pt x="156" y="0"/>
                  </a:moveTo>
                  <a:cubicBezTo>
                    <a:pt x="95" y="75"/>
                    <a:pt x="55" y="156"/>
                    <a:pt x="28" y="238"/>
                  </a:cubicBezTo>
                  <a:cubicBezTo>
                    <a:pt x="0" y="346"/>
                    <a:pt x="7" y="455"/>
                    <a:pt x="61" y="550"/>
                  </a:cubicBezTo>
                  <a:cubicBezTo>
                    <a:pt x="590" y="1458"/>
                    <a:pt x="1818" y="2143"/>
                    <a:pt x="3330" y="2584"/>
                  </a:cubicBezTo>
                  <a:cubicBezTo>
                    <a:pt x="3574" y="2408"/>
                    <a:pt x="3784" y="2184"/>
                    <a:pt x="3954" y="1933"/>
                  </a:cubicBezTo>
                  <a:cubicBezTo>
                    <a:pt x="2082" y="1384"/>
                    <a:pt x="658" y="543"/>
                    <a:pt x="156" y="0"/>
                  </a:cubicBezTo>
                  <a:close/>
                </a:path>
              </a:pathLst>
            </a:custGeom>
            <a:solidFill>
              <a:srgbClr val="7085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81"/>
            <p:cNvSpPr/>
            <p:nvPr/>
          </p:nvSpPr>
          <p:spPr>
            <a:xfrm>
              <a:off x="6324130" y="1708024"/>
              <a:ext cx="24210" cy="30086"/>
            </a:xfrm>
            <a:custGeom>
              <a:rect b="b" l="l" r="r" t="t"/>
              <a:pathLst>
                <a:path extrusionOk="0" h="1147" w="923">
                  <a:moveTo>
                    <a:pt x="875" y="0"/>
                  </a:moveTo>
                  <a:cubicBezTo>
                    <a:pt x="814" y="7"/>
                    <a:pt x="753" y="14"/>
                    <a:pt x="685" y="21"/>
                  </a:cubicBezTo>
                  <a:cubicBezTo>
                    <a:pt x="252" y="61"/>
                    <a:pt x="96" y="333"/>
                    <a:pt x="35" y="516"/>
                  </a:cubicBezTo>
                  <a:cubicBezTo>
                    <a:pt x="1" y="624"/>
                    <a:pt x="14" y="733"/>
                    <a:pt x="68" y="828"/>
                  </a:cubicBezTo>
                  <a:cubicBezTo>
                    <a:pt x="136" y="943"/>
                    <a:pt x="211" y="1045"/>
                    <a:pt x="285" y="1146"/>
                  </a:cubicBezTo>
                  <a:cubicBezTo>
                    <a:pt x="665" y="1018"/>
                    <a:pt x="923" y="665"/>
                    <a:pt x="923" y="265"/>
                  </a:cubicBezTo>
                  <a:cubicBezTo>
                    <a:pt x="923" y="177"/>
                    <a:pt x="909" y="82"/>
                    <a:pt x="875" y="0"/>
                  </a:cubicBezTo>
                  <a:close/>
                </a:path>
              </a:pathLst>
            </a:custGeom>
            <a:solidFill>
              <a:srgbClr val="405C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4" name="Google Shape;1634;p81"/>
          <p:cNvGrpSpPr/>
          <p:nvPr/>
        </p:nvGrpSpPr>
        <p:grpSpPr>
          <a:xfrm>
            <a:off x="5232280" y="2026587"/>
            <a:ext cx="370840" cy="353213"/>
            <a:chOff x="5232280" y="2026587"/>
            <a:chExt cx="370840" cy="353213"/>
          </a:xfrm>
        </p:grpSpPr>
        <p:sp>
          <p:nvSpPr>
            <p:cNvPr id="1635" name="Google Shape;1635;p81"/>
            <p:cNvSpPr/>
            <p:nvPr/>
          </p:nvSpPr>
          <p:spPr>
            <a:xfrm>
              <a:off x="5232280" y="2058561"/>
              <a:ext cx="370840" cy="321239"/>
            </a:xfrm>
            <a:custGeom>
              <a:rect b="b" l="l" r="r" t="t"/>
              <a:pathLst>
                <a:path extrusionOk="0" h="12247" w="14138">
                  <a:moveTo>
                    <a:pt x="4509" y="1"/>
                  </a:moveTo>
                  <a:lnTo>
                    <a:pt x="2414" y="62"/>
                  </a:lnTo>
                  <a:cubicBezTo>
                    <a:pt x="2197" y="69"/>
                    <a:pt x="1994" y="150"/>
                    <a:pt x="1838" y="292"/>
                  </a:cubicBezTo>
                  <a:cubicBezTo>
                    <a:pt x="1173" y="903"/>
                    <a:pt x="583" y="1594"/>
                    <a:pt x="82" y="2340"/>
                  </a:cubicBezTo>
                  <a:cubicBezTo>
                    <a:pt x="14" y="2442"/>
                    <a:pt x="0" y="2557"/>
                    <a:pt x="41" y="2666"/>
                  </a:cubicBezTo>
                  <a:lnTo>
                    <a:pt x="116" y="2889"/>
                  </a:lnTo>
                  <a:cubicBezTo>
                    <a:pt x="186" y="3076"/>
                    <a:pt x="361" y="3198"/>
                    <a:pt x="551" y="3198"/>
                  </a:cubicBezTo>
                  <a:cubicBezTo>
                    <a:pt x="582" y="3198"/>
                    <a:pt x="613" y="3194"/>
                    <a:pt x="644" y="3188"/>
                  </a:cubicBezTo>
                  <a:cubicBezTo>
                    <a:pt x="1519" y="3018"/>
                    <a:pt x="2251" y="3140"/>
                    <a:pt x="2807" y="2842"/>
                  </a:cubicBezTo>
                  <a:cubicBezTo>
                    <a:pt x="3391" y="3662"/>
                    <a:pt x="3404" y="6470"/>
                    <a:pt x="5316" y="7331"/>
                  </a:cubicBezTo>
                  <a:lnTo>
                    <a:pt x="5730" y="9087"/>
                  </a:lnTo>
                  <a:lnTo>
                    <a:pt x="5730" y="11108"/>
                  </a:lnTo>
                  <a:lnTo>
                    <a:pt x="5323" y="12050"/>
                  </a:lnTo>
                  <a:cubicBezTo>
                    <a:pt x="5282" y="12145"/>
                    <a:pt x="5350" y="12247"/>
                    <a:pt x="5452" y="12247"/>
                  </a:cubicBezTo>
                  <a:lnTo>
                    <a:pt x="6245" y="12247"/>
                  </a:lnTo>
                  <a:cubicBezTo>
                    <a:pt x="6320" y="12247"/>
                    <a:pt x="6381" y="12186"/>
                    <a:pt x="6388" y="12118"/>
                  </a:cubicBezTo>
                  <a:lnTo>
                    <a:pt x="6652" y="7758"/>
                  </a:lnTo>
                  <a:cubicBezTo>
                    <a:pt x="6920" y="7801"/>
                    <a:pt x="7242" y="7831"/>
                    <a:pt x="7614" y="7831"/>
                  </a:cubicBezTo>
                  <a:cubicBezTo>
                    <a:pt x="8542" y="7831"/>
                    <a:pt x="9782" y="7641"/>
                    <a:pt x="11263" y="6978"/>
                  </a:cubicBezTo>
                  <a:cubicBezTo>
                    <a:pt x="11575" y="7460"/>
                    <a:pt x="12171" y="8165"/>
                    <a:pt x="13297" y="8904"/>
                  </a:cubicBezTo>
                  <a:lnTo>
                    <a:pt x="12985" y="11108"/>
                  </a:lnTo>
                  <a:lnTo>
                    <a:pt x="12578" y="12050"/>
                  </a:lnTo>
                  <a:cubicBezTo>
                    <a:pt x="12538" y="12145"/>
                    <a:pt x="12605" y="12247"/>
                    <a:pt x="12707" y="12247"/>
                  </a:cubicBezTo>
                  <a:lnTo>
                    <a:pt x="13514" y="12247"/>
                  </a:lnTo>
                  <a:cubicBezTo>
                    <a:pt x="13582" y="12247"/>
                    <a:pt x="13643" y="12199"/>
                    <a:pt x="13650" y="12131"/>
                  </a:cubicBezTo>
                  <a:lnTo>
                    <a:pt x="14124" y="8938"/>
                  </a:lnTo>
                  <a:cubicBezTo>
                    <a:pt x="14138" y="8829"/>
                    <a:pt x="14111" y="8728"/>
                    <a:pt x="14043" y="8639"/>
                  </a:cubicBezTo>
                  <a:cubicBezTo>
                    <a:pt x="13894" y="8450"/>
                    <a:pt x="13623" y="8063"/>
                    <a:pt x="13541" y="7622"/>
                  </a:cubicBezTo>
                  <a:cubicBezTo>
                    <a:pt x="13372" y="6707"/>
                    <a:pt x="13894" y="6056"/>
                    <a:pt x="13894" y="5066"/>
                  </a:cubicBezTo>
                  <a:cubicBezTo>
                    <a:pt x="13894" y="4035"/>
                    <a:pt x="13277" y="3371"/>
                    <a:pt x="12321" y="3052"/>
                  </a:cubicBezTo>
                  <a:cubicBezTo>
                    <a:pt x="11807" y="2881"/>
                    <a:pt x="10990" y="2848"/>
                    <a:pt x="10078" y="2848"/>
                  </a:cubicBezTo>
                  <a:cubicBezTo>
                    <a:pt x="9489" y="2848"/>
                    <a:pt x="8861" y="2861"/>
                    <a:pt x="8249" y="2861"/>
                  </a:cubicBezTo>
                  <a:cubicBezTo>
                    <a:pt x="6952" y="2861"/>
                    <a:pt x="5728" y="2799"/>
                    <a:pt x="5106" y="2408"/>
                  </a:cubicBezTo>
                  <a:cubicBezTo>
                    <a:pt x="4970" y="2327"/>
                    <a:pt x="4876" y="2150"/>
                    <a:pt x="4794" y="1947"/>
                  </a:cubicBezTo>
                  <a:cubicBezTo>
                    <a:pt x="4699" y="1696"/>
                    <a:pt x="4638" y="1432"/>
                    <a:pt x="4618" y="1167"/>
                  </a:cubicBezTo>
                  <a:lnTo>
                    <a:pt x="4509" y="1"/>
                  </a:ln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81"/>
            <p:cNvSpPr/>
            <p:nvPr/>
          </p:nvSpPr>
          <p:spPr>
            <a:xfrm>
              <a:off x="5287048" y="2026587"/>
              <a:ext cx="105550" cy="71687"/>
            </a:xfrm>
            <a:custGeom>
              <a:rect b="b" l="l" r="r" t="t"/>
              <a:pathLst>
                <a:path extrusionOk="0" h="2733" w="4024">
                  <a:moveTo>
                    <a:pt x="1983" y="1"/>
                  </a:moveTo>
                  <a:cubicBezTo>
                    <a:pt x="934" y="1"/>
                    <a:pt x="274" y="884"/>
                    <a:pt x="55" y="1233"/>
                  </a:cubicBezTo>
                  <a:cubicBezTo>
                    <a:pt x="1" y="1322"/>
                    <a:pt x="14" y="1437"/>
                    <a:pt x="96" y="1505"/>
                  </a:cubicBezTo>
                  <a:cubicBezTo>
                    <a:pt x="353" y="1739"/>
                    <a:pt x="692" y="1867"/>
                    <a:pt x="1037" y="1867"/>
                  </a:cubicBezTo>
                  <a:cubicBezTo>
                    <a:pt x="1092" y="1867"/>
                    <a:pt x="1146" y="1864"/>
                    <a:pt x="1201" y="1857"/>
                  </a:cubicBezTo>
                  <a:cubicBezTo>
                    <a:pt x="1289" y="1851"/>
                    <a:pt x="1370" y="1796"/>
                    <a:pt x="1404" y="1715"/>
                  </a:cubicBezTo>
                  <a:cubicBezTo>
                    <a:pt x="1537" y="1420"/>
                    <a:pt x="1756" y="1292"/>
                    <a:pt x="1956" y="1292"/>
                  </a:cubicBezTo>
                  <a:cubicBezTo>
                    <a:pt x="2175" y="1292"/>
                    <a:pt x="2372" y="1444"/>
                    <a:pt x="2415" y="1695"/>
                  </a:cubicBezTo>
                  <a:cubicBezTo>
                    <a:pt x="2516" y="2284"/>
                    <a:pt x="1906" y="2332"/>
                    <a:pt x="1689" y="2352"/>
                  </a:cubicBezTo>
                  <a:cubicBezTo>
                    <a:pt x="1479" y="2366"/>
                    <a:pt x="1547" y="2576"/>
                    <a:pt x="1547" y="2576"/>
                  </a:cubicBezTo>
                  <a:cubicBezTo>
                    <a:pt x="1689" y="2678"/>
                    <a:pt x="1859" y="2732"/>
                    <a:pt x="2035" y="2732"/>
                  </a:cubicBezTo>
                  <a:cubicBezTo>
                    <a:pt x="2048" y="2732"/>
                    <a:pt x="2061" y="2732"/>
                    <a:pt x="2074" y="2732"/>
                  </a:cubicBezTo>
                  <a:cubicBezTo>
                    <a:pt x="3868" y="2732"/>
                    <a:pt x="4024" y="444"/>
                    <a:pt x="2462" y="60"/>
                  </a:cubicBezTo>
                  <a:cubicBezTo>
                    <a:pt x="2294" y="19"/>
                    <a:pt x="2135" y="1"/>
                    <a:pt x="1983" y="1"/>
                  </a:cubicBezTo>
                  <a:close/>
                </a:path>
              </a:pathLst>
            </a:custGeom>
            <a:solidFill>
              <a:srgbClr val="8E9E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81"/>
            <p:cNvSpPr/>
            <p:nvPr/>
          </p:nvSpPr>
          <p:spPr>
            <a:xfrm>
              <a:off x="5276740" y="2088621"/>
              <a:ext cx="15135" cy="11961"/>
            </a:xfrm>
            <a:custGeom>
              <a:rect b="b" l="l" r="r" t="t"/>
              <a:pathLst>
                <a:path extrusionOk="0" h="456" w="577">
                  <a:moveTo>
                    <a:pt x="285" y="1"/>
                  </a:moveTo>
                  <a:cubicBezTo>
                    <a:pt x="0" y="21"/>
                    <a:pt x="0" y="442"/>
                    <a:pt x="285" y="455"/>
                  </a:cubicBezTo>
                  <a:cubicBezTo>
                    <a:pt x="577" y="442"/>
                    <a:pt x="577" y="21"/>
                    <a:pt x="285" y="1"/>
                  </a:cubicBezTo>
                  <a:close/>
                </a:path>
              </a:pathLst>
            </a:custGeom>
            <a:solidFill>
              <a:srgbClr val="203B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81"/>
            <p:cNvSpPr/>
            <p:nvPr/>
          </p:nvSpPr>
          <p:spPr>
            <a:xfrm>
              <a:off x="5370827" y="2355406"/>
              <a:ext cx="29902" cy="24394"/>
            </a:xfrm>
            <a:custGeom>
              <a:rect b="b" l="l" r="r" t="t"/>
              <a:pathLst>
                <a:path extrusionOk="0" h="930" w="1140">
                  <a:moveTo>
                    <a:pt x="360" y="1"/>
                  </a:moveTo>
                  <a:lnTo>
                    <a:pt x="41" y="733"/>
                  </a:lnTo>
                  <a:cubicBezTo>
                    <a:pt x="0" y="828"/>
                    <a:pt x="68" y="930"/>
                    <a:pt x="170" y="930"/>
                  </a:cubicBezTo>
                  <a:lnTo>
                    <a:pt x="963" y="930"/>
                  </a:lnTo>
                  <a:cubicBezTo>
                    <a:pt x="1038" y="930"/>
                    <a:pt x="1099" y="875"/>
                    <a:pt x="1106" y="801"/>
                  </a:cubicBezTo>
                  <a:lnTo>
                    <a:pt x="1140" y="258"/>
                  </a:lnTo>
                  <a:lnTo>
                    <a:pt x="360" y="1"/>
                  </a:lnTo>
                  <a:close/>
                </a:path>
              </a:pathLst>
            </a:custGeom>
            <a:solidFill>
              <a:srgbClr val="324B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81"/>
            <p:cNvSpPr/>
            <p:nvPr/>
          </p:nvSpPr>
          <p:spPr>
            <a:xfrm>
              <a:off x="5561126" y="2355223"/>
              <a:ext cx="31345" cy="24578"/>
            </a:xfrm>
            <a:custGeom>
              <a:rect b="b" l="l" r="r" t="t"/>
              <a:pathLst>
                <a:path extrusionOk="0" h="937" w="1195">
                  <a:moveTo>
                    <a:pt x="360" y="1"/>
                  </a:moveTo>
                  <a:lnTo>
                    <a:pt x="41" y="740"/>
                  </a:lnTo>
                  <a:cubicBezTo>
                    <a:pt x="1" y="835"/>
                    <a:pt x="68" y="937"/>
                    <a:pt x="170" y="937"/>
                  </a:cubicBezTo>
                  <a:lnTo>
                    <a:pt x="977" y="937"/>
                  </a:lnTo>
                  <a:cubicBezTo>
                    <a:pt x="1045" y="937"/>
                    <a:pt x="1106" y="889"/>
                    <a:pt x="1113" y="821"/>
                  </a:cubicBezTo>
                  <a:lnTo>
                    <a:pt x="1194" y="292"/>
                  </a:lnTo>
                  <a:lnTo>
                    <a:pt x="360" y="1"/>
                  </a:lnTo>
                  <a:close/>
                </a:path>
              </a:pathLst>
            </a:custGeom>
            <a:solidFill>
              <a:srgbClr val="324B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81"/>
            <p:cNvSpPr/>
            <p:nvPr/>
          </p:nvSpPr>
          <p:spPr>
            <a:xfrm>
              <a:off x="5232280" y="2095756"/>
              <a:ext cx="46978" cy="46689"/>
            </a:xfrm>
            <a:custGeom>
              <a:rect b="b" l="l" r="r" t="t"/>
              <a:pathLst>
                <a:path extrusionOk="0" h="1780" w="1791">
                  <a:moveTo>
                    <a:pt x="773" y="0"/>
                  </a:moveTo>
                  <a:cubicBezTo>
                    <a:pt x="448" y="400"/>
                    <a:pt x="204" y="739"/>
                    <a:pt x="82" y="929"/>
                  </a:cubicBezTo>
                  <a:cubicBezTo>
                    <a:pt x="14" y="1024"/>
                    <a:pt x="0" y="1146"/>
                    <a:pt x="41" y="1254"/>
                  </a:cubicBezTo>
                  <a:lnTo>
                    <a:pt x="116" y="1471"/>
                  </a:lnTo>
                  <a:cubicBezTo>
                    <a:pt x="186" y="1658"/>
                    <a:pt x="361" y="1780"/>
                    <a:pt x="551" y="1780"/>
                  </a:cubicBezTo>
                  <a:cubicBezTo>
                    <a:pt x="582" y="1780"/>
                    <a:pt x="613" y="1776"/>
                    <a:pt x="644" y="1770"/>
                  </a:cubicBezTo>
                  <a:cubicBezTo>
                    <a:pt x="1004" y="1709"/>
                    <a:pt x="1370" y="1668"/>
                    <a:pt x="1743" y="1655"/>
                  </a:cubicBezTo>
                  <a:cubicBezTo>
                    <a:pt x="1790" y="1438"/>
                    <a:pt x="1756" y="1214"/>
                    <a:pt x="1648" y="1017"/>
                  </a:cubicBezTo>
                  <a:cubicBezTo>
                    <a:pt x="1370" y="556"/>
                    <a:pt x="909" y="265"/>
                    <a:pt x="773" y="0"/>
                  </a:cubicBezTo>
                  <a:close/>
                </a:path>
              </a:pathLst>
            </a:custGeom>
            <a:solidFill>
              <a:srgbClr val="E7ED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81"/>
            <p:cNvSpPr/>
            <p:nvPr/>
          </p:nvSpPr>
          <p:spPr>
            <a:xfrm>
              <a:off x="5232621" y="2121933"/>
              <a:ext cx="9469" cy="9574"/>
            </a:xfrm>
            <a:custGeom>
              <a:rect b="b" l="l" r="r" t="t"/>
              <a:pathLst>
                <a:path extrusionOk="0" h="365" w="361">
                  <a:moveTo>
                    <a:pt x="147" y="1"/>
                  </a:moveTo>
                  <a:cubicBezTo>
                    <a:pt x="109" y="1"/>
                    <a:pt x="69" y="7"/>
                    <a:pt x="28" y="19"/>
                  </a:cubicBezTo>
                  <a:cubicBezTo>
                    <a:pt x="1" y="94"/>
                    <a:pt x="1" y="175"/>
                    <a:pt x="28" y="250"/>
                  </a:cubicBezTo>
                  <a:lnTo>
                    <a:pt x="69" y="365"/>
                  </a:lnTo>
                  <a:cubicBezTo>
                    <a:pt x="82" y="365"/>
                    <a:pt x="103" y="365"/>
                    <a:pt x="123" y="358"/>
                  </a:cubicBezTo>
                  <a:cubicBezTo>
                    <a:pt x="265" y="311"/>
                    <a:pt x="360" y="195"/>
                    <a:pt x="326" y="101"/>
                  </a:cubicBezTo>
                  <a:cubicBezTo>
                    <a:pt x="307" y="34"/>
                    <a:pt x="235" y="1"/>
                    <a:pt x="147" y="1"/>
                  </a:cubicBezTo>
                  <a:close/>
                </a:path>
              </a:pathLst>
            </a:custGeom>
            <a:solidFill>
              <a:srgbClr val="CBD5D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81"/>
            <p:cNvSpPr/>
            <p:nvPr/>
          </p:nvSpPr>
          <p:spPr>
            <a:xfrm>
              <a:off x="5305908" y="2118235"/>
              <a:ext cx="65654" cy="132802"/>
            </a:xfrm>
            <a:custGeom>
              <a:rect b="b" l="l" r="r" t="t"/>
              <a:pathLst>
                <a:path extrusionOk="0" h="5063" w="2503">
                  <a:moveTo>
                    <a:pt x="723" y="1"/>
                  </a:moveTo>
                  <a:cubicBezTo>
                    <a:pt x="683" y="1"/>
                    <a:pt x="647" y="9"/>
                    <a:pt x="617" y="25"/>
                  </a:cubicBezTo>
                  <a:cubicBezTo>
                    <a:pt x="434" y="126"/>
                    <a:pt x="367" y="377"/>
                    <a:pt x="0" y="567"/>
                  </a:cubicBezTo>
                  <a:cubicBezTo>
                    <a:pt x="584" y="1387"/>
                    <a:pt x="597" y="4188"/>
                    <a:pt x="2502" y="5063"/>
                  </a:cubicBezTo>
                  <a:cubicBezTo>
                    <a:pt x="956" y="3815"/>
                    <a:pt x="990" y="770"/>
                    <a:pt x="1031" y="418"/>
                  </a:cubicBezTo>
                  <a:cubicBezTo>
                    <a:pt x="1063" y="122"/>
                    <a:pt x="874" y="1"/>
                    <a:pt x="723" y="1"/>
                  </a:cubicBezTo>
                  <a:close/>
                </a:path>
              </a:pathLst>
            </a:custGeom>
            <a:solidFill>
              <a:srgbClr val="CBD5D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81"/>
            <p:cNvSpPr/>
            <p:nvPr/>
          </p:nvSpPr>
          <p:spPr>
            <a:xfrm>
              <a:off x="5406762" y="2226302"/>
              <a:ext cx="120947" cy="37745"/>
            </a:xfrm>
            <a:custGeom>
              <a:rect b="b" l="l" r="r" t="t"/>
              <a:pathLst>
                <a:path extrusionOk="0" h="1439" w="4611">
                  <a:moveTo>
                    <a:pt x="4021" y="0"/>
                  </a:moveTo>
                  <a:cubicBezTo>
                    <a:pt x="3976" y="0"/>
                    <a:pt x="3930" y="7"/>
                    <a:pt x="3885" y="20"/>
                  </a:cubicBezTo>
                  <a:cubicBezTo>
                    <a:pt x="2825" y="359"/>
                    <a:pt x="1452" y="408"/>
                    <a:pt x="731" y="408"/>
                  </a:cubicBezTo>
                  <a:cubicBezTo>
                    <a:pt x="673" y="408"/>
                    <a:pt x="619" y="407"/>
                    <a:pt x="570" y="407"/>
                  </a:cubicBezTo>
                  <a:cubicBezTo>
                    <a:pt x="359" y="407"/>
                    <a:pt x="176" y="536"/>
                    <a:pt x="115" y="732"/>
                  </a:cubicBezTo>
                  <a:cubicBezTo>
                    <a:pt x="48" y="943"/>
                    <a:pt x="7" y="1153"/>
                    <a:pt x="0" y="1370"/>
                  </a:cubicBezTo>
                  <a:cubicBezTo>
                    <a:pt x="263" y="1410"/>
                    <a:pt x="579" y="1439"/>
                    <a:pt x="942" y="1439"/>
                  </a:cubicBezTo>
                  <a:cubicBezTo>
                    <a:pt x="1871" y="1439"/>
                    <a:pt x="3115" y="1251"/>
                    <a:pt x="4611" y="583"/>
                  </a:cubicBezTo>
                  <a:cubicBezTo>
                    <a:pt x="4543" y="488"/>
                    <a:pt x="4489" y="380"/>
                    <a:pt x="4441" y="271"/>
                  </a:cubicBezTo>
                  <a:cubicBezTo>
                    <a:pt x="4366" y="103"/>
                    <a:pt x="4199" y="0"/>
                    <a:pt x="4021" y="0"/>
                  </a:cubicBezTo>
                  <a:close/>
                </a:path>
              </a:pathLst>
            </a:custGeom>
            <a:solidFill>
              <a:srgbClr val="CBD5D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81"/>
            <p:cNvSpPr/>
            <p:nvPr/>
          </p:nvSpPr>
          <p:spPr>
            <a:xfrm>
              <a:off x="5302524" y="2046207"/>
              <a:ext cx="73680" cy="48001"/>
            </a:xfrm>
            <a:custGeom>
              <a:rect b="b" l="l" r="r" t="t"/>
              <a:pathLst>
                <a:path extrusionOk="0" h="1830" w="2809">
                  <a:moveTo>
                    <a:pt x="1402" y="0"/>
                  </a:moveTo>
                  <a:cubicBezTo>
                    <a:pt x="775" y="0"/>
                    <a:pt x="271" y="420"/>
                    <a:pt x="1" y="1048"/>
                  </a:cubicBezTo>
                  <a:cubicBezTo>
                    <a:pt x="148" y="1094"/>
                    <a:pt x="303" y="1117"/>
                    <a:pt x="457" y="1117"/>
                  </a:cubicBezTo>
                  <a:cubicBezTo>
                    <a:pt x="509" y="1117"/>
                    <a:pt x="560" y="1114"/>
                    <a:pt x="611" y="1109"/>
                  </a:cubicBezTo>
                  <a:cubicBezTo>
                    <a:pt x="699" y="1096"/>
                    <a:pt x="780" y="1041"/>
                    <a:pt x="814" y="967"/>
                  </a:cubicBezTo>
                  <a:cubicBezTo>
                    <a:pt x="948" y="671"/>
                    <a:pt x="1167" y="542"/>
                    <a:pt x="1368" y="542"/>
                  </a:cubicBezTo>
                  <a:cubicBezTo>
                    <a:pt x="1586" y="542"/>
                    <a:pt x="1782" y="693"/>
                    <a:pt x="1825" y="947"/>
                  </a:cubicBezTo>
                  <a:cubicBezTo>
                    <a:pt x="1926" y="1536"/>
                    <a:pt x="1316" y="1584"/>
                    <a:pt x="1099" y="1604"/>
                  </a:cubicBezTo>
                  <a:cubicBezTo>
                    <a:pt x="889" y="1618"/>
                    <a:pt x="957" y="1828"/>
                    <a:pt x="957" y="1828"/>
                  </a:cubicBezTo>
                  <a:cubicBezTo>
                    <a:pt x="986" y="1829"/>
                    <a:pt x="1016" y="1829"/>
                    <a:pt x="1045" y="1829"/>
                  </a:cubicBezTo>
                  <a:cubicBezTo>
                    <a:pt x="2808" y="1829"/>
                    <a:pt x="2610" y="218"/>
                    <a:pt x="1703" y="31"/>
                  </a:cubicBezTo>
                  <a:cubicBezTo>
                    <a:pt x="1600" y="10"/>
                    <a:pt x="1500" y="0"/>
                    <a:pt x="1402" y="0"/>
                  </a:cubicBezTo>
                  <a:close/>
                </a:path>
              </a:pathLst>
            </a:custGeom>
            <a:solidFill>
              <a:srgbClr val="788A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45" name="Google Shape;1645;p81"/>
          <p:cNvGrpSpPr/>
          <p:nvPr/>
        </p:nvGrpSpPr>
        <p:grpSpPr>
          <a:xfrm>
            <a:off x="7968961" y="2435329"/>
            <a:ext cx="379548" cy="365331"/>
            <a:chOff x="7968961" y="2435329"/>
            <a:chExt cx="379548" cy="365331"/>
          </a:xfrm>
        </p:grpSpPr>
        <p:sp>
          <p:nvSpPr>
            <p:cNvPr id="1646" name="Google Shape;1646;p81"/>
            <p:cNvSpPr/>
            <p:nvPr/>
          </p:nvSpPr>
          <p:spPr>
            <a:xfrm>
              <a:off x="8154276" y="2638638"/>
              <a:ext cx="118297" cy="162023"/>
            </a:xfrm>
            <a:custGeom>
              <a:rect b="b" l="l" r="r" t="t"/>
              <a:pathLst>
                <a:path extrusionOk="0" h="6177" w="4510">
                  <a:moveTo>
                    <a:pt x="462" y="1"/>
                  </a:moveTo>
                  <a:cubicBezTo>
                    <a:pt x="409" y="1"/>
                    <a:pt x="355" y="47"/>
                    <a:pt x="360" y="113"/>
                  </a:cubicBezTo>
                  <a:cubicBezTo>
                    <a:pt x="590" y="1720"/>
                    <a:pt x="0" y="3700"/>
                    <a:pt x="590" y="5035"/>
                  </a:cubicBezTo>
                  <a:cubicBezTo>
                    <a:pt x="911" y="5752"/>
                    <a:pt x="1613" y="6176"/>
                    <a:pt x="2350" y="6176"/>
                  </a:cubicBezTo>
                  <a:cubicBezTo>
                    <a:pt x="2609" y="6176"/>
                    <a:pt x="2873" y="6123"/>
                    <a:pt x="3126" y="6012"/>
                  </a:cubicBezTo>
                  <a:lnTo>
                    <a:pt x="3133" y="6005"/>
                  </a:lnTo>
                  <a:cubicBezTo>
                    <a:pt x="4089" y="5564"/>
                    <a:pt x="4510" y="4425"/>
                    <a:pt x="4076" y="3462"/>
                  </a:cubicBezTo>
                  <a:cubicBezTo>
                    <a:pt x="3459" y="2133"/>
                    <a:pt x="1594" y="1272"/>
                    <a:pt x="529" y="31"/>
                  </a:cubicBezTo>
                  <a:cubicBezTo>
                    <a:pt x="510" y="10"/>
                    <a:pt x="486" y="1"/>
                    <a:pt x="462" y="1"/>
                  </a:cubicBezTo>
                  <a:close/>
                </a:path>
              </a:pathLst>
            </a:custGeom>
            <a:solidFill>
              <a:srgbClr val="D5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81"/>
            <p:cNvSpPr/>
            <p:nvPr/>
          </p:nvSpPr>
          <p:spPr>
            <a:xfrm>
              <a:off x="8154276" y="2638638"/>
              <a:ext cx="107805" cy="162023"/>
            </a:xfrm>
            <a:custGeom>
              <a:rect b="b" l="l" r="r" t="t"/>
              <a:pathLst>
                <a:path extrusionOk="0" h="6177" w="4110">
                  <a:moveTo>
                    <a:pt x="462" y="1"/>
                  </a:moveTo>
                  <a:cubicBezTo>
                    <a:pt x="409" y="1"/>
                    <a:pt x="355" y="47"/>
                    <a:pt x="360" y="113"/>
                  </a:cubicBezTo>
                  <a:cubicBezTo>
                    <a:pt x="590" y="1720"/>
                    <a:pt x="0" y="3700"/>
                    <a:pt x="590" y="5035"/>
                  </a:cubicBezTo>
                  <a:cubicBezTo>
                    <a:pt x="911" y="5752"/>
                    <a:pt x="1613" y="6176"/>
                    <a:pt x="2350" y="6176"/>
                  </a:cubicBezTo>
                  <a:cubicBezTo>
                    <a:pt x="2609" y="6176"/>
                    <a:pt x="2873" y="6123"/>
                    <a:pt x="3126" y="6012"/>
                  </a:cubicBezTo>
                  <a:lnTo>
                    <a:pt x="3133" y="6005"/>
                  </a:lnTo>
                  <a:cubicBezTo>
                    <a:pt x="3581" y="5802"/>
                    <a:pt x="3933" y="5429"/>
                    <a:pt x="4110" y="4968"/>
                  </a:cubicBezTo>
                  <a:lnTo>
                    <a:pt x="4110" y="4968"/>
                  </a:lnTo>
                  <a:cubicBezTo>
                    <a:pt x="4035" y="5022"/>
                    <a:pt x="3947" y="5069"/>
                    <a:pt x="3865" y="5103"/>
                  </a:cubicBezTo>
                  <a:lnTo>
                    <a:pt x="3852" y="5110"/>
                  </a:lnTo>
                  <a:cubicBezTo>
                    <a:pt x="3601" y="5221"/>
                    <a:pt x="3338" y="5274"/>
                    <a:pt x="3079" y="5274"/>
                  </a:cubicBezTo>
                  <a:cubicBezTo>
                    <a:pt x="2346" y="5274"/>
                    <a:pt x="1643" y="4850"/>
                    <a:pt x="1323" y="4134"/>
                  </a:cubicBezTo>
                  <a:cubicBezTo>
                    <a:pt x="902" y="3171"/>
                    <a:pt x="1079" y="1882"/>
                    <a:pt x="1133" y="635"/>
                  </a:cubicBezTo>
                  <a:cubicBezTo>
                    <a:pt x="923" y="452"/>
                    <a:pt x="719" y="248"/>
                    <a:pt x="529" y="31"/>
                  </a:cubicBezTo>
                  <a:cubicBezTo>
                    <a:pt x="510" y="10"/>
                    <a:pt x="486" y="1"/>
                    <a:pt x="462" y="1"/>
                  </a:cubicBezTo>
                  <a:close/>
                </a:path>
              </a:pathLst>
            </a:custGeom>
            <a:solidFill>
              <a:srgbClr val="ADB9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81"/>
            <p:cNvSpPr/>
            <p:nvPr/>
          </p:nvSpPr>
          <p:spPr>
            <a:xfrm>
              <a:off x="8145332" y="2435382"/>
              <a:ext cx="203178" cy="195886"/>
            </a:xfrm>
            <a:custGeom>
              <a:rect b="b" l="l" r="r" t="t"/>
              <a:pathLst>
                <a:path extrusionOk="0" h="7468" w="7746">
                  <a:moveTo>
                    <a:pt x="182" y="1"/>
                  </a:moveTo>
                  <a:cubicBezTo>
                    <a:pt x="83" y="1"/>
                    <a:pt x="1" y="106"/>
                    <a:pt x="57" y="206"/>
                  </a:cubicBezTo>
                  <a:cubicBezTo>
                    <a:pt x="1162" y="2241"/>
                    <a:pt x="1365" y="5163"/>
                    <a:pt x="2823" y="6655"/>
                  </a:cubicBezTo>
                  <a:cubicBezTo>
                    <a:pt x="3358" y="7196"/>
                    <a:pt x="4063" y="7468"/>
                    <a:pt x="4768" y="7468"/>
                  </a:cubicBezTo>
                  <a:cubicBezTo>
                    <a:pt x="5458" y="7468"/>
                    <a:pt x="6148" y="7208"/>
                    <a:pt x="6681" y="6689"/>
                  </a:cubicBezTo>
                  <a:lnTo>
                    <a:pt x="6695" y="6675"/>
                  </a:lnTo>
                  <a:cubicBezTo>
                    <a:pt x="7746" y="5604"/>
                    <a:pt x="7739" y="3881"/>
                    <a:pt x="6681" y="2817"/>
                  </a:cubicBezTo>
                  <a:cubicBezTo>
                    <a:pt x="5196" y="1346"/>
                    <a:pt x="2274" y="1135"/>
                    <a:pt x="247" y="17"/>
                  </a:cubicBezTo>
                  <a:cubicBezTo>
                    <a:pt x="225" y="6"/>
                    <a:pt x="203" y="1"/>
                    <a:pt x="182" y="1"/>
                  </a:cubicBezTo>
                  <a:close/>
                </a:path>
              </a:pathLst>
            </a:custGeom>
            <a:solidFill>
              <a:srgbClr val="D5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81"/>
            <p:cNvSpPr/>
            <p:nvPr/>
          </p:nvSpPr>
          <p:spPr>
            <a:xfrm>
              <a:off x="8145489" y="2435329"/>
              <a:ext cx="196095" cy="195886"/>
            </a:xfrm>
            <a:custGeom>
              <a:rect b="b" l="l" r="r" t="t"/>
              <a:pathLst>
                <a:path extrusionOk="0" h="7468" w="7476">
                  <a:moveTo>
                    <a:pt x="173" y="0"/>
                  </a:moveTo>
                  <a:cubicBezTo>
                    <a:pt x="77" y="0"/>
                    <a:pt x="1" y="109"/>
                    <a:pt x="51" y="208"/>
                  </a:cubicBezTo>
                  <a:cubicBezTo>
                    <a:pt x="1163" y="2243"/>
                    <a:pt x="1359" y="5165"/>
                    <a:pt x="2824" y="6657"/>
                  </a:cubicBezTo>
                  <a:cubicBezTo>
                    <a:pt x="3360" y="7196"/>
                    <a:pt x="4066" y="7467"/>
                    <a:pt x="4772" y="7467"/>
                  </a:cubicBezTo>
                  <a:cubicBezTo>
                    <a:pt x="5461" y="7467"/>
                    <a:pt x="6150" y="7209"/>
                    <a:pt x="6682" y="6691"/>
                  </a:cubicBezTo>
                  <a:lnTo>
                    <a:pt x="6696" y="6677"/>
                  </a:lnTo>
                  <a:cubicBezTo>
                    <a:pt x="7191" y="6182"/>
                    <a:pt x="7469" y="5511"/>
                    <a:pt x="7475" y="4806"/>
                  </a:cubicBezTo>
                  <a:lnTo>
                    <a:pt x="7475" y="4806"/>
                  </a:lnTo>
                  <a:cubicBezTo>
                    <a:pt x="7401" y="4914"/>
                    <a:pt x="7313" y="5016"/>
                    <a:pt x="7218" y="5111"/>
                  </a:cubicBezTo>
                  <a:lnTo>
                    <a:pt x="7204" y="5124"/>
                  </a:lnTo>
                  <a:cubicBezTo>
                    <a:pt x="6671" y="5641"/>
                    <a:pt x="5981" y="5898"/>
                    <a:pt x="5291" y="5898"/>
                  </a:cubicBezTo>
                  <a:cubicBezTo>
                    <a:pt x="4586" y="5898"/>
                    <a:pt x="3881" y="5629"/>
                    <a:pt x="3346" y="5090"/>
                  </a:cubicBezTo>
                  <a:cubicBezTo>
                    <a:pt x="2295" y="4019"/>
                    <a:pt x="1895" y="2209"/>
                    <a:pt x="1346" y="520"/>
                  </a:cubicBezTo>
                  <a:cubicBezTo>
                    <a:pt x="966" y="378"/>
                    <a:pt x="600" y="208"/>
                    <a:pt x="241" y="19"/>
                  </a:cubicBezTo>
                  <a:cubicBezTo>
                    <a:pt x="218" y="6"/>
                    <a:pt x="195" y="0"/>
                    <a:pt x="173" y="0"/>
                  </a:cubicBezTo>
                  <a:close/>
                </a:path>
              </a:pathLst>
            </a:custGeom>
            <a:solidFill>
              <a:srgbClr val="ADB9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81"/>
            <p:cNvSpPr/>
            <p:nvPr/>
          </p:nvSpPr>
          <p:spPr>
            <a:xfrm>
              <a:off x="7968961" y="2488183"/>
              <a:ext cx="136606" cy="226968"/>
            </a:xfrm>
            <a:custGeom>
              <a:rect b="b" l="l" r="r" t="t"/>
              <a:pathLst>
                <a:path extrusionOk="0" h="8653" w="5208">
                  <a:moveTo>
                    <a:pt x="2251" y="1"/>
                  </a:moveTo>
                  <a:cubicBezTo>
                    <a:pt x="2194" y="1"/>
                    <a:pt x="2137" y="37"/>
                    <a:pt x="2122" y="106"/>
                  </a:cubicBezTo>
                  <a:cubicBezTo>
                    <a:pt x="1648" y="2187"/>
                    <a:pt x="0" y="4343"/>
                    <a:pt x="102" y="6262"/>
                  </a:cubicBezTo>
                  <a:cubicBezTo>
                    <a:pt x="181" y="7610"/>
                    <a:pt x="1299" y="8652"/>
                    <a:pt x="2634" y="8652"/>
                  </a:cubicBezTo>
                  <a:cubicBezTo>
                    <a:pt x="2676" y="8652"/>
                    <a:pt x="2718" y="8651"/>
                    <a:pt x="2760" y="8649"/>
                  </a:cubicBezTo>
                  <a:lnTo>
                    <a:pt x="2773" y="8649"/>
                  </a:lnTo>
                  <a:cubicBezTo>
                    <a:pt x="4157" y="8547"/>
                    <a:pt x="5208" y="7347"/>
                    <a:pt x="5119" y="5964"/>
                  </a:cubicBezTo>
                  <a:cubicBezTo>
                    <a:pt x="4991" y="4038"/>
                    <a:pt x="3092" y="2099"/>
                    <a:pt x="2373" y="85"/>
                  </a:cubicBezTo>
                  <a:cubicBezTo>
                    <a:pt x="2351" y="28"/>
                    <a:pt x="2301" y="1"/>
                    <a:pt x="2251" y="1"/>
                  </a:cubicBezTo>
                  <a:close/>
                </a:path>
              </a:pathLst>
            </a:custGeom>
            <a:solidFill>
              <a:srgbClr val="D5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81"/>
            <p:cNvSpPr/>
            <p:nvPr/>
          </p:nvSpPr>
          <p:spPr>
            <a:xfrm>
              <a:off x="7968961" y="2488104"/>
              <a:ext cx="117038" cy="227047"/>
            </a:xfrm>
            <a:custGeom>
              <a:rect b="b" l="l" r="r" t="t"/>
              <a:pathLst>
                <a:path extrusionOk="0" h="8656" w="4462">
                  <a:moveTo>
                    <a:pt x="2247" y="1"/>
                  </a:moveTo>
                  <a:cubicBezTo>
                    <a:pt x="2191" y="1"/>
                    <a:pt x="2136" y="35"/>
                    <a:pt x="2122" y="102"/>
                  </a:cubicBezTo>
                  <a:cubicBezTo>
                    <a:pt x="1648" y="2190"/>
                    <a:pt x="0" y="4340"/>
                    <a:pt x="102" y="6265"/>
                  </a:cubicBezTo>
                  <a:cubicBezTo>
                    <a:pt x="181" y="7613"/>
                    <a:pt x="1299" y="8655"/>
                    <a:pt x="2634" y="8655"/>
                  </a:cubicBezTo>
                  <a:cubicBezTo>
                    <a:pt x="2676" y="8655"/>
                    <a:pt x="2718" y="8654"/>
                    <a:pt x="2760" y="8652"/>
                  </a:cubicBezTo>
                  <a:lnTo>
                    <a:pt x="2773" y="8652"/>
                  </a:lnTo>
                  <a:cubicBezTo>
                    <a:pt x="3417" y="8605"/>
                    <a:pt x="4028" y="8313"/>
                    <a:pt x="4462" y="7832"/>
                  </a:cubicBezTo>
                  <a:lnTo>
                    <a:pt x="4462" y="7832"/>
                  </a:lnTo>
                  <a:cubicBezTo>
                    <a:pt x="4340" y="7859"/>
                    <a:pt x="4218" y="7872"/>
                    <a:pt x="4096" y="7879"/>
                  </a:cubicBezTo>
                  <a:lnTo>
                    <a:pt x="4082" y="7879"/>
                  </a:lnTo>
                  <a:cubicBezTo>
                    <a:pt x="4040" y="7881"/>
                    <a:pt x="3998" y="7882"/>
                    <a:pt x="3956" y="7882"/>
                  </a:cubicBezTo>
                  <a:cubicBezTo>
                    <a:pt x="2621" y="7882"/>
                    <a:pt x="1503" y="6840"/>
                    <a:pt x="1424" y="5499"/>
                  </a:cubicBezTo>
                  <a:cubicBezTo>
                    <a:pt x="1356" y="4116"/>
                    <a:pt x="2183" y="2617"/>
                    <a:pt x="2828" y="1112"/>
                  </a:cubicBezTo>
                  <a:cubicBezTo>
                    <a:pt x="2651" y="780"/>
                    <a:pt x="2502" y="434"/>
                    <a:pt x="2373" y="88"/>
                  </a:cubicBezTo>
                  <a:cubicBezTo>
                    <a:pt x="2351" y="30"/>
                    <a:pt x="2298" y="1"/>
                    <a:pt x="2247" y="1"/>
                  </a:cubicBezTo>
                  <a:close/>
                </a:path>
              </a:pathLst>
            </a:custGeom>
            <a:solidFill>
              <a:srgbClr val="ADB9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52" name="Google Shape;1652;p81"/>
          <p:cNvGrpSpPr/>
          <p:nvPr/>
        </p:nvGrpSpPr>
        <p:grpSpPr>
          <a:xfrm>
            <a:off x="4136679" y="2115323"/>
            <a:ext cx="373305" cy="223217"/>
            <a:chOff x="4136679" y="2115323"/>
            <a:chExt cx="373305" cy="223217"/>
          </a:xfrm>
        </p:grpSpPr>
        <p:sp>
          <p:nvSpPr>
            <p:cNvPr id="1653" name="Google Shape;1653;p81"/>
            <p:cNvSpPr/>
            <p:nvPr/>
          </p:nvSpPr>
          <p:spPr>
            <a:xfrm>
              <a:off x="4453092" y="2115323"/>
              <a:ext cx="56893" cy="53903"/>
            </a:xfrm>
            <a:custGeom>
              <a:rect b="b" l="l" r="r" t="t"/>
              <a:pathLst>
                <a:path extrusionOk="0" h="2055" w="2169">
                  <a:moveTo>
                    <a:pt x="1265" y="452"/>
                  </a:moveTo>
                  <a:cubicBezTo>
                    <a:pt x="1293" y="452"/>
                    <a:pt x="1320" y="466"/>
                    <a:pt x="1343" y="488"/>
                  </a:cubicBezTo>
                  <a:cubicBezTo>
                    <a:pt x="1383" y="542"/>
                    <a:pt x="1397" y="617"/>
                    <a:pt x="1370" y="678"/>
                  </a:cubicBezTo>
                  <a:cubicBezTo>
                    <a:pt x="1329" y="773"/>
                    <a:pt x="1268" y="861"/>
                    <a:pt x="1194" y="936"/>
                  </a:cubicBezTo>
                  <a:lnTo>
                    <a:pt x="1180" y="922"/>
                  </a:lnTo>
                  <a:cubicBezTo>
                    <a:pt x="1099" y="827"/>
                    <a:pt x="1058" y="698"/>
                    <a:pt x="1078" y="569"/>
                  </a:cubicBezTo>
                  <a:cubicBezTo>
                    <a:pt x="1092" y="515"/>
                    <a:pt x="1133" y="475"/>
                    <a:pt x="1187" y="461"/>
                  </a:cubicBezTo>
                  <a:cubicBezTo>
                    <a:pt x="1207" y="454"/>
                    <a:pt x="1228" y="454"/>
                    <a:pt x="1248" y="454"/>
                  </a:cubicBezTo>
                  <a:cubicBezTo>
                    <a:pt x="1254" y="453"/>
                    <a:pt x="1259" y="452"/>
                    <a:pt x="1265" y="452"/>
                  </a:cubicBezTo>
                  <a:close/>
                  <a:moveTo>
                    <a:pt x="1242" y="1"/>
                  </a:moveTo>
                  <a:cubicBezTo>
                    <a:pt x="1176" y="1"/>
                    <a:pt x="1109" y="12"/>
                    <a:pt x="1044" y="34"/>
                  </a:cubicBezTo>
                  <a:cubicBezTo>
                    <a:pt x="848" y="102"/>
                    <a:pt x="699" y="251"/>
                    <a:pt x="644" y="447"/>
                  </a:cubicBezTo>
                  <a:cubicBezTo>
                    <a:pt x="590" y="719"/>
                    <a:pt x="658" y="1003"/>
                    <a:pt x="841" y="1207"/>
                  </a:cubicBezTo>
                  <a:lnTo>
                    <a:pt x="868" y="1234"/>
                  </a:lnTo>
                  <a:cubicBezTo>
                    <a:pt x="665" y="1390"/>
                    <a:pt x="448" y="1519"/>
                    <a:pt x="217" y="1627"/>
                  </a:cubicBezTo>
                  <a:cubicBezTo>
                    <a:pt x="0" y="1729"/>
                    <a:pt x="68" y="2054"/>
                    <a:pt x="312" y="2054"/>
                  </a:cubicBezTo>
                  <a:cubicBezTo>
                    <a:pt x="346" y="2054"/>
                    <a:pt x="380" y="2048"/>
                    <a:pt x="407" y="2034"/>
                  </a:cubicBezTo>
                  <a:cubicBezTo>
                    <a:pt x="685" y="1905"/>
                    <a:pt x="950" y="1743"/>
                    <a:pt x="1194" y="1546"/>
                  </a:cubicBezTo>
                  <a:cubicBezTo>
                    <a:pt x="1363" y="1688"/>
                    <a:pt x="1546" y="1817"/>
                    <a:pt x="1736" y="1926"/>
                  </a:cubicBezTo>
                  <a:cubicBezTo>
                    <a:pt x="1773" y="1944"/>
                    <a:pt x="1810" y="1953"/>
                    <a:pt x="1844" y="1953"/>
                  </a:cubicBezTo>
                  <a:cubicBezTo>
                    <a:pt x="2045" y="1953"/>
                    <a:pt x="2168" y="1666"/>
                    <a:pt x="1960" y="1532"/>
                  </a:cubicBezTo>
                  <a:cubicBezTo>
                    <a:pt x="1804" y="1444"/>
                    <a:pt x="1661" y="1349"/>
                    <a:pt x="1526" y="1241"/>
                  </a:cubicBezTo>
                  <a:cubicBezTo>
                    <a:pt x="1641" y="1119"/>
                    <a:pt x="1736" y="983"/>
                    <a:pt x="1797" y="827"/>
                  </a:cubicBezTo>
                  <a:cubicBezTo>
                    <a:pt x="1885" y="597"/>
                    <a:pt x="1831" y="346"/>
                    <a:pt x="1661" y="169"/>
                  </a:cubicBezTo>
                  <a:cubicBezTo>
                    <a:pt x="1547" y="60"/>
                    <a:pt x="1397" y="1"/>
                    <a:pt x="1242" y="1"/>
                  </a:cubicBezTo>
                  <a:close/>
                </a:path>
              </a:pathLst>
            </a:custGeom>
            <a:solidFill>
              <a:srgbClr val="788A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81"/>
            <p:cNvSpPr/>
            <p:nvPr/>
          </p:nvSpPr>
          <p:spPr>
            <a:xfrm>
              <a:off x="4136679" y="2131691"/>
              <a:ext cx="367823" cy="206850"/>
            </a:xfrm>
            <a:custGeom>
              <a:rect b="b" l="l" r="r" t="t"/>
              <a:pathLst>
                <a:path extrusionOk="0" h="7886" w="14023">
                  <a:moveTo>
                    <a:pt x="8857" y="0"/>
                  </a:moveTo>
                  <a:cubicBezTo>
                    <a:pt x="6600" y="0"/>
                    <a:pt x="4208" y="696"/>
                    <a:pt x="3120" y="1003"/>
                  </a:cubicBezTo>
                  <a:cubicBezTo>
                    <a:pt x="2848" y="1078"/>
                    <a:pt x="2265" y="1274"/>
                    <a:pt x="1933" y="1383"/>
                  </a:cubicBezTo>
                  <a:cubicBezTo>
                    <a:pt x="1784" y="1437"/>
                    <a:pt x="1668" y="1546"/>
                    <a:pt x="1607" y="1688"/>
                  </a:cubicBezTo>
                  <a:cubicBezTo>
                    <a:pt x="1309" y="2278"/>
                    <a:pt x="502" y="2712"/>
                    <a:pt x="150" y="2875"/>
                  </a:cubicBezTo>
                  <a:cubicBezTo>
                    <a:pt x="55" y="2922"/>
                    <a:pt x="0" y="3024"/>
                    <a:pt x="28" y="3126"/>
                  </a:cubicBezTo>
                  <a:lnTo>
                    <a:pt x="170" y="3702"/>
                  </a:lnTo>
                  <a:cubicBezTo>
                    <a:pt x="190" y="3790"/>
                    <a:pt x="265" y="3858"/>
                    <a:pt x="353" y="3871"/>
                  </a:cubicBezTo>
                  <a:cubicBezTo>
                    <a:pt x="421" y="3878"/>
                    <a:pt x="502" y="3885"/>
                    <a:pt x="590" y="3892"/>
                  </a:cubicBezTo>
                  <a:cubicBezTo>
                    <a:pt x="712" y="4658"/>
                    <a:pt x="3757" y="5038"/>
                    <a:pt x="3757" y="5038"/>
                  </a:cubicBezTo>
                  <a:lnTo>
                    <a:pt x="4306" y="6896"/>
                  </a:lnTo>
                  <a:lnTo>
                    <a:pt x="4089" y="7662"/>
                  </a:lnTo>
                  <a:cubicBezTo>
                    <a:pt x="4055" y="7770"/>
                    <a:pt x="4143" y="7886"/>
                    <a:pt x="4259" y="7886"/>
                  </a:cubicBezTo>
                  <a:lnTo>
                    <a:pt x="4760" y="7886"/>
                  </a:lnTo>
                  <a:cubicBezTo>
                    <a:pt x="4849" y="7886"/>
                    <a:pt x="4930" y="7818"/>
                    <a:pt x="4937" y="7730"/>
                  </a:cubicBezTo>
                  <a:lnTo>
                    <a:pt x="5120" y="6048"/>
                  </a:lnTo>
                  <a:cubicBezTo>
                    <a:pt x="5140" y="5804"/>
                    <a:pt x="5140" y="5567"/>
                    <a:pt x="5113" y="5322"/>
                  </a:cubicBezTo>
                  <a:lnTo>
                    <a:pt x="5113" y="5322"/>
                  </a:lnTo>
                  <a:cubicBezTo>
                    <a:pt x="5942" y="5556"/>
                    <a:pt x="7251" y="5684"/>
                    <a:pt x="8554" y="5684"/>
                  </a:cubicBezTo>
                  <a:cubicBezTo>
                    <a:pt x="9639" y="5684"/>
                    <a:pt x="10719" y="5595"/>
                    <a:pt x="11514" y="5404"/>
                  </a:cubicBezTo>
                  <a:lnTo>
                    <a:pt x="12016" y="5872"/>
                  </a:lnTo>
                  <a:lnTo>
                    <a:pt x="12185" y="7018"/>
                  </a:lnTo>
                  <a:lnTo>
                    <a:pt x="11778" y="7608"/>
                  </a:lnTo>
                  <a:cubicBezTo>
                    <a:pt x="11697" y="7723"/>
                    <a:pt x="11778" y="7886"/>
                    <a:pt x="11928" y="7886"/>
                  </a:cubicBezTo>
                  <a:lnTo>
                    <a:pt x="12402" y="7886"/>
                  </a:lnTo>
                  <a:cubicBezTo>
                    <a:pt x="12484" y="7886"/>
                    <a:pt x="12551" y="7831"/>
                    <a:pt x="12572" y="7757"/>
                  </a:cubicBezTo>
                  <a:lnTo>
                    <a:pt x="13168" y="5723"/>
                  </a:lnTo>
                  <a:cubicBezTo>
                    <a:pt x="13216" y="5567"/>
                    <a:pt x="13202" y="5397"/>
                    <a:pt x="13135" y="5255"/>
                  </a:cubicBezTo>
                  <a:lnTo>
                    <a:pt x="12924" y="4821"/>
                  </a:lnTo>
                  <a:cubicBezTo>
                    <a:pt x="13399" y="4238"/>
                    <a:pt x="14023" y="3037"/>
                    <a:pt x="13236" y="1824"/>
                  </a:cubicBezTo>
                  <a:cubicBezTo>
                    <a:pt x="12328" y="432"/>
                    <a:pt x="10634" y="0"/>
                    <a:pt x="8857" y="0"/>
                  </a:cubicBezTo>
                  <a:close/>
                </a:path>
              </a:pathLst>
            </a:custGeom>
            <a:solidFill>
              <a:srgbClr val="B9C3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81"/>
            <p:cNvSpPr/>
            <p:nvPr/>
          </p:nvSpPr>
          <p:spPr>
            <a:xfrm>
              <a:off x="4191998" y="2139481"/>
              <a:ext cx="33810" cy="38952"/>
            </a:xfrm>
            <a:custGeom>
              <a:rect b="b" l="l" r="r" t="t"/>
              <a:pathLst>
                <a:path extrusionOk="0" h="1485" w="1289">
                  <a:moveTo>
                    <a:pt x="407" y="0"/>
                  </a:moveTo>
                  <a:cubicBezTo>
                    <a:pt x="357" y="0"/>
                    <a:pt x="311" y="28"/>
                    <a:pt x="292" y="76"/>
                  </a:cubicBezTo>
                  <a:cubicBezTo>
                    <a:pt x="0" y="706"/>
                    <a:pt x="75" y="1174"/>
                    <a:pt x="143" y="1398"/>
                  </a:cubicBezTo>
                  <a:cubicBezTo>
                    <a:pt x="158" y="1449"/>
                    <a:pt x="208" y="1485"/>
                    <a:pt x="264" y="1485"/>
                  </a:cubicBezTo>
                  <a:cubicBezTo>
                    <a:pt x="282" y="1485"/>
                    <a:pt x="301" y="1481"/>
                    <a:pt x="319" y="1472"/>
                  </a:cubicBezTo>
                  <a:lnTo>
                    <a:pt x="1194" y="1079"/>
                  </a:lnTo>
                  <a:cubicBezTo>
                    <a:pt x="1261" y="1045"/>
                    <a:pt x="1289" y="964"/>
                    <a:pt x="1255" y="903"/>
                  </a:cubicBezTo>
                  <a:cubicBezTo>
                    <a:pt x="956" y="354"/>
                    <a:pt x="638" y="110"/>
                    <a:pt x="468" y="15"/>
                  </a:cubicBezTo>
                  <a:cubicBezTo>
                    <a:pt x="448" y="5"/>
                    <a:pt x="427" y="0"/>
                    <a:pt x="407" y="0"/>
                  </a:cubicBezTo>
                  <a:close/>
                </a:path>
              </a:pathLst>
            </a:custGeom>
            <a:solidFill>
              <a:srgbClr val="A9B4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81"/>
            <p:cNvSpPr/>
            <p:nvPr/>
          </p:nvSpPr>
          <p:spPr>
            <a:xfrm>
              <a:off x="4178123" y="2194275"/>
              <a:ext cx="15686" cy="11777"/>
            </a:xfrm>
            <a:custGeom>
              <a:rect b="b" l="l" r="r" t="t"/>
              <a:pathLst>
                <a:path extrusionOk="0" h="449" w="598">
                  <a:moveTo>
                    <a:pt x="299" y="1"/>
                  </a:moveTo>
                  <a:cubicBezTo>
                    <a:pt x="0" y="1"/>
                    <a:pt x="0" y="448"/>
                    <a:pt x="299" y="448"/>
                  </a:cubicBezTo>
                  <a:cubicBezTo>
                    <a:pt x="597" y="448"/>
                    <a:pt x="597" y="1"/>
                    <a:pt x="299" y="1"/>
                  </a:cubicBezTo>
                  <a:close/>
                </a:path>
              </a:pathLst>
            </a:custGeom>
            <a:solidFill>
              <a:srgbClr val="203B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81"/>
            <p:cNvSpPr/>
            <p:nvPr/>
          </p:nvSpPr>
          <p:spPr>
            <a:xfrm>
              <a:off x="4152339" y="2228637"/>
              <a:ext cx="29902" cy="15817"/>
            </a:xfrm>
            <a:custGeom>
              <a:rect b="b" l="l" r="r" t="t"/>
              <a:pathLst>
                <a:path extrusionOk="0" h="603" w="1140">
                  <a:moveTo>
                    <a:pt x="869" y="1"/>
                  </a:moveTo>
                  <a:cubicBezTo>
                    <a:pt x="839" y="1"/>
                    <a:pt x="809" y="7"/>
                    <a:pt x="780" y="19"/>
                  </a:cubicBezTo>
                  <a:cubicBezTo>
                    <a:pt x="529" y="114"/>
                    <a:pt x="265" y="175"/>
                    <a:pt x="0" y="196"/>
                  </a:cubicBezTo>
                  <a:cubicBezTo>
                    <a:pt x="20" y="345"/>
                    <a:pt x="156" y="481"/>
                    <a:pt x="360" y="603"/>
                  </a:cubicBezTo>
                  <a:cubicBezTo>
                    <a:pt x="563" y="569"/>
                    <a:pt x="766" y="508"/>
                    <a:pt x="963" y="433"/>
                  </a:cubicBezTo>
                  <a:cubicBezTo>
                    <a:pt x="1099" y="379"/>
                    <a:pt x="1139" y="209"/>
                    <a:pt x="1051" y="101"/>
                  </a:cubicBezTo>
                  <a:lnTo>
                    <a:pt x="1038" y="87"/>
                  </a:lnTo>
                  <a:cubicBezTo>
                    <a:pt x="995" y="31"/>
                    <a:pt x="934" y="1"/>
                    <a:pt x="869" y="1"/>
                  </a:cubicBezTo>
                  <a:close/>
                </a:path>
              </a:pathLst>
            </a:custGeom>
            <a:solidFill>
              <a:srgbClr val="879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81"/>
            <p:cNvSpPr/>
            <p:nvPr/>
          </p:nvSpPr>
          <p:spPr>
            <a:xfrm>
              <a:off x="4136863" y="2204584"/>
              <a:ext cx="15502" cy="29194"/>
            </a:xfrm>
            <a:custGeom>
              <a:rect b="b" l="l" r="r" t="t"/>
              <a:pathLst>
                <a:path extrusionOk="0" h="1113" w="591">
                  <a:moveTo>
                    <a:pt x="332" y="1"/>
                  </a:moveTo>
                  <a:cubicBezTo>
                    <a:pt x="258" y="41"/>
                    <a:pt x="197" y="69"/>
                    <a:pt x="143" y="96"/>
                  </a:cubicBezTo>
                  <a:cubicBezTo>
                    <a:pt x="48" y="143"/>
                    <a:pt x="0" y="245"/>
                    <a:pt x="21" y="347"/>
                  </a:cubicBezTo>
                  <a:lnTo>
                    <a:pt x="163" y="923"/>
                  </a:lnTo>
                  <a:cubicBezTo>
                    <a:pt x="183" y="1011"/>
                    <a:pt x="258" y="1079"/>
                    <a:pt x="353" y="1092"/>
                  </a:cubicBezTo>
                  <a:cubicBezTo>
                    <a:pt x="414" y="1099"/>
                    <a:pt x="495" y="1106"/>
                    <a:pt x="590" y="1113"/>
                  </a:cubicBezTo>
                  <a:lnTo>
                    <a:pt x="332" y="1"/>
                  </a:lnTo>
                  <a:close/>
                </a:path>
              </a:pathLst>
            </a:custGeom>
            <a:solidFill>
              <a:srgbClr val="788A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81"/>
            <p:cNvSpPr/>
            <p:nvPr/>
          </p:nvSpPr>
          <p:spPr>
            <a:xfrm>
              <a:off x="4269246" y="2253477"/>
              <a:ext cx="169629" cy="27410"/>
            </a:xfrm>
            <a:custGeom>
              <a:rect b="b" l="l" r="r" t="t"/>
              <a:pathLst>
                <a:path extrusionOk="0" h="1045" w="6467">
                  <a:moveTo>
                    <a:pt x="249" y="1"/>
                  </a:moveTo>
                  <a:cubicBezTo>
                    <a:pt x="112" y="1"/>
                    <a:pt x="1" y="117"/>
                    <a:pt x="18" y="259"/>
                  </a:cubicBezTo>
                  <a:lnTo>
                    <a:pt x="66" y="686"/>
                  </a:lnTo>
                  <a:cubicBezTo>
                    <a:pt x="891" y="916"/>
                    <a:pt x="2198" y="1044"/>
                    <a:pt x="3501" y="1044"/>
                  </a:cubicBezTo>
                  <a:cubicBezTo>
                    <a:pt x="4586" y="1044"/>
                    <a:pt x="5669" y="955"/>
                    <a:pt x="6467" y="761"/>
                  </a:cubicBezTo>
                  <a:lnTo>
                    <a:pt x="6141" y="476"/>
                  </a:lnTo>
                  <a:cubicBezTo>
                    <a:pt x="6040" y="392"/>
                    <a:pt x="5912" y="340"/>
                    <a:pt x="5778" y="340"/>
                  </a:cubicBezTo>
                  <a:cubicBezTo>
                    <a:pt x="5750" y="340"/>
                    <a:pt x="5722" y="343"/>
                    <a:pt x="5694" y="347"/>
                  </a:cubicBezTo>
                  <a:cubicBezTo>
                    <a:pt x="5116" y="416"/>
                    <a:pt x="4555" y="444"/>
                    <a:pt x="4024" y="444"/>
                  </a:cubicBezTo>
                  <a:cubicBezTo>
                    <a:pt x="2311" y="444"/>
                    <a:pt x="916" y="153"/>
                    <a:pt x="310" y="8"/>
                  </a:cubicBezTo>
                  <a:cubicBezTo>
                    <a:pt x="289" y="3"/>
                    <a:pt x="269" y="1"/>
                    <a:pt x="249" y="1"/>
                  </a:cubicBezTo>
                  <a:close/>
                </a:path>
              </a:pathLst>
            </a:custGeom>
            <a:solidFill>
              <a:srgbClr val="A9B4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81"/>
            <p:cNvSpPr/>
            <p:nvPr/>
          </p:nvSpPr>
          <p:spPr>
            <a:xfrm>
              <a:off x="4171355" y="2249044"/>
              <a:ext cx="63870" cy="14794"/>
            </a:xfrm>
            <a:custGeom>
              <a:rect b="b" l="l" r="r" t="t"/>
              <a:pathLst>
                <a:path extrusionOk="0" h="564" w="2435">
                  <a:moveTo>
                    <a:pt x="1" y="1"/>
                  </a:moveTo>
                  <a:lnTo>
                    <a:pt x="1" y="1"/>
                  </a:lnTo>
                  <a:cubicBezTo>
                    <a:pt x="936" y="374"/>
                    <a:pt x="2435" y="564"/>
                    <a:pt x="2435" y="564"/>
                  </a:cubicBezTo>
                  <a:lnTo>
                    <a:pt x="2354" y="272"/>
                  </a:lnTo>
                  <a:cubicBezTo>
                    <a:pt x="2310" y="110"/>
                    <a:pt x="2163" y="5"/>
                    <a:pt x="1997" y="5"/>
                  </a:cubicBezTo>
                  <a:cubicBezTo>
                    <a:pt x="1983" y="5"/>
                    <a:pt x="1968" y="6"/>
                    <a:pt x="1954" y="8"/>
                  </a:cubicBezTo>
                  <a:cubicBezTo>
                    <a:pt x="1638" y="48"/>
                    <a:pt x="1319" y="68"/>
                    <a:pt x="999" y="68"/>
                  </a:cubicBezTo>
                  <a:cubicBezTo>
                    <a:pt x="666" y="68"/>
                    <a:pt x="333" y="46"/>
                    <a:pt x="1" y="1"/>
                  </a:cubicBezTo>
                  <a:close/>
                </a:path>
              </a:pathLst>
            </a:custGeom>
            <a:solidFill>
              <a:srgbClr val="A9B4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81"/>
            <p:cNvSpPr/>
            <p:nvPr/>
          </p:nvSpPr>
          <p:spPr>
            <a:xfrm>
              <a:off x="4443492" y="2324822"/>
              <a:ext cx="25994" cy="13718"/>
            </a:xfrm>
            <a:custGeom>
              <a:rect b="b" l="l" r="r" t="t"/>
              <a:pathLst>
                <a:path extrusionOk="0" h="523" w="991">
                  <a:moveTo>
                    <a:pt x="251" y="0"/>
                  </a:moveTo>
                  <a:lnTo>
                    <a:pt x="81" y="245"/>
                  </a:lnTo>
                  <a:cubicBezTo>
                    <a:pt x="0" y="360"/>
                    <a:pt x="81" y="523"/>
                    <a:pt x="231" y="523"/>
                  </a:cubicBezTo>
                  <a:lnTo>
                    <a:pt x="705" y="523"/>
                  </a:lnTo>
                  <a:cubicBezTo>
                    <a:pt x="787" y="523"/>
                    <a:pt x="854" y="468"/>
                    <a:pt x="875" y="394"/>
                  </a:cubicBezTo>
                  <a:lnTo>
                    <a:pt x="990" y="0"/>
                  </a:lnTo>
                  <a:close/>
                </a:path>
              </a:pathLst>
            </a:custGeom>
            <a:solidFill>
              <a:srgbClr val="5068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81"/>
            <p:cNvSpPr/>
            <p:nvPr/>
          </p:nvSpPr>
          <p:spPr>
            <a:xfrm>
              <a:off x="4243042" y="2324822"/>
              <a:ext cx="24210" cy="13718"/>
            </a:xfrm>
            <a:custGeom>
              <a:rect b="b" l="l" r="r" t="t"/>
              <a:pathLst>
                <a:path extrusionOk="0" h="523" w="923">
                  <a:moveTo>
                    <a:pt x="116" y="0"/>
                  </a:moveTo>
                  <a:lnTo>
                    <a:pt x="34" y="299"/>
                  </a:lnTo>
                  <a:cubicBezTo>
                    <a:pt x="0" y="414"/>
                    <a:pt x="88" y="523"/>
                    <a:pt x="210" y="523"/>
                  </a:cubicBezTo>
                  <a:lnTo>
                    <a:pt x="705" y="523"/>
                  </a:lnTo>
                  <a:cubicBezTo>
                    <a:pt x="800" y="523"/>
                    <a:pt x="875" y="455"/>
                    <a:pt x="889" y="367"/>
                  </a:cubicBezTo>
                  <a:lnTo>
                    <a:pt x="922" y="0"/>
                  </a:lnTo>
                  <a:close/>
                </a:path>
              </a:pathLst>
            </a:custGeom>
            <a:solidFill>
              <a:srgbClr val="5068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63" name="Google Shape;1663;p81"/>
          <p:cNvGrpSpPr/>
          <p:nvPr/>
        </p:nvGrpSpPr>
        <p:grpSpPr>
          <a:xfrm>
            <a:off x="7423823" y="2464077"/>
            <a:ext cx="372046" cy="307730"/>
            <a:chOff x="7423823" y="2464077"/>
            <a:chExt cx="372046" cy="307730"/>
          </a:xfrm>
        </p:grpSpPr>
        <p:sp>
          <p:nvSpPr>
            <p:cNvPr id="1664" name="Google Shape;1664;p81"/>
            <p:cNvSpPr/>
            <p:nvPr/>
          </p:nvSpPr>
          <p:spPr>
            <a:xfrm>
              <a:off x="7423823" y="2464077"/>
              <a:ext cx="212909" cy="149249"/>
            </a:xfrm>
            <a:custGeom>
              <a:rect b="b" l="l" r="r" t="t"/>
              <a:pathLst>
                <a:path extrusionOk="0" h="5690" w="8117">
                  <a:moveTo>
                    <a:pt x="5929" y="0"/>
                  </a:moveTo>
                  <a:cubicBezTo>
                    <a:pt x="5761" y="0"/>
                    <a:pt x="5579" y="11"/>
                    <a:pt x="5384" y="35"/>
                  </a:cubicBezTo>
                  <a:cubicBezTo>
                    <a:pt x="3133" y="319"/>
                    <a:pt x="0" y="3004"/>
                    <a:pt x="0" y="5690"/>
                  </a:cubicBezTo>
                  <a:lnTo>
                    <a:pt x="0" y="5690"/>
                  </a:lnTo>
                  <a:lnTo>
                    <a:pt x="8117" y="1479"/>
                  </a:lnTo>
                  <a:cubicBezTo>
                    <a:pt x="8117" y="1479"/>
                    <a:pt x="7898" y="0"/>
                    <a:pt x="5929" y="0"/>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81"/>
            <p:cNvSpPr/>
            <p:nvPr/>
          </p:nvSpPr>
          <p:spPr>
            <a:xfrm>
              <a:off x="7434840" y="2507645"/>
              <a:ext cx="359115" cy="258287"/>
            </a:xfrm>
            <a:custGeom>
              <a:rect b="b" l="l" r="r" t="t"/>
              <a:pathLst>
                <a:path extrusionOk="0" h="9847" w="13691">
                  <a:moveTo>
                    <a:pt x="4056" y="1"/>
                  </a:moveTo>
                  <a:lnTo>
                    <a:pt x="1" y="2883"/>
                  </a:lnTo>
                  <a:lnTo>
                    <a:pt x="1" y="7215"/>
                  </a:lnTo>
                  <a:lnTo>
                    <a:pt x="7636" y="9846"/>
                  </a:lnTo>
                  <a:lnTo>
                    <a:pt x="13691" y="9846"/>
                  </a:lnTo>
                  <a:lnTo>
                    <a:pt x="13684" y="8443"/>
                  </a:lnTo>
                  <a:cubicBezTo>
                    <a:pt x="13684" y="8226"/>
                    <a:pt x="13528" y="8043"/>
                    <a:pt x="13311" y="8002"/>
                  </a:cubicBezTo>
                  <a:cubicBezTo>
                    <a:pt x="9643" y="7385"/>
                    <a:pt x="4279" y="4646"/>
                    <a:pt x="5452" y="2069"/>
                  </a:cubicBezTo>
                  <a:cubicBezTo>
                    <a:pt x="5886" y="1126"/>
                    <a:pt x="7093" y="991"/>
                    <a:pt x="7093" y="991"/>
                  </a:cubicBezTo>
                  <a:lnTo>
                    <a:pt x="7093" y="1"/>
                  </a:lnTo>
                  <a:close/>
                </a:path>
              </a:pathLst>
            </a:custGeom>
            <a:solidFill>
              <a:srgbClr val="D5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81"/>
            <p:cNvSpPr/>
            <p:nvPr/>
          </p:nvSpPr>
          <p:spPr>
            <a:xfrm>
              <a:off x="7434656" y="2507645"/>
              <a:ext cx="302406" cy="223060"/>
            </a:xfrm>
            <a:custGeom>
              <a:rect b="b" l="l" r="r" t="t"/>
              <a:pathLst>
                <a:path extrusionOk="0" h="8504" w="11529">
                  <a:moveTo>
                    <a:pt x="4063" y="1"/>
                  </a:moveTo>
                  <a:lnTo>
                    <a:pt x="1" y="2883"/>
                  </a:lnTo>
                  <a:lnTo>
                    <a:pt x="1" y="6612"/>
                  </a:lnTo>
                  <a:lnTo>
                    <a:pt x="4076" y="5276"/>
                  </a:lnTo>
                  <a:cubicBezTo>
                    <a:pt x="4524" y="5846"/>
                    <a:pt x="5059" y="6347"/>
                    <a:pt x="5663" y="6754"/>
                  </a:cubicBezTo>
                  <a:cubicBezTo>
                    <a:pt x="5709" y="6790"/>
                    <a:pt x="5755" y="6805"/>
                    <a:pt x="5799" y="6805"/>
                  </a:cubicBezTo>
                  <a:cubicBezTo>
                    <a:pt x="5990" y="6805"/>
                    <a:pt x="6129" y="6520"/>
                    <a:pt x="5914" y="6388"/>
                  </a:cubicBezTo>
                  <a:cubicBezTo>
                    <a:pt x="4958" y="5724"/>
                    <a:pt x="4286" y="4944"/>
                    <a:pt x="3913" y="4130"/>
                  </a:cubicBezTo>
                  <a:cubicBezTo>
                    <a:pt x="3859" y="4015"/>
                    <a:pt x="3907" y="3886"/>
                    <a:pt x="4015" y="3825"/>
                  </a:cubicBezTo>
                  <a:cubicBezTo>
                    <a:pt x="4045" y="3810"/>
                    <a:pt x="4078" y="3803"/>
                    <a:pt x="4110" y="3803"/>
                  </a:cubicBezTo>
                  <a:cubicBezTo>
                    <a:pt x="4193" y="3803"/>
                    <a:pt x="4274" y="3851"/>
                    <a:pt x="4313" y="3934"/>
                  </a:cubicBezTo>
                  <a:cubicBezTo>
                    <a:pt x="5371" y="6117"/>
                    <a:pt x="8992" y="7799"/>
                    <a:pt x="11148" y="8490"/>
                  </a:cubicBezTo>
                  <a:cubicBezTo>
                    <a:pt x="11169" y="8497"/>
                    <a:pt x="11189" y="8504"/>
                    <a:pt x="11216" y="8504"/>
                  </a:cubicBezTo>
                  <a:cubicBezTo>
                    <a:pt x="11474" y="8504"/>
                    <a:pt x="11528" y="8144"/>
                    <a:pt x="11284" y="8063"/>
                  </a:cubicBezTo>
                  <a:lnTo>
                    <a:pt x="11291" y="8063"/>
                  </a:lnTo>
                  <a:cubicBezTo>
                    <a:pt x="8314" y="7107"/>
                    <a:pt x="4924" y="5147"/>
                    <a:pt x="4510" y="3120"/>
                  </a:cubicBezTo>
                  <a:cubicBezTo>
                    <a:pt x="4327" y="2238"/>
                    <a:pt x="4734" y="896"/>
                    <a:pt x="6300" y="1"/>
                  </a:cubicBezTo>
                  <a:close/>
                </a:path>
              </a:pathLst>
            </a:custGeom>
            <a:solidFill>
              <a:srgbClr val="7F92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81"/>
            <p:cNvSpPr/>
            <p:nvPr/>
          </p:nvSpPr>
          <p:spPr>
            <a:xfrm>
              <a:off x="7434840" y="2507645"/>
              <a:ext cx="129865" cy="173433"/>
            </a:xfrm>
            <a:custGeom>
              <a:rect b="b" l="l" r="r" t="t"/>
              <a:pathLst>
                <a:path extrusionOk="0" h="6612" w="4951">
                  <a:moveTo>
                    <a:pt x="4056" y="1"/>
                  </a:moveTo>
                  <a:lnTo>
                    <a:pt x="1" y="2883"/>
                  </a:lnTo>
                  <a:lnTo>
                    <a:pt x="1" y="6612"/>
                  </a:lnTo>
                  <a:lnTo>
                    <a:pt x="2998" y="5629"/>
                  </a:lnTo>
                  <a:cubicBezTo>
                    <a:pt x="2896" y="5405"/>
                    <a:pt x="2801" y="5168"/>
                    <a:pt x="2713" y="4930"/>
                  </a:cubicBezTo>
                  <a:cubicBezTo>
                    <a:pt x="1370" y="1343"/>
                    <a:pt x="4951" y="1"/>
                    <a:pt x="4951" y="1"/>
                  </a:cubicBezTo>
                  <a:close/>
                </a:path>
              </a:pathLst>
            </a:custGeom>
            <a:solidFill>
              <a:srgbClr val="6C81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81"/>
            <p:cNvSpPr/>
            <p:nvPr/>
          </p:nvSpPr>
          <p:spPr>
            <a:xfrm>
              <a:off x="7459915" y="2490045"/>
              <a:ext cx="205932" cy="82729"/>
            </a:xfrm>
            <a:custGeom>
              <a:rect b="b" l="l" r="r" t="t"/>
              <a:pathLst>
                <a:path extrusionOk="0" h="3154" w="7851">
                  <a:moveTo>
                    <a:pt x="5181" y="1"/>
                  </a:moveTo>
                  <a:cubicBezTo>
                    <a:pt x="1811" y="1"/>
                    <a:pt x="1" y="3154"/>
                    <a:pt x="1" y="3154"/>
                  </a:cubicBezTo>
                  <a:lnTo>
                    <a:pt x="659" y="3059"/>
                  </a:lnTo>
                  <a:cubicBezTo>
                    <a:pt x="659" y="3059"/>
                    <a:pt x="1465" y="1621"/>
                    <a:pt x="2923" y="1031"/>
                  </a:cubicBezTo>
                  <a:cubicBezTo>
                    <a:pt x="3340" y="862"/>
                    <a:pt x="3761" y="777"/>
                    <a:pt x="4165" y="777"/>
                  </a:cubicBezTo>
                  <a:cubicBezTo>
                    <a:pt x="4978" y="777"/>
                    <a:pt x="5718" y="1125"/>
                    <a:pt x="6198" y="1845"/>
                  </a:cubicBezTo>
                  <a:cubicBezTo>
                    <a:pt x="6346" y="2067"/>
                    <a:pt x="6531" y="2160"/>
                    <a:pt x="6713" y="2160"/>
                  </a:cubicBezTo>
                  <a:cubicBezTo>
                    <a:pt x="7301" y="2160"/>
                    <a:pt x="7851" y="1192"/>
                    <a:pt x="6944" y="529"/>
                  </a:cubicBezTo>
                  <a:cubicBezTo>
                    <a:pt x="6680" y="340"/>
                    <a:pt x="5914" y="1"/>
                    <a:pt x="5181" y="1"/>
                  </a:cubicBezTo>
                  <a:close/>
                </a:path>
              </a:pathLst>
            </a:custGeom>
            <a:solidFill>
              <a:srgbClr val="E6EC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81"/>
            <p:cNvSpPr/>
            <p:nvPr/>
          </p:nvSpPr>
          <p:spPr>
            <a:xfrm>
              <a:off x="7423823" y="2553469"/>
              <a:ext cx="102192" cy="177236"/>
            </a:xfrm>
            <a:custGeom>
              <a:rect b="b" l="l" r="r" t="t"/>
              <a:pathLst>
                <a:path extrusionOk="0" h="6757" w="3896">
                  <a:moveTo>
                    <a:pt x="2643" y="1"/>
                  </a:moveTo>
                  <a:cubicBezTo>
                    <a:pt x="2298" y="1"/>
                    <a:pt x="1882" y="67"/>
                    <a:pt x="1445" y="207"/>
                  </a:cubicBezTo>
                  <a:cubicBezTo>
                    <a:pt x="583" y="491"/>
                    <a:pt x="0" y="1292"/>
                    <a:pt x="0" y="2200"/>
                  </a:cubicBezTo>
                  <a:lnTo>
                    <a:pt x="0" y="5190"/>
                  </a:lnTo>
                  <a:cubicBezTo>
                    <a:pt x="0" y="6058"/>
                    <a:pt x="699" y="6757"/>
                    <a:pt x="1567" y="6757"/>
                  </a:cubicBezTo>
                  <a:lnTo>
                    <a:pt x="1024" y="3678"/>
                  </a:lnTo>
                  <a:cubicBezTo>
                    <a:pt x="50" y="2921"/>
                    <a:pt x="302" y="1044"/>
                    <a:pt x="1818" y="1044"/>
                  </a:cubicBezTo>
                  <a:cubicBezTo>
                    <a:pt x="2012" y="1044"/>
                    <a:pt x="2226" y="1075"/>
                    <a:pt x="2462" y="1142"/>
                  </a:cubicBezTo>
                  <a:cubicBezTo>
                    <a:pt x="2622" y="1189"/>
                    <a:pt x="2769" y="1210"/>
                    <a:pt x="2899" y="1210"/>
                  </a:cubicBezTo>
                  <a:cubicBezTo>
                    <a:pt x="3663" y="1210"/>
                    <a:pt x="3895" y="506"/>
                    <a:pt x="3357" y="152"/>
                  </a:cubicBezTo>
                  <a:cubicBezTo>
                    <a:pt x="3200" y="53"/>
                    <a:pt x="2950" y="1"/>
                    <a:pt x="264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81"/>
            <p:cNvSpPr/>
            <p:nvPr/>
          </p:nvSpPr>
          <p:spPr>
            <a:xfrm>
              <a:off x="7423823" y="2581456"/>
              <a:ext cx="41102" cy="149249"/>
            </a:xfrm>
            <a:custGeom>
              <a:rect b="b" l="l" r="r" t="t"/>
              <a:pathLst>
                <a:path extrusionOk="0" h="5690" w="1567">
                  <a:moveTo>
                    <a:pt x="1533" y="1"/>
                  </a:moveTo>
                  <a:cubicBezTo>
                    <a:pt x="990" y="62"/>
                    <a:pt x="0" y="360"/>
                    <a:pt x="0" y="2110"/>
                  </a:cubicBezTo>
                  <a:cubicBezTo>
                    <a:pt x="0" y="4476"/>
                    <a:pt x="1567" y="5690"/>
                    <a:pt x="1567" y="5690"/>
                  </a:cubicBezTo>
                  <a:lnTo>
                    <a:pt x="1024" y="2611"/>
                  </a:lnTo>
                  <a:cubicBezTo>
                    <a:pt x="109" y="1899"/>
                    <a:pt x="278" y="218"/>
                    <a:pt x="1540" y="1"/>
                  </a:cubicBezTo>
                  <a:close/>
                </a:path>
              </a:pathLst>
            </a:custGeom>
            <a:solidFill>
              <a:srgbClr val="E6EC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81"/>
            <p:cNvSpPr/>
            <p:nvPr/>
          </p:nvSpPr>
          <p:spPr>
            <a:xfrm>
              <a:off x="7445882" y="2660251"/>
              <a:ext cx="347915" cy="111556"/>
            </a:xfrm>
            <a:custGeom>
              <a:rect b="b" l="l" r="r" t="t"/>
              <a:pathLst>
                <a:path extrusionOk="0" h="4253" w="13264">
                  <a:moveTo>
                    <a:pt x="271" y="1"/>
                  </a:moveTo>
                  <a:cubicBezTo>
                    <a:pt x="271" y="1"/>
                    <a:pt x="0" y="1757"/>
                    <a:pt x="719" y="2686"/>
                  </a:cubicBezTo>
                  <a:cubicBezTo>
                    <a:pt x="1580" y="3805"/>
                    <a:pt x="2950" y="4252"/>
                    <a:pt x="3967" y="4252"/>
                  </a:cubicBezTo>
                  <a:lnTo>
                    <a:pt x="13039" y="4252"/>
                  </a:lnTo>
                  <a:cubicBezTo>
                    <a:pt x="13161" y="4252"/>
                    <a:pt x="13263" y="4157"/>
                    <a:pt x="13263" y="4028"/>
                  </a:cubicBezTo>
                  <a:cubicBezTo>
                    <a:pt x="13256" y="3906"/>
                    <a:pt x="13161" y="3805"/>
                    <a:pt x="13039" y="3805"/>
                  </a:cubicBezTo>
                  <a:cubicBezTo>
                    <a:pt x="5594" y="3730"/>
                    <a:pt x="2909" y="21"/>
                    <a:pt x="2909" y="21"/>
                  </a:cubicBezTo>
                  <a:lnTo>
                    <a:pt x="271" y="1"/>
                  </a:lnTo>
                  <a:close/>
                </a:path>
              </a:pathLst>
            </a:custGeom>
            <a:solidFill>
              <a:srgbClr val="7F92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81"/>
            <p:cNvSpPr/>
            <p:nvPr/>
          </p:nvSpPr>
          <p:spPr>
            <a:xfrm>
              <a:off x="7446040" y="2660251"/>
              <a:ext cx="349830" cy="111556"/>
            </a:xfrm>
            <a:custGeom>
              <a:rect b="b" l="l" r="r" t="t"/>
              <a:pathLst>
                <a:path extrusionOk="0" h="4253" w="13337">
                  <a:moveTo>
                    <a:pt x="272" y="1"/>
                  </a:moveTo>
                  <a:cubicBezTo>
                    <a:pt x="272" y="1"/>
                    <a:pt x="1" y="1750"/>
                    <a:pt x="720" y="2686"/>
                  </a:cubicBezTo>
                  <a:cubicBezTo>
                    <a:pt x="1574" y="3805"/>
                    <a:pt x="2951" y="4252"/>
                    <a:pt x="3961" y="4252"/>
                  </a:cubicBezTo>
                  <a:lnTo>
                    <a:pt x="13033" y="4252"/>
                  </a:lnTo>
                  <a:cubicBezTo>
                    <a:pt x="13036" y="4252"/>
                    <a:pt x="13038" y="4252"/>
                    <a:pt x="13040" y="4252"/>
                  </a:cubicBezTo>
                  <a:cubicBezTo>
                    <a:pt x="13332" y="4252"/>
                    <a:pt x="13336" y="3811"/>
                    <a:pt x="13040" y="3805"/>
                  </a:cubicBezTo>
                  <a:lnTo>
                    <a:pt x="6314" y="3805"/>
                  </a:lnTo>
                  <a:cubicBezTo>
                    <a:pt x="4497" y="3805"/>
                    <a:pt x="3195" y="3187"/>
                    <a:pt x="2361" y="2374"/>
                  </a:cubicBezTo>
                  <a:cubicBezTo>
                    <a:pt x="2051" y="2064"/>
                    <a:pt x="2270" y="1547"/>
                    <a:pt x="2698" y="1547"/>
                  </a:cubicBezTo>
                  <a:cubicBezTo>
                    <a:pt x="2701" y="1547"/>
                    <a:pt x="2704" y="1547"/>
                    <a:pt x="2706" y="1547"/>
                  </a:cubicBezTo>
                  <a:cubicBezTo>
                    <a:pt x="3120" y="1547"/>
                    <a:pt x="3513" y="1269"/>
                    <a:pt x="3703" y="841"/>
                  </a:cubicBezTo>
                  <a:cubicBezTo>
                    <a:pt x="3405" y="597"/>
                    <a:pt x="3134" y="319"/>
                    <a:pt x="2896" y="21"/>
                  </a:cubicBezTo>
                  <a:lnTo>
                    <a:pt x="272" y="1"/>
                  </a:lnTo>
                  <a:close/>
                </a:path>
              </a:pathLst>
            </a:custGeom>
            <a:solidFill>
              <a:srgbClr val="6C81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81"/>
            <p:cNvSpPr/>
            <p:nvPr/>
          </p:nvSpPr>
          <p:spPr>
            <a:xfrm>
              <a:off x="7433423" y="2624133"/>
              <a:ext cx="118533" cy="106572"/>
            </a:xfrm>
            <a:custGeom>
              <a:rect b="b" l="l" r="r" t="t"/>
              <a:pathLst>
                <a:path extrusionOk="0" h="4063" w="4519">
                  <a:moveTo>
                    <a:pt x="2572" y="0"/>
                  </a:moveTo>
                  <a:cubicBezTo>
                    <a:pt x="1620" y="0"/>
                    <a:pt x="606" y="422"/>
                    <a:pt x="326" y="1581"/>
                  </a:cubicBezTo>
                  <a:cubicBezTo>
                    <a:pt x="1" y="2903"/>
                    <a:pt x="1201" y="4063"/>
                    <a:pt x="1201" y="4063"/>
                  </a:cubicBezTo>
                  <a:cubicBezTo>
                    <a:pt x="1201" y="4063"/>
                    <a:pt x="557" y="2951"/>
                    <a:pt x="1045" y="2151"/>
                  </a:cubicBezTo>
                  <a:cubicBezTo>
                    <a:pt x="1207" y="1884"/>
                    <a:pt x="1451" y="1723"/>
                    <a:pt x="1746" y="1723"/>
                  </a:cubicBezTo>
                  <a:cubicBezTo>
                    <a:pt x="2045" y="1723"/>
                    <a:pt x="2396" y="1888"/>
                    <a:pt x="2767" y="2273"/>
                  </a:cubicBezTo>
                  <a:cubicBezTo>
                    <a:pt x="2902" y="2414"/>
                    <a:pt x="3050" y="2474"/>
                    <a:pt x="3191" y="2474"/>
                  </a:cubicBezTo>
                  <a:cubicBezTo>
                    <a:pt x="3639" y="2474"/>
                    <a:pt x="4023" y="1879"/>
                    <a:pt x="3750" y="1405"/>
                  </a:cubicBezTo>
                  <a:lnTo>
                    <a:pt x="3750" y="1405"/>
                  </a:lnTo>
                  <a:cubicBezTo>
                    <a:pt x="3801" y="1413"/>
                    <a:pt x="3852" y="1418"/>
                    <a:pt x="3902" y="1418"/>
                  </a:cubicBezTo>
                  <a:cubicBezTo>
                    <a:pt x="4167" y="1418"/>
                    <a:pt x="4408" y="1296"/>
                    <a:pt x="4442" y="1045"/>
                  </a:cubicBezTo>
                  <a:cubicBezTo>
                    <a:pt x="4519" y="473"/>
                    <a:pt x="3580" y="0"/>
                    <a:pt x="2572" y="0"/>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81"/>
            <p:cNvSpPr/>
            <p:nvPr/>
          </p:nvSpPr>
          <p:spPr>
            <a:xfrm>
              <a:off x="7439823" y="2642126"/>
              <a:ext cx="99149" cy="88579"/>
            </a:xfrm>
            <a:custGeom>
              <a:rect b="b" l="l" r="r" t="t"/>
              <a:pathLst>
                <a:path extrusionOk="0" h="3377" w="3780">
                  <a:moveTo>
                    <a:pt x="1956" y="0"/>
                  </a:moveTo>
                  <a:cubicBezTo>
                    <a:pt x="1403" y="0"/>
                    <a:pt x="869" y="220"/>
                    <a:pt x="591" y="692"/>
                  </a:cubicBezTo>
                  <a:cubicBezTo>
                    <a:pt x="1" y="1709"/>
                    <a:pt x="509" y="2780"/>
                    <a:pt x="957" y="3377"/>
                  </a:cubicBezTo>
                  <a:cubicBezTo>
                    <a:pt x="957" y="3377"/>
                    <a:pt x="313" y="2271"/>
                    <a:pt x="801" y="1465"/>
                  </a:cubicBezTo>
                  <a:cubicBezTo>
                    <a:pt x="963" y="1198"/>
                    <a:pt x="1207" y="1037"/>
                    <a:pt x="1502" y="1037"/>
                  </a:cubicBezTo>
                  <a:cubicBezTo>
                    <a:pt x="1801" y="1037"/>
                    <a:pt x="2152" y="1202"/>
                    <a:pt x="2523" y="1587"/>
                  </a:cubicBezTo>
                  <a:cubicBezTo>
                    <a:pt x="2658" y="1728"/>
                    <a:pt x="2806" y="1788"/>
                    <a:pt x="2947" y="1788"/>
                  </a:cubicBezTo>
                  <a:cubicBezTo>
                    <a:pt x="3395" y="1788"/>
                    <a:pt x="3779" y="1193"/>
                    <a:pt x="3506" y="719"/>
                  </a:cubicBezTo>
                  <a:cubicBezTo>
                    <a:pt x="3163" y="252"/>
                    <a:pt x="2549" y="0"/>
                    <a:pt x="1956" y="0"/>
                  </a:cubicBezTo>
                  <a:close/>
                </a:path>
              </a:pathLst>
            </a:custGeom>
            <a:solidFill>
              <a:srgbClr val="E6EC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81"/>
            <p:cNvSpPr/>
            <p:nvPr/>
          </p:nvSpPr>
          <p:spPr>
            <a:xfrm>
              <a:off x="7744196" y="2725669"/>
              <a:ext cx="26650" cy="14112"/>
            </a:xfrm>
            <a:custGeom>
              <a:rect b="b" l="l" r="r" t="t"/>
              <a:pathLst>
                <a:path extrusionOk="0" h="538" w="1016">
                  <a:moveTo>
                    <a:pt x="313" y="0"/>
                  </a:moveTo>
                  <a:cubicBezTo>
                    <a:pt x="72" y="0"/>
                    <a:pt x="1" y="374"/>
                    <a:pt x="270" y="443"/>
                  </a:cubicBezTo>
                  <a:cubicBezTo>
                    <a:pt x="405" y="476"/>
                    <a:pt x="534" y="510"/>
                    <a:pt x="663" y="538"/>
                  </a:cubicBezTo>
                  <a:lnTo>
                    <a:pt x="710" y="538"/>
                  </a:lnTo>
                  <a:cubicBezTo>
                    <a:pt x="975" y="538"/>
                    <a:pt x="1015" y="151"/>
                    <a:pt x="751" y="97"/>
                  </a:cubicBezTo>
                  <a:cubicBezTo>
                    <a:pt x="636" y="70"/>
                    <a:pt x="507" y="43"/>
                    <a:pt x="378" y="9"/>
                  </a:cubicBezTo>
                  <a:cubicBezTo>
                    <a:pt x="355" y="3"/>
                    <a:pt x="333" y="0"/>
                    <a:pt x="313" y="0"/>
                  </a:cubicBezTo>
                  <a:close/>
                </a:path>
              </a:pathLst>
            </a:custGeom>
            <a:solidFill>
              <a:srgbClr val="ADB9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81"/>
            <p:cNvSpPr/>
            <p:nvPr/>
          </p:nvSpPr>
          <p:spPr>
            <a:xfrm>
              <a:off x="7596679" y="2685694"/>
              <a:ext cx="24578" cy="16027"/>
            </a:xfrm>
            <a:custGeom>
              <a:rect b="b" l="l" r="r" t="t"/>
              <a:pathLst>
                <a:path extrusionOk="0" h="611" w="937">
                  <a:moveTo>
                    <a:pt x="322" y="0"/>
                  </a:moveTo>
                  <a:cubicBezTo>
                    <a:pt x="121" y="0"/>
                    <a:pt x="1" y="295"/>
                    <a:pt x="218" y="421"/>
                  </a:cubicBezTo>
                  <a:cubicBezTo>
                    <a:pt x="313" y="475"/>
                    <a:pt x="415" y="529"/>
                    <a:pt x="516" y="583"/>
                  </a:cubicBezTo>
                  <a:cubicBezTo>
                    <a:pt x="544" y="597"/>
                    <a:pt x="584" y="610"/>
                    <a:pt x="618" y="610"/>
                  </a:cubicBezTo>
                  <a:cubicBezTo>
                    <a:pt x="856" y="610"/>
                    <a:pt x="937" y="292"/>
                    <a:pt x="720" y="183"/>
                  </a:cubicBezTo>
                  <a:cubicBezTo>
                    <a:pt x="625" y="136"/>
                    <a:pt x="530" y="82"/>
                    <a:pt x="442" y="34"/>
                  </a:cubicBezTo>
                  <a:cubicBezTo>
                    <a:pt x="400" y="11"/>
                    <a:pt x="360" y="0"/>
                    <a:pt x="322" y="0"/>
                  </a:cubicBezTo>
                  <a:close/>
                </a:path>
              </a:pathLst>
            </a:custGeom>
            <a:solidFill>
              <a:srgbClr val="ADB9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77" name="Google Shape;1677;p81"/>
          <p:cNvGrpSpPr/>
          <p:nvPr/>
        </p:nvGrpSpPr>
        <p:grpSpPr>
          <a:xfrm>
            <a:off x="3882511" y="3365156"/>
            <a:ext cx="295061" cy="370263"/>
            <a:chOff x="3882511" y="3365156"/>
            <a:chExt cx="295061" cy="370263"/>
          </a:xfrm>
        </p:grpSpPr>
        <p:sp>
          <p:nvSpPr>
            <p:cNvPr id="1678" name="Google Shape;1678;p81"/>
            <p:cNvSpPr/>
            <p:nvPr/>
          </p:nvSpPr>
          <p:spPr>
            <a:xfrm>
              <a:off x="3882511" y="3365156"/>
              <a:ext cx="295061" cy="282209"/>
            </a:xfrm>
            <a:custGeom>
              <a:rect b="b" l="l" r="r" t="t"/>
              <a:pathLst>
                <a:path extrusionOk="0" h="10759" w="11249">
                  <a:moveTo>
                    <a:pt x="5807" y="1"/>
                  </a:moveTo>
                  <a:cubicBezTo>
                    <a:pt x="4891" y="1"/>
                    <a:pt x="3981" y="502"/>
                    <a:pt x="3554" y="1469"/>
                  </a:cubicBezTo>
                  <a:cubicBezTo>
                    <a:pt x="964" y="2141"/>
                    <a:pt x="1" y="5321"/>
                    <a:pt x="1791" y="7314"/>
                  </a:cubicBezTo>
                  <a:cubicBezTo>
                    <a:pt x="1784" y="7416"/>
                    <a:pt x="1777" y="7518"/>
                    <a:pt x="1777" y="7619"/>
                  </a:cubicBezTo>
                  <a:cubicBezTo>
                    <a:pt x="1777" y="9355"/>
                    <a:pt x="3181" y="10759"/>
                    <a:pt x="4910" y="10759"/>
                  </a:cubicBezTo>
                  <a:cubicBezTo>
                    <a:pt x="5100" y="10759"/>
                    <a:pt x="5853" y="10738"/>
                    <a:pt x="6029" y="10705"/>
                  </a:cubicBezTo>
                  <a:lnTo>
                    <a:pt x="6110" y="9932"/>
                  </a:lnTo>
                  <a:cubicBezTo>
                    <a:pt x="6579" y="10183"/>
                    <a:pt x="7088" y="10304"/>
                    <a:pt x="7592" y="10304"/>
                  </a:cubicBezTo>
                  <a:cubicBezTo>
                    <a:pt x="8501" y="10304"/>
                    <a:pt x="9394" y="9909"/>
                    <a:pt x="10009" y="9172"/>
                  </a:cubicBezTo>
                  <a:cubicBezTo>
                    <a:pt x="10958" y="8019"/>
                    <a:pt x="10972" y="6358"/>
                    <a:pt x="10029" y="5199"/>
                  </a:cubicBezTo>
                  <a:cubicBezTo>
                    <a:pt x="11248" y="3492"/>
                    <a:pt x="10033" y="1130"/>
                    <a:pt x="7943" y="1130"/>
                  </a:cubicBezTo>
                  <a:cubicBezTo>
                    <a:pt x="7940" y="1130"/>
                    <a:pt x="7937" y="1130"/>
                    <a:pt x="7934" y="1130"/>
                  </a:cubicBezTo>
                  <a:lnTo>
                    <a:pt x="7873" y="1130"/>
                  </a:lnTo>
                  <a:cubicBezTo>
                    <a:pt x="7382" y="370"/>
                    <a:pt x="6592" y="1"/>
                    <a:pt x="5807" y="1"/>
                  </a:cubicBezTo>
                  <a:close/>
                </a:path>
              </a:pathLst>
            </a:custGeom>
            <a:solidFill>
              <a:srgbClr val="C1CD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81"/>
            <p:cNvSpPr/>
            <p:nvPr/>
          </p:nvSpPr>
          <p:spPr>
            <a:xfrm>
              <a:off x="3882511" y="3365314"/>
              <a:ext cx="166875" cy="282051"/>
            </a:xfrm>
            <a:custGeom>
              <a:rect b="b" l="l" r="r" t="t"/>
              <a:pathLst>
                <a:path extrusionOk="0" h="10753" w="6362">
                  <a:moveTo>
                    <a:pt x="6029" y="9573"/>
                  </a:moveTo>
                  <a:lnTo>
                    <a:pt x="6029" y="9575"/>
                  </a:lnTo>
                  <a:lnTo>
                    <a:pt x="6029" y="9575"/>
                  </a:lnTo>
                  <a:cubicBezTo>
                    <a:pt x="6031" y="9574"/>
                    <a:pt x="6033" y="9574"/>
                    <a:pt x="6036" y="9573"/>
                  </a:cubicBezTo>
                  <a:close/>
                  <a:moveTo>
                    <a:pt x="5794" y="1"/>
                  </a:moveTo>
                  <a:cubicBezTo>
                    <a:pt x="4840" y="1"/>
                    <a:pt x="3951" y="557"/>
                    <a:pt x="3554" y="1463"/>
                  </a:cubicBezTo>
                  <a:cubicBezTo>
                    <a:pt x="957" y="2135"/>
                    <a:pt x="1" y="5315"/>
                    <a:pt x="1791" y="7315"/>
                  </a:cubicBezTo>
                  <a:cubicBezTo>
                    <a:pt x="1777" y="7417"/>
                    <a:pt x="1771" y="7518"/>
                    <a:pt x="1771" y="7620"/>
                  </a:cubicBezTo>
                  <a:cubicBezTo>
                    <a:pt x="1771" y="9349"/>
                    <a:pt x="3174" y="10753"/>
                    <a:pt x="4910" y="10753"/>
                  </a:cubicBezTo>
                  <a:cubicBezTo>
                    <a:pt x="5100" y="10753"/>
                    <a:pt x="5846" y="10739"/>
                    <a:pt x="6029" y="10705"/>
                  </a:cubicBezTo>
                  <a:lnTo>
                    <a:pt x="6029" y="9575"/>
                  </a:lnTo>
                  <a:lnTo>
                    <a:pt x="6029" y="9575"/>
                  </a:lnTo>
                  <a:cubicBezTo>
                    <a:pt x="5884" y="9613"/>
                    <a:pt x="5737" y="9632"/>
                    <a:pt x="5591" y="9632"/>
                  </a:cubicBezTo>
                  <a:cubicBezTo>
                    <a:pt x="5335" y="9632"/>
                    <a:pt x="5081" y="9574"/>
                    <a:pt x="4849" y="9458"/>
                  </a:cubicBezTo>
                  <a:cubicBezTo>
                    <a:pt x="4266" y="9193"/>
                    <a:pt x="3866" y="8637"/>
                    <a:pt x="3798" y="8000"/>
                  </a:cubicBezTo>
                  <a:cubicBezTo>
                    <a:pt x="3778" y="7763"/>
                    <a:pt x="3798" y="7518"/>
                    <a:pt x="3873" y="7295"/>
                  </a:cubicBezTo>
                  <a:cubicBezTo>
                    <a:pt x="3900" y="7207"/>
                    <a:pt x="3866" y="7112"/>
                    <a:pt x="3798" y="7057"/>
                  </a:cubicBezTo>
                  <a:cubicBezTo>
                    <a:pt x="2381" y="5898"/>
                    <a:pt x="2672" y="3667"/>
                    <a:pt x="4334" y="2914"/>
                  </a:cubicBezTo>
                  <a:cubicBezTo>
                    <a:pt x="4422" y="2874"/>
                    <a:pt x="4483" y="2786"/>
                    <a:pt x="4469" y="2684"/>
                  </a:cubicBezTo>
                  <a:cubicBezTo>
                    <a:pt x="4463" y="2609"/>
                    <a:pt x="4463" y="2535"/>
                    <a:pt x="4463" y="2467"/>
                  </a:cubicBezTo>
                  <a:cubicBezTo>
                    <a:pt x="4463" y="1321"/>
                    <a:pt x="5249" y="331"/>
                    <a:pt x="6361" y="67"/>
                  </a:cubicBezTo>
                  <a:cubicBezTo>
                    <a:pt x="6172" y="22"/>
                    <a:pt x="5982" y="1"/>
                    <a:pt x="5794" y="1"/>
                  </a:cubicBezTo>
                  <a:close/>
                </a:path>
              </a:pathLst>
            </a:custGeom>
            <a:solidFill>
              <a:srgbClr val="AD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81"/>
            <p:cNvSpPr/>
            <p:nvPr/>
          </p:nvSpPr>
          <p:spPr>
            <a:xfrm>
              <a:off x="4023208" y="3614656"/>
              <a:ext cx="35227" cy="114887"/>
            </a:xfrm>
            <a:custGeom>
              <a:rect b="b" l="l" r="r" t="t"/>
              <a:pathLst>
                <a:path extrusionOk="0" h="4380" w="1343">
                  <a:moveTo>
                    <a:pt x="920" y="1"/>
                  </a:moveTo>
                  <a:cubicBezTo>
                    <a:pt x="896" y="1"/>
                    <a:pt x="872" y="5"/>
                    <a:pt x="848" y="13"/>
                  </a:cubicBezTo>
                  <a:cubicBezTo>
                    <a:pt x="645" y="87"/>
                    <a:pt x="434" y="128"/>
                    <a:pt x="224" y="128"/>
                  </a:cubicBezTo>
                  <a:lnTo>
                    <a:pt x="204" y="128"/>
                  </a:lnTo>
                  <a:lnTo>
                    <a:pt x="0" y="4379"/>
                  </a:lnTo>
                  <a:lnTo>
                    <a:pt x="1343" y="4379"/>
                  </a:lnTo>
                  <a:lnTo>
                    <a:pt x="1140" y="216"/>
                  </a:lnTo>
                  <a:cubicBezTo>
                    <a:pt x="1140" y="92"/>
                    <a:pt x="1036" y="1"/>
                    <a:pt x="920" y="1"/>
                  </a:cubicBezTo>
                  <a:close/>
                </a:path>
              </a:pathLst>
            </a:custGeom>
            <a:solidFill>
              <a:srgbClr val="697D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81"/>
            <p:cNvSpPr/>
            <p:nvPr/>
          </p:nvSpPr>
          <p:spPr>
            <a:xfrm>
              <a:off x="4023208" y="3614656"/>
              <a:ext cx="30269" cy="114887"/>
            </a:xfrm>
            <a:custGeom>
              <a:rect b="b" l="l" r="r" t="t"/>
              <a:pathLst>
                <a:path extrusionOk="0" h="4380" w="1154">
                  <a:moveTo>
                    <a:pt x="920" y="1"/>
                  </a:moveTo>
                  <a:cubicBezTo>
                    <a:pt x="896" y="1"/>
                    <a:pt x="872" y="5"/>
                    <a:pt x="848" y="13"/>
                  </a:cubicBezTo>
                  <a:cubicBezTo>
                    <a:pt x="645" y="87"/>
                    <a:pt x="434" y="128"/>
                    <a:pt x="224" y="128"/>
                  </a:cubicBezTo>
                  <a:lnTo>
                    <a:pt x="204" y="128"/>
                  </a:lnTo>
                  <a:lnTo>
                    <a:pt x="0" y="4379"/>
                  </a:lnTo>
                  <a:lnTo>
                    <a:pt x="672" y="4379"/>
                  </a:lnTo>
                  <a:lnTo>
                    <a:pt x="672" y="738"/>
                  </a:lnTo>
                  <a:cubicBezTo>
                    <a:pt x="672" y="637"/>
                    <a:pt x="733" y="555"/>
                    <a:pt x="821" y="521"/>
                  </a:cubicBezTo>
                  <a:lnTo>
                    <a:pt x="1153" y="413"/>
                  </a:lnTo>
                  <a:lnTo>
                    <a:pt x="1146" y="216"/>
                  </a:lnTo>
                  <a:cubicBezTo>
                    <a:pt x="1141" y="92"/>
                    <a:pt x="1037" y="1"/>
                    <a:pt x="920" y="1"/>
                  </a:cubicBezTo>
                  <a:close/>
                </a:path>
              </a:pathLst>
            </a:custGeom>
            <a:solidFill>
              <a:srgbClr val="4F64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81"/>
            <p:cNvSpPr/>
            <p:nvPr/>
          </p:nvSpPr>
          <p:spPr>
            <a:xfrm>
              <a:off x="4003641" y="3723642"/>
              <a:ext cx="74362" cy="11777"/>
            </a:xfrm>
            <a:custGeom>
              <a:rect b="b" l="l" r="r" t="t"/>
              <a:pathLst>
                <a:path extrusionOk="0" h="449" w="2835">
                  <a:moveTo>
                    <a:pt x="299" y="1"/>
                  </a:moveTo>
                  <a:cubicBezTo>
                    <a:pt x="1" y="1"/>
                    <a:pt x="1" y="448"/>
                    <a:pt x="299" y="448"/>
                  </a:cubicBezTo>
                  <a:lnTo>
                    <a:pt x="2536" y="448"/>
                  </a:lnTo>
                  <a:cubicBezTo>
                    <a:pt x="2835" y="448"/>
                    <a:pt x="2835" y="1"/>
                    <a:pt x="2536" y="1"/>
                  </a:cubicBezTo>
                  <a:close/>
                </a:path>
              </a:pathLst>
            </a:custGeom>
            <a:solidFill>
              <a:srgbClr val="AD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83" name="Google Shape;1683;p81"/>
          <p:cNvGrpSpPr/>
          <p:nvPr/>
        </p:nvGrpSpPr>
        <p:grpSpPr>
          <a:xfrm>
            <a:off x="5229788" y="1512217"/>
            <a:ext cx="370132" cy="370132"/>
            <a:chOff x="5229788" y="1512217"/>
            <a:chExt cx="370132" cy="370132"/>
          </a:xfrm>
        </p:grpSpPr>
        <p:sp>
          <p:nvSpPr>
            <p:cNvPr id="1684" name="Google Shape;1684;p81"/>
            <p:cNvSpPr/>
            <p:nvPr/>
          </p:nvSpPr>
          <p:spPr>
            <a:xfrm>
              <a:off x="5468639" y="1512217"/>
              <a:ext cx="131281" cy="131281"/>
            </a:xfrm>
            <a:custGeom>
              <a:rect b="b" l="l" r="r" t="t"/>
              <a:pathLst>
                <a:path extrusionOk="0" h="5005" w="5005">
                  <a:moveTo>
                    <a:pt x="2503" y="0"/>
                  </a:moveTo>
                  <a:cubicBezTo>
                    <a:pt x="1120" y="0"/>
                    <a:pt x="1" y="1119"/>
                    <a:pt x="1" y="2502"/>
                  </a:cubicBezTo>
                  <a:cubicBezTo>
                    <a:pt x="1" y="3885"/>
                    <a:pt x="1120" y="5004"/>
                    <a:pt x="2503" y="5004"/>
                  </a:cubicBezTo>
                  <a:cubicBezTo>
                    <a:pt x="3886" y="5004"/>
                    <a:pt x="5005" y="3885"/>
                    <a:pt x="5005" y="2502"/>
                  </a:cubicBezTo>
                  <a:cubicBezTo>
                    <a:pt x="5005" y="1119"/>
                    <a:pt x="3886" y="0"/>
                    <a:pt x="2503" y="0"/>
                  </a:cubicBezTo>
                  <a:close/>
                </a:path>
              </a:pathLst>
            </a:custGeom>
            <a:solidFill>
              <a:srgbClr val="364F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81"/>
            <p:cNvSpPr/>
            <p:nvPr/>
          </p:nvSpPr>
          <p:spPr>
            <a:xfrm>
              <a:off x="5492482" y="1536034"/>
              <a:ext cx="83621" cy="83621"/>
            </a:xfrm>
            <a:custGeom>
              <a:rect b="b" l="l" r="r" t="t"/>
              <a:pathLst>
                <a:path extrusionOk="0" h="3188" w="3188">
                  <a:moveTo>
                    <a:pt x="1594" y="1"/>
                  </a:moveTo>
                  <a:cubicBezTo>
                    <a:pt x="712" y="1"/>
                    <a:pt x="0" y="713"/>
                    <a:pt x="0" y="1594"/>
                  </a:cubicBezTo>
                  <a:cubicBezTo>
                    <a:pt x="0" y="2476"/>
                    <a:pt x="712" y="3187"/>
                    <a:pt x="1594" y="3187"/>
                  </a:cubicBezTo>
                  <a:cubicBezTo>
                    <a:pt x="2475" y="3187"/>
                    <a:pt x="3187" y="2476"/>
                    <a:pt x="3187" y="1594"/>
                  </a:cubicBezTo>
                  <a:cubicBezTo>
                    <a:pt x="3187" y="713"/>
                    <a:pt x="2475" y="1"/>
                    <a:pt x="1594" y="1"/>
                  </a:cubicBezTo>
                  <a:close/>
                </a:path>
              </a:pathLst>
            </a:custGeom>
            <a:solidFill>
              <a:srgbClr val="243F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81"/>
            <p:cNvSpPr/>
            <p:nvPr/>
          </p:nvSpPr>
          <p:spPr>
            <a:xfrm>
              <a:off x="5229788" y="1512217"/>
              <a:ext cx="131465" cy="131281"/>
            </a:xfrm>
            <a:custGeom>
              <a:rect b="b" l="l" r="r" t="t"/>
              <a:pathLst>
                <a:path extrusionOk="0" h="5005" w="5012">
                  <a:moveTo>
                    <a:pt x="2502" y="0"/>
                  </a:moveTo>
                  <a:cubicBezTo>
                    <a:pt x="1126" y="0"/>
                    <a:pt x="0" y="1119"/>
                    <a:pt x="0" y="2502"/>
                  </a:cubicBezTo>
                  <a:cubicBezTo>
                    <a:pt x="0" y="3885"/>
                    <a:pt x="1126" y="5004"/>
                    <a:pt x="2502" y="5004"/>
                  </a:cubicBezTo>
                  <a:cubicBezTo>
                    <a:pt x="3886" y="5004"/>
                    <a:pt x="5011" y="3885"/>
                    <a:pt x="5011" y="2502"/>
                  </a:cubicBezTo>
                  <a:cubicBezTo>
                    <a:pt x="5011" y="1119"/>
                    <a:pt x="3886" y="0"/>
                    <a:pt x="2502" y="0"/>
                  </a:cubicBezTo>
                  <a:close/>
                </a:path>
              </a:pathLst>
            </a:custGeom>
            <a:solidFill>
              <a:srgbClr val="364F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81"/>
            <p:cNvSpPr/>
            <p:nvPr/>
          </p:nvSpPr>
          <p:spPr>
            <a:xfrm>
              <a:off x="5253789" y="1536034"/>
              <a:ext cx="83438" cy="83621"/>
            </a:xfrm>
            <a:custGeom>
              <a:rect b="b" l="l" r="r" t="t"/>
              <a:pathLst>
                <a:path extrusionOk="0" h="3188" w="3181">
                  <a:moveTo>
                    <a:pt x="1587" y="1"/>
                  </a:moveTo>
                  <a:cubicBezTo>
                    <a:pt x="713" y="1"/>
                    <a:pt x="1" y="713"/>
                    <a:pt x="1" y="1594"/>
                  </a:cubicBezTo>
                  <a:cubicBezTo>
                    <a:pt x="1" y="2476"/>
                    <a:pt x="713" y="3187"/>
                    <a:pt x="1587" y="3187"/>
                  </a:cubicBezTo>
                  <a:cubicBezTo>
                    <a:pt x="2469" y="3187"/>
                    <a:pt x="3181" y="2476"/>
                    <a:pt x="3181" y="1594"/>
                  </a:cubicBezTo>
                  <a:cubicBezTo>
                    <a:pt x="3181" y="713"/>
                    <a:pt x="2469" y="1"/>
                    <a:pt x="1587" y="1"/>
                  </a:cubicBezTo>
                  <a:close/>
                </a:path>
              </a:pathLst>
            </a:custGeom>
            <a:solidFill>
              <a:srgbClr val="243F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81"/>
            <p:cNvSpPr/>
            <p:nvPr/>
          </p:nvSpPr>
          <p:spPr>
            <a:xfrm>
              <a:off x="5241697" y="1547942"/>
              <a:ext cx="346315" cy="334406"/>
            </a:xfrm>
            <a:custGeom>
              <a:rect b="b" l="l" r="r" t="t"/>
              <a:pathLst>
                <a:path extrusionOk="0" h="12749" w="13203">
                  <a:moveTo>
                    <a:pt x="6605" y="1"/>
                  </a:moveTo>
                  <a:cubicBezTo>
                    <a:pt x="2957" y="1"/>
                    <a:pt x="1" y="2856"/>
                    <a:pt x="1" y="6375"/>
                  </a:cubicBezTo>
                  <a:cubicBezTo>
                    <a:pt x="1" y="9894"/>
                    <a:pt x="2957" y="12748"/>
                    <a:pt x="6605" y="12748"/>
                  </a:cubicBezTo>
                  <a:cubicBezTo>
                    <a:pt x="10246" y="12748"/>
                    <a:pt x="13203" y="9894"/>
                    <a:pt x="13203" y="6375"/>
                  </a:cubicBezTo>
                  <a:cubicBezTo>
                    <a:pt x="13203" y="2856"/>
                    <a:pt x="10246" y="1"/>
                    <a:pt x="6605" y="1"/>
                  </a:cubicBezTo>
                  <a:close/>
                </a:path>
              </a:pathLst>
            </a:custGeom>
            <a:solidFill>
              <a:srgbClr val="4F64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81"/>
            <p:cNvSpPr/>
            <p:nvPr/>
          </p:nvSpPr>
          <p:spPr>
            <a:xfrm>
              <a:off x="5370119" y="1786819"/>
              <a:ext cx="89471" cy="71687"/>
            </a:xfrm>
            <a:custGeom>
              <a:rect b="b" l="l" r="r" t="t"/>
              <a:pathLst>
                <a:path extrusionOk="0" h="2733" w="3411">
                  <a:moveTo>
                    <a:pt x="1709" y="0"/>
                  </a:moveTo>
                  <a:cubicBezTo>
                    <a:pt x="766" y="0"/>
                    <a:pt x="0" y="610"/>
                    <a:pt x="0" y="1363"/>
                  </a:cubicBezTo>
                  <a:cubicBezTo>
                    <a:pt x="0" y="2116"/>
                    <a:pt x="766" y="2733"/>
                    <a:pt x="1709" y="2733"/>
                  </a:cubicBezTo>
                  <a:cubicBezTo>
                    <a:pt x="2651" y="2733"/>
                    <a:pt x="3411" y="2116"/>
                    <a:pt x="3411" y="1363"/>
                  </a:cubicBezTo>
                  <a:cubicBezTo>
                    <a:pt x="3411" y="610"/>
                    <a:pt x="2651" y="0"/>
                    <a:pt x="1709"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81"/>
            <p:cNvSpPr/>
            <p:nvPr/>
          </p:nvSpPr>
          <p:spPr>
            <a:xfrm>
              <a:off x="5241880" y="1552034"/>
              <a:ext cx="165065" cy="330131"/>
            </a:xfrm>
            <a:custGeom>
              <a:rect b="b" l="l" r="r" t="t"/>
              <a:pathLst>
                <a:path extrusionOk="0" h="12586" w="6293">
                  <a:moveTo>
                    <a:pt x="5160" y="1"/>
                  </a:moveTo>
                  <a:lnTo>
                    <a:pt x="5160" y="1"/>
                  </a:lnTo>
                  <a:cubicBezTo>
                    <a:pt x="2204" y="631"/>
                    <a:pt x="0" y="3174"/>
                    <a:pt x="0" y="6219"/>
                  </a:cubicBezTo>
                  <a:cubicBezTo>
                    <a:pt x="0" y="9643"/>
                    <a:pt x="2787" y="12430"/>
                    <a:pt x="6293" y="12586"/>
                  </a:cubicBezTo>
                  <a:cubicBezTo>
                    <a:pt x="3811" y="11569"/>
                    <a:pt x="2048" y="8999"/>
                    <a:pt x="2048" y="5995"/>
                  </a:cubicBezTo>
                  <a:cubicBezTo>
                    <a:pt x="2048" y="3459"/>
                    <a:pt x="3289" y="1242"/>
                    <a:pt x="5160" y="1"/>
                  </a:cubicBezTo>
                  <a:close/>
                </a:path>
              </a:pathLst>
            </a:custGeom>
            <a:solidFill>
              <a:srgbClr val="364F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81"/>
            <p:cNvSpPr/>
            <p:nvPr/>
          </p:nvSpPr>
          <p:spPr>
            <a:xfrm>
              <a:off x="5325292" y="1691315"/>
              <a:ext cx="35961" cy="41811"/>
            </a:xfrm>
            <a:custGeom>
              <a:rect b="b" l="l" r="r" t="t"/>
              <a:pathLst>
                <a:path extrusionOk="0" h="1594" w="1371">
                  <a:moveTo>
                    <a:pt x="685" y="0"/>
                  </a:moveTo>
                  <a:cubicBezTo>
                    <a:pt x="306" y="0"/>
                    <a:pt x="1" y="305"/>
                    <a:pt x="1" y="685"/>
                  </a:cubicBezTo>
                  <a:lnTo>
                    <a:pt x="1" y="909"/>
                  </a:lnTo>
                  <a:cubicBezTo>
                    <a:pt x="1" y="1288"/>
                    <a:pt x="306" y="1593"/>
                    <a:pt x="685" y="1593"/>
                  </a:cubicBezTo>
                  <a:cubicBezTo>
                    <a:pt x="1065" y="1593"/>
                    <a:pt x="1370" y="1288"/>
                    <a:pt x="1370" y="909"/>
                  </a:cubicBezTo>
                  <a:lnTo>
                    <a:pt x="1370" y="685"/>
                  </a:lnTo>
                  <a:cubicBezTo>
                    <a:pt x="1370" y="305"/>
                    <a:pt x="1065" y="0"/>
                    <a:pt x="685" y="0"/>
                  </a:cubicBezTo>
                  <a:close/>
                </a:path>
              </a:pathLst>
            </a:custGeom>
            <a:solidFill>
              <a:srgbClr val="203B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81"/>
            <p:cNvSpPr/>
            <p:nvPr/>
          </p:nvSpPr>
          <p:spPr>
            <a:xfrm>
              <a:off x="5343259" y="1691315"/>
              <a:ext cx="17994" cy="29771"/>
            </a:xfrm>
            <a:custGeom>
              <a:rect b="b" l="l" r="r" t="t"/>
              <a:pathLst>
                <a:path extrusionOk="0" h="1135" w="686">
                  <a:moveTo>
                    <a:pt x="0" y="0"/>
                  </a:moveTo>
                  <a:lnTo>
                    <a:pt x="0" y="793"/>
                  </a:lnTo>
                  <a:cubicBezTo>
                    <a:pt x="0" y="1021"/>
                    <a:pt x="172" y="1134"/>
                    <a:pt x="343" y="1134"/>
                  </a:cubicBezTo>
                  <a:cubicBezTo>
                    <a:pt x="514" y="1134"/>
                    <a:pt x="685" y="1021"/>
                    <a:pt x="685" y="793"/>
                  </a:cubicBezTo>
                  <a:lnTo>
                    <a:pt x="685" y="685"/>
                  </a:lnTo>
                  <a:cubicBezTo>
                    <a:pt x="685" y="305"/>
                    <a:pt x="380" y="0"/>
                    <a:pt x="0" y="0"/>
                  </a:cubicBezTo>
                  <a:close/>
                </a:path>
              </a:pathLst>
            </a:custGeom>
            <a:solidFill>
              <a:srgbClr val="405C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81"/>
            <p:cNvSpPr/>
            <p:nvPr/>
          </p:nvSpPr>
          <p:spPr>
            <a:xfrm>
              <a:off x="5337200" y="1697164"/>
              <a:ext cx="11961" cy="11961"/>
            </a:xfrm>
            <a:custGeom>
              <a:rect b="b" l="l" r="r" t="t"/>
              <a:pathLst>
                <a:path extrusionOk="0" h="456" w="456">
                  <a:moveTo>
                    <a:pt x="231" y="1"/>
                  </a:moveTo>
                  <a:cubicBezTo>
                    <a:pt x="103" y="1"/>
                    <a:pt x="1" y="103"/>
                    <a:pt x="1" y="231"/>
                  </a:cubicBezTo>
                  <a:cubicBezTo>
                    <a:pt x="1" y="353"/>
                    <a:pt x="103" y="455"/>
                    <a:pt x="231" y="455"/>
                  </a:cubicBezTo>
                  <a:cubicBezTo>
                    <a:pt x="353" y="455"/>
                    <a:pt x="455" y="353"/>
                    <a:pt x="455" y="231"/>
                  </a:cubicBezTo>
                  <a:cubicBezTo>
                    <a:pt x="455" y="103"/>
                    <a:pt x="353" y="1"/>
                    <a:pt x="23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81"/>
            <p:cNvSpPr/>
            <p:nvPr/>
          </p:nvSpPr>
          <p:spPr>
            <a:xfrm>
              <a:off x="5468639" y="1691315"/>
              <a:ext cx="35778" cy="41811"/>
            </a:xfrm>
            <a:custGeom>
              <a:rect b="b" l="l" r="r" t="t"/>
              <a:pathLst>
                <a:path extrusionOk="0" h="1594" w="1364">
                  <a:moveTo>
                    <a:pt x="679" y="0"/>
                  </a:moveTo>
                  <a:cubicBezTo>
                    <a:pt x="306" y="0"/>
                    <a:pt x="1" y="305"/>
                    <a:pt x="1" y="685"/>
                  </a:cubicBezTo>
                  <a:lnTo>
                    <a:pt x="1" y="909"/>
                  </a:lnTo>
                  <a:cubicBezTo>
                    <a:pt x="1" y="1288"/>
                    <a:pt x="306" y="1593"/>
                    <a:pt x="679" y="1593"/>
                  </a:cubicBezTo>
                  <a:cubicBezTo>
                    <a:pt x="1058" y="1593"/>
                    <a:pt x="1364" y="1288"/>
                    <a:pt x="1364" y="909"/>
                  </a:cubicBezTo>
                  <a:lnTo>
                    <a:pt x="1364" y="685"/>
                  </a:lnTo>
                  <a:cubicBezTo>
                    <a:pt x="1364" y="305"/>
                    <a:pt x="1058" y="0"/>
                    <a:pt x="679" y="0"/>
                  </a:cubicBezTo>
                  <a:close/>
                </a:path>
              </a:pathLst>
            </a:custGeom>
            <a:solidFill>
              <a:srgbClr val="203B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81"/>
            <p:cNvSpPr/>
            <p:nvPr/>
          </p:nvSpPr>
          <p:spPr>
            <a:xfrm>
              <a:off x="5486423" y="1691315"/>
              <a:ext cx="17994" cy="29771"/>
            </a:xfrm>
            <a:custGeom>
              <a:rect b="b" l="l" r="r" t="t"/>
              <a:pathLst>
                <a:path extrusionOk="0" h="1135" w="686">
                  <a:moveTo>
                    <a:pt x="1" y="0"/>
                  </a:moveTo>
                  <a:lnTo>
                    <a:pt x="1" y="793"/>
                  </a:lnTo>
                  <a:cubicBezTo>
                    <a:pt x="1" y="1021"/>
                    <a:pt x="172" y="1134"/>
                    <a:pt x="343" y="1134"/>
                  </a:cubicBezTo>
                  <a:cubicBezTo>
                    <a:pt x="514" y="1134"/>
                    <a:pt x="686" y="1021"/>
                    <a:pt x="686" y="793"/>
                  </a:cubicBezTo>
                  <a:lnTo>
                    <a:pt x="686" y="685"/>
                  </a:lnTo>
                  <a:cubicBezTo>
                    <a:pt x="686" y="305"/>
                    <a:pt x="380" y="0"/>
                    <a:pt x="1" y="0"/>
                  </a:cubicBezTo>
                  <a:close/>
                </a:path>
              </a:pathLst>
            </a:custGeom>
            <a:solidFill>
              <a:srgbClr val="405C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81"/>
            <p:cNvSpPr/>
            <p:nvPr/>
          </p:nvSpPr>
          <p:spPr>
            <a:xfrm>
              <a:off x="5480573" y="1697164"/>
              <a:ext cx="11935" cy="11961"/>
            </a:xfrm>
            <a:custGeom>
              <a:rect b="b" l="l" r="r" t="t"/>
              <a:pathLst>
                <a:path extrusionOk="0" h="456" w="455">
                  <a:moveTo>
                    <a:pt x="224" y="1"/>
                  </a:moveTo>
                  <a:cubicBezTo>
                    <a:pt x="102" y="1"/>
                    <a:pt x="0" y="103"/>
                    <a:pt x="0" y="231"/>
                  </a:cubicBezTo>
                  <a:cubicBezTo>
                    <a:pt x="0" y="353"/>
                    <a:pt x="102" y="455"/>
                    <a:pt x="224" y="455"/>
                  </a:cubicBezTo>
                  <a:cubicBezTo>
                    <a:pt x="353" y="455"/>
                    <a:pt x="454" y="353"/>
                    <a:pt x="454" y="231"/>
                  </a:cubicBezTo>
                  <a:cubicBezTo>
                    <a:pt x="454" y="103"/>
                    <a:pt x="353" y="1"/>
                    <a:pt x="22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81"/>
            <p:cNvSpPr/>
            <p:nvPr/>
          </p:nvSpPr>
          <p:spPr>
            <a:xfrm>
              <a:off x="5355168" y="1780759"/>
              <a:ext cx="119373" cy="47870"/>
            </a:xfrm>
            <a:custGeom>
              <a:rect b="b" l="l" r="r" t="t"/>
              <a:pathLst>
                <a:path extrusionOk="0" h="1825" w="4551">
                  <a:moveTo>
                    <a:pt x="1391" y="1"/>
                  </a:moveTo>
                  <a:cubicBezTo>
                    <a:pt x="624" y="1"/>
                    <a:pt x="1" y="408"/>
                    <a:pt x="1" y="909"/>
                  </a:cubicBezTo>
                  <a:cubicBezTo>
                    <a:pt x="1" y="1418"/>
                    <a:pt x="624" y="1825"/>
                    <a:pt x="1391" y="1825"/>
                  </a:cubicBezTo>
                  <a:cubicBezTo>
                    <a:pt x="1669" y="1686"/>
                    <a:pt x="1972" y="1616"/>
                    <a:pt x="2276" y="1616"/>
                  </a:cubicBezTo>
                  <a:cubicBezTo>
                    <a:pt x="2579" y="1616"/>
                    <a:pt x="2882" y="1686"/>
                    <a:pt x="3160" y="1825"/>
                  </a:cubicBezTo>
                  <a:cubicBezTo>
                    <a:pt x="3927" y="1825"/>
                    <a:pt x="4550" y="1418"/>
                    <a:pt x="4550" y="909"/>
                  </a:cubicBezTo>
                  <a:cubicBezTo>
                    <a:pt x="4550" y="408"/>
                    <a:pt x="3927" y="1"/>
                    <a:pt x="3160" y="1"/>
                  </a:cubicBezTo>
                  <a:cubicBezTo>
                    <a:pt x="2882" y="140"/>
                    <a:pt x="2579" y="209"/>
                    <a:pt x="2276" y="209"/>
                  </a:cubicBezTo>
                  <a:cubicBezTo>
                    <a:pt x="1972" y="209"/>
                    <a:pt x="1669" y="140"/>
                    <a:pt x="1391" y="1"/>
                  </a:cubicBezTo>
                  <a:close/>
                </a:path>
              </a:pathLst>
            </a:custGeom>
            <a:solidFill>
              <a:srgbClr val="D7E1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81"/>
            <p:cNvSpPr/>
            <p:nvPr/>
          </p:nvSpPr>
          <p:spPr>
            <a:xfrm>
              <a:off x="5385044" y="1762976"/>
              <a:ext cx="59804" cy="41653"/>
            </a:xfrm>
            <a:custGeom>
              <a:rect b="b" l="l" r="r" t="t"/>
              <a:pathLst>
                <a:path extrusionOk="0" h="1588" w="2280">
                  <a:moveTo>
                    <a:pt x="1140" y="1"/>
                  </a:moveTo>
                  <a:cubicBezTo>
                    <a:pt x="509" y="1"/>
                    <a:pt x="1" y="306"/>
                    <a:pt x="1" y="679"/>
                  </a:cubicBezTo>
                  <a:cubicBezTo>
                    <a:pt x="1" y="1058"/>
                    <a:pt x="509" y="1587"/>
                    <a:pt x="1140" y="1587"/>
                  </a:cubicBezTo>
                  <a:cubicBezTo>
                    <a:pt x="1771" y="1587"/>
                    <a:pt x="2279" y="1058"/>
                    <a:pt x="2279" y="679"/>
                  </a:cubicBezTo>
                  <a:cubicBezTo>
                    <a:pt x="2279" y="306"/>
                    <a:pt x="1771" y="1"/>
                    <a:pt x="1140" y="1"/>
                  </a:cubicBezTo>
                  <a:close/>
                </a:path>
              </a:pathLst>
            </a:custGeom>
            <a:solidFill>
              <a:srgbClr val="405C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81"/>
            <p:cNvSpPr/>
            <p:nvPr/>
          </p:nvSpPr>
          <p:spPr>
            <a:xfrm>
              <a:off x="5354276" y="1798543"/>
              <a:ext cx="121340" cy="32761"/>
            </a:xfrm>
            <a:custGeom>
              <a:rect b="b" l="l" r="r" t="t"/>
              <a:pathLst>
                <a:path extrusionOk="0" h="1249" w="4626">
                  <a:moveTo>
                    <a:pt x="2313" y="1"/>
                  </a:moveTo>
                  <a:cubicBezTo>
                    <a:pt x="2184" y="1"/>
                    <a:pt x="2082" y="1"/>
                    <a:pt x="2082" y="123"/>
                  </a:cubicBezTo>
                  <a:lnTo>
                    <a:pt x="2082" y="733"/>
                  </a:lnTo>
                  <a:cubicBezTo>
                    <a:pt x="2008" y="740"/>
                    <a:pt x="1933" y="747"/>
                    <a:pt x="1859" y="760"/>
                  </a:cubicBezTo>
                  <a:cubicBezTo>
                    <a:pt x="1672" y="784"/>
                    <a:pt x="1512" y="794"/>
                    <a:pt x="1374" y="794"/>
                  </a:cubicBezTo>
                  <a:cubicBezTo>
                    <a:pt x="884" y="794"/>
                    <a:pt x="675" y="667"/>
                    <a:pt x="591" y="577"/>
                  </a:cubicBezTo>
                  <a:cubicBezTo>
                    <a:pt x="509" y="496"/>
                    <a:pt x="475" y="387"/>
                    <a:pt x="489" y="272"/>
                  </a:cubicBezTo>
                  <a:cubicBezTo>
                    <a:pt x="520" y="105"/>
                    <a:pt x="388" y="4"/>
                    <a:pt x="259" y="4"/>
                  </a:cubicBezTo>
                  <a:cubicBezTo>
                    <a:pt x="162" y="4"/>
                    <a:pt x="67" y="60"/>
                    <a:pt x="41" y="184"/>
                  </a:cubicBezTo>
                  <a:cubicBezTo>
                    <a:pt x="1" y="441"/>
                    <a:pt x="82" y="699"/>
                    <a:pt x="252" y="882"/>
                  </a:cubicBezTo>
                  <a:cubicBezTo>
                    <a:pt x="482" y="1126"/>
                    <a:pt x="855" y="1248"/>
                    <a:pt x="1370" y="1248"/>
                  </a:cubicBezTo>
                  <a:cubicBezTo>
                    <a:pt x="1554" y="1248"/>
                    <a:pt x="1737" y="1235"/>
                    <a:pt x="1920" y="1208"/>
                  </a:cubicBezTo>
                  <a:cubicBezTo>
                    <a:pt x="2049" y="1191"/>
                    <a:pt x="2179" y="1182"/>
                    <a:pt x="2310" y="1182"/>
                  </a:cubicBezTo>
                  <a:cubicBezTo>
                    <a:pt x="2442" y="1182"/>
                    <a:pt x="2574" y="1191"/>
                    <a:pt x="2706" y="1208"/>
                  </a:cubicBezTo>
                  <a:cubicBezTo>
                    <a:pt x="2904" y="1234"/>
                    <a:pt x="3087" y="1247"/>
                    <a:pt x="3254" y="1247"/>
                  </a:cubicBezTo>
                  <a:cubicBezTo>
                    <a:pt x="3771" y="1247"/>
                    <a:pt x="4144" y="1123"/>
                    <a:pt x="4374" y="882"/>
                  </a:cubicBezTo>
                  <a:cubicBezTo>
                    <a:pt x="4544" y="692"/>
                    <a:pt x="4625" y="441"/>
                    <a:pt x="4584" y="191"/>
                  </a:cubicBezTo>
                  <a:cubicBezTo>
                    <a:pt x="4560" y="81"/>
                    <a:pt x="4465" y="4"/>
                    <a:pt x="4358" y="4"/>
                  </a:cubicBezTo>
                  <a:cubicBezTo>
                    <a:pt x="4345" y="4"/>
                    <a:pt x="4333" y="5"/>
                    <a:pt x="4320" y="8"/>
                  </a:cubicBezTo>
                  <a:cubicBezTo>
                    <a:pt x="4198" y="35"/>
                    <a:pt x="4117" y="150"/>
                    <a:pt x="4137" y="272"/>
                  </a:cubicBezTo>
                  <a:cubicBezTo>
                    <a:pt x="4151" y="387"/>
                    <a:pt x="4110" y="496"/>
                    <a:pt x="4035" y="577"/>
                  </a:cubicBezTo>
                  <a:cubicBezTo>
                    <a:pt x="3945" y="667"/>
                    <a:pt x="3736" y="794"/>
                    <a:pt x="3249" y="794"/>
                  </a:cubicBezTo>
                  <a:cubicBezTo>
                    <a:pt x="3111" y="794"/>
                    <a:pt x="2952" y="784"/>
                    <a:pt x="2767" y="760"/>
                  </a:cubicBezTo>
                  <a:cubicBezTo>
                    <a:pt x="2693" y="747"/>
                    <a:pt x="2611" y="740"/>
                    <a:pt x="2537" y="740"/>
                  </a:cubicBezTo>
                  <a:lnTo>
                    <a:pt x="2537" y="123"/>
                  </a:lnTo>
                  <a:cubicBezTo>
                    <a:pt x="2537" y="1"/>
                    <a:pt x="2435" y="1"/>
                    <a:pt x="2313" y="1"/>
                  </a:cubicBez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81"/>
            <p:cNvSpPr/>
            <p:nvPr/>
          </p:nvSpPr>
          <p:spPr>
            <a:xfrm>
              <a:off x="5385044" y="1765992"/>
              <a:ext cx="49470" cy="38820"/>
            </a:xfrm>
            <a:custGeom>
              <a:rect b="b" l="l" r="r" t="t"/>
              <a:pathLst>
                <a:path extrusionOk="0" h="1480" w="1886">
                  <a:moveTo>
                    <a:pt x="503" y="1"/>
                  </a:moveTo>
                  <a:lnTo>
                    <a:pt x="503" y="1"/>
                  </a:lnTo>
                  <a:cubicBezTo>
                    <a:pt x="197" y="123"/>
                    <a:pt x="1" y="333"/>
                    <a:pt x="1" y="564"/>
                  </a:cubicBezTo>
                  <a:cubicBezTo>
                    <a:pt x="1" y="943"/>
                    <a:pt x="509" y="1479"/>
                    <a:pt x="1140" y="1479"/>
                  </a:cubicBezTo>
                  <a:cubicBezTo>
                    <a:pt x="1411" y="1472"/>
                    <a:pt x="1676" y="1377"/>
                    <a:pt x="1886" y="1201"/>
                  </a:cubicBezTo>
                  <a:lnTo>
                    <a:pt x="1886" y="1201"/>
                  </a:lnTo>
                  <a:cubicBezTo>
                    <a:pt x="1791" y="1228"/>
                    <a:pt x="1696" y="1249"/>
                    <a:pt x="1594" y="1249"/>
                  </a:cubicBezTo>
                  <a:cubicBezTo>
                    <a:pt x="964" y="1249"/>
                    <a:pt x="455" y="638"/>
                    <a:pt x="455" y="211"/>
                  </a:cubicBezTo>
                  <a:cubicBezTo>
                    <a:pt x="455" y="136"/>
                    <a:pt x="475" y="62"/>
                    <a:pt x="503" y="1"/>
                  </a:cubicBezTo>
                  <a:close/>
                </a:path>
              </a:pathLst>
            </a:custGeom>
            <a:solidFill>
              <a:srgbClr val="203B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01" name="Google Shape;1701;p81"/>
          <p:cNvGrpSpPr/>
          <p:nvPr/>
        </p:nvGrpSpPr>
        <p:grpSpPr>
          <a:xfrm>
            <a:off x="6041869" y="3365392"/>
            <a:ext cx="373882" cy="370053"/>
            <a:chOff x="6041869" y="3365392"/>
            <a:chExt cx="373882" cy="370053"/>
          </a:xfrm>
        </p:grpSpPr>
        <p:sp>
          <p:nvSpPr>
            <p:cNvPr id="1702" name="Google Shape;1702;p81"/>
            <p:cNvSpPr/>
            <p:nvPr/>
          </p:nvSpPr>
          <p:spPr>
            <a:xfrm>
              <a:off x="6082080" y="3626355"/>
              <a:ext cx="70795" cy="68854"/>
            </a:xfrm>
            <a:custGeom>
              <a:rect b="b" l="l" r="r" t="t"/>
              <a:pathLst>
                <a:path extrusionOk="0" h="2625" w="2699">
                  <a:moveTo>
                    <a:pt x="299" y="1"/>
                  </a:moveTo>
                  <a:cubicBezTo>
                    <a:pt x="0" y="1"/>
                    <a:pt x="0" y="441"/>
                    <a:pt x="299" y="441"/>
                  </a:cubicBezTo>
                  <a:lnTo>
                    <a:pt x="2258" y="441"/>
                  </a:lnTo>
                  <a:lnTo>
                    <a:pt x="2258" y="2401"/>
                  </a:lnTo>
                  <a:cubicBezTo>
                    <a:pt x="2258" y="2523"/>
                    <a:pt x="2353" y="2625"/>
                    <a:pt x="2475" y="2625"/>
                  </a:cubicBezTo>
                  <a:cubicBezTo>
                    <a:pt x="2597" y="2625"/>
                    <a:pt x="2699" y="2523"/>
                    <a:pt x="2699" y="2401"/>
                  </a:cubicBezTo>
                  <a:lnTo>
                    <a:pt x="2699" y="224"/>
                  </a:lnTo>
                  <a:cubicBezTo>
                    <a:pt x="2699" y="102"/>
                    <a:pt x="2597" y="1"/>
                    <a:pt x="2475" y="1"/>
                  </a:cubicBezTo>
                  <a:close/>
                </a:path>
              </a:pathLst>
            </a:custGeom>
            <a:solidFill>
              <a:srgbClr val="E6EC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81"/>
            <p:cNvSpPr/>
            <p:nvPr/>
          </p:nvSpPr>
          <p:spPr>
            <a:xfrm>
              <a:off x="6304746" y="3405603"/>
              <a:ext cx="70821" cy="68723"/>
            </a:xfrm>
            <a:custGeom>
              <a:rect b="b" l="l" r="r" t="t"/>
              <a:pathLst>
                <a:path extrusionOk="0" h="2620" w="2700">
                  <a:moveTo>
                    <a:pt x="221" y="0"/>
                  </a:moveTo>
                  <a:cubicBezTo>
                    <a:pt x="111" y="0"/>
                    <a:pt x="1" y="73"/>
                    <a:pt x="1" y="219"/>
                  </a:cubicBezTo>
                  <a:lnTo>
                    <a:pt x="1" y="2402"/>
                  </a:lnTo>
                  <a:cubicBezTo>
                    <a:pt x="1" y="2524"/>
                    <a:pt x="102" y="2619"/>
                    <a:pt x="224" y="2619"/>
                  </a:cubicBezTo>
                  <a:lnTo>
                    <a:pt x="2408" y="2619"/>
                  </a:lnTo>
                  <a:cubicBezTo>
                    <a:pt x="2699" y="2619"/>
                    <a:pt x="2699" y="2179"/>
                    <a:pt x="2408" y="2179"/>
                  </a:cubicBezTo>
                  <a:lnTo>
                    <a:pt x="441" y="2179"/>
                  </a:lnTo>
                  <a:lnTo>
                    <a:pt x="441" y="219"/>
                  </a:lnTo>
                  <a:cubicBezTo>
                    <a:pt x="441" y="73"/>
                    <a:pt x="331" y="0"/>
                    <a:pt x="221" y="0"/>
                  </a:cubicBezTo>
                  <a:close/>
                </a:path>
              </a:pathLst>
            </a:custGeom>
            <a:solidFill>
              <a:srgbClr val="E6EC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81"/>
            <p:cNvSpPr/>
            <p:nvPr/>
          </p:nvSpPr>
          <p:spPr>
            <a:xfrm>
              <a:off x="6180128" y="3388344"/>
              <a:ext cx="97418" cy="52171"/>
            </a:xfrm>
            <a:custGeom>
              <a:rect b="b" l="l" r="r" t="t"/>
              <a:pathLst>
                <a:path extrusionOk="0" h="1989" w="3714">
                  <a:moveTo>
                    <a:pt x="314" y="0"/>
                  </a:moveTo>
                  <a:cubicBezTo>
                    <a:pt x="145" y="0"/>
                    <a:pt x="0" y="221"/>
                    <a:pt x="161" y="382"/>
                  </a:cubicBezTo>
                  <a:lnTo>
                    <a:pt x="1700" y="1928"/>
                  </a:lnTo>
                  <a:cubicBezTo>
                    <a:pt x="1741" y="1969"/>
                    <a:pt x="1795" y="1989"/>
                    <a:pt x="1856" y="1989"/>
                  </a:cubicBezTo>
                  <a:cubicBezTo>
                    <a:pt x="1917" y="1989"/>
                    <a:pt x="1971" y="1969"/>
                    <a:pt x="2012" y="1928"/>
                  </a:cubicBezTo>
                  <a:lnTo>
                    <a:pt x="3558" y="382"/>
                  </a:lnTo>
                  <a:cubicBezTo>
                    <a:pt x="3714" y="221"/>
                    <a:pt x="3567" y="0"/>
                    <a:pt x="3399" y="0"/>
                  </a:cubicBezTo>
                  <a:cubicBezTo>
                    <a:pt x="3347" y="0"/>
                    <a:pt x="3294" y="21"/>
                    <a:pt x="3246" y="70"/>
                  </a:cubicBezTo>
                  <a:lnTo>
                    <a:pt x="1856" y="1460"/>
                  </a:lnTo>
                  <a:lnTo>
                    <a:pt x="466" y="70"/>
                  </a:lnTo>
                  <a:cubicBezTo>
                    <a:pt x="419" y="21"/>
                    <a:pt x="365" y="0"/>
                    <a:pt x="314" y="0"/>
                  </a:cubicBezTo>
                  <a:close/>
                </a:path>
              </a:pathLst>
            </a:custGeom>
            <a:solidFill>
              <a:srgbClr val="E6EC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81"/>
            <p:cNvSpPr/>
            <p:nvPr/>
          </p:nvSpPr>
          <p:spPr>
            <a:xfrm>
              <a:off x="6180075" y="3660375"/>
              <a:ext cx="96946" cy="52093"/>
            </a:xfrm>
            <a:custGeom>
              <a:rect b="b" l="l" r="r" t="t"/>
              <a:pathLst>
                <a:path extrusionOk="0" h="1986" w="3696">
                  <a:moveTo>
                    <a:pt x="1858" y="0"/>
                  </a:moveTo>
                  <a:cubicBezTo>
                    <a:pt x="1802" y="0"/>
                    <a:pt x="1746" y="23"/>
                    <a:pt x="1702" y="67"/>
                  </a:cubicBezTo>
                  <a:lnTo>
                    <a:pt x="163" y="1606"/>
                  </a:lnTo>
                  <a:cubicBezTo>
                    <a:pt x="1" y="1763"/>
                    <a:pt x="149" y="1984"/>
                    <a:pt x="322" y="1984"/>
                  </a:cubicBezTo>
                  <a:cubicBezTo>
                    <a:pt x="373" y="1984"/>
                    <a:pt x="427" y="1964"/>
                    <a:pt x="475" y="1918"/>
                  </a:cubicBezTo>
                  <a:lnTo>
                    <a:pt x="1858" y="528"/>
                  </a:lnTo>
                  <a:lnTo>
                    <a:pt x="3248" y="1918"/>
                  </a:lnTo>
                  <a:cubicBezTo>
                    <a:pt x="3289" y="1958"/>
                    <a:pt x="3343" y="1979"/>
                    <a:pt x="3404" y="1979"/>
                  </a:cubicBezTo>
                  <a:lnTo>
                    <a:pt x="3404" y="1985"/>
                  </a:lnTo>
                  <a:cubicBezTo>
                    <a:pt x="3601" y="1985"/>
                    <a:pt x="3696" y="1748"/>
                    <a:pt x="3560" y="1606"/>
                  </a:cubicBezTo>
                  <a:lnTo>
                    <a:pt x="2014" y="67"/>
                  </a:lnTo>
                  <a:cubicBezTo>
                    <a:pt x="1970" y="23"/>
                    <a:pt x="1914" y="0"/>
                    <a:pt x="1858" y="0"/>
                  </a:cubicBezTo>
                  <a:close/>
                </a:path>
              </a:pathLst>
            </a:custGeom>
            <a:solidFill>
              <a:srgbClr val="E6EC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81"/>
            <p:cNvSpPr/>
            <p:nvPr/>
          </p:nvSpPr>
          <p:spPr>
            <a:xfrm>
              <a:off x="6338190" y="3503939"/>
              <a:ext cx="55109" cy="92749"/>
            </a:xfrm>
            <a:custGeom>
              <a:rect b="b" l="l" r="r" t="t"/>
              <a:pathLst>
                <a:path extrusionOk="0" h="3536" w="2101">
                  <a:moveTo>
                    <a:pt x="1784" y="1"/>
                  </a:moveTo>
                  <a:cubicBezTo>
                    <a:pt x="1732" y="1"/>
                    <a:pt x="1677" y="21"/>
                    <a:pt x="1628" y="70"/>
                  </a:cubicBezTo>
                  <a:lnTo>
                    <a:pt x="82" y="1616"/>
                  </a:lnTo>
                  <a:cubicBezTo>
                    <a:pt x="0" y="1698"/>
                    <a:pt x="0" y="1840"/>
                    <a:pt x="82" y="1928"/>
                  </a:cubicBezTo>
                  <a:lnTo>
                    <a:pt x="1628" y="3468"/>
                  </a:lnTo>
                  <a:cubicBezTo>
                    <a:pt x="1668" y="3508"/>
                    <a:pt x="1723" y="3535"/>
                    <a:pt x="1784" y="3535"/>
                  </a:cubicBezTo>
                  <a:cubicBezTo>
                    <a:pt x="1980" y="3535"/>
                    <a:pt x="2082" y="3298"/>
                    <a:pt x="1940" y="3156"/>
                  </a:cubicBezTo>
                  <a:lnTo>
                    <a:pt x="550" y="1772"/>
                  </a:lnTo>
                  <a:lnTo>
                    <a:pt x="1940" y="382"/>
                  </a:lnTo>
                  <a:cubicBezTo>
                    <a:pt x="2101" y="221"/>
                    <a:pt x="1955" y="1"/>
                    <a:pt x="1784" y="1"/>
                  </a:cubicBezTo>
                  <a:close/>
                </a:path>
              </a:pathLst>
            </a:custGeom>
            <a:solidFill>
              <a:srgbClr val="E6EC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81"/>
            <p:cNvSpPr/>
            <p:nvPr/>
          </p:nvSpPr>
          <p:spPr>
            <a:xfrm>
              <a:off x="6064506" y="3503939"/>
              <a:ext cx="55109" cy="92749"/>
            </a:xfrm>
            <a:custGeom>
              <a:rect b="b" l="l" r="r" t="t"/>
              <a:pathLst>
                <a:path extrusionOk="0" h="3536" w="2101">
                  <a:moveTo>
                    <a:pt x="314" y="1"/>
                  </a:moveTo>
                  <a:cubicBezTo>
                    <a:pt x="146" y="1"/>
                    <a:pt x="1" y="221"/>
                    <a:pt x="162" y="382"/>
                  </a:cubicBezTo>
                  <a:lnTo>
                    <a:pt x="1545" y="1772"/>
                  </a:lnTo>
                  <a:lnTo>
                    <a:pt x="155" y="3156"/>
                  </a:lnTo>
                  <a:cubicBezTo>
                    <a:pt x="19" y="3298"/>
                    <a:pt x="114" y="3535"/>
                    <a:pt x="311" y="3535"/>
                  </a:cubicBezTo>
                  <a:cubicBezTo>
                    <a:pt x="372" y="3535"/>
                    <a:pt x="426" y="3508"/>
                    <a:pt x="467" y="3468"/>
                  </a:cubicBezTo>
                  <a:lnTo>
                    <a:pt x="2013" y="1928"/>
                  </a:lnTo>
                  <a:cubicBezTo>
                    <a:pt x="2101" y="1840"/>
                    <a:pt x="2101" y="1698"/>
                    <a:pt x="2013" y="1616"/>
                  </a:cubicBezTo>
                  <a:lnTo>
                    <a:pt x="467" y="70"/>
                  </a:lnTo>
                  <a:cubicBezTo>
                    <a:pt x="419" y="21"/>
                    <a:pt x="366" y="1"/>
                    <a:pt x="314" y="1"/>
                  </a:cubicBezTo>
                  <a:close/>
                </a:path>
              </a:pathLst>
            </a:custGeom>
            <a:solidFill>
              <a:srgbClr val="E6EC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81"/>
            <p:cNvSpPr/>
            <p:nvPr/>
          </p:nvSpPr>
          <p:spPr>
            <a:xfrm>
              <a:off x="6304746" y="3626355"/>
              <a:ext cx="70821" cy="68854"/>
            </a:xfrm>
            <a:custGeom>
              <a:rect b="b" l="l" r="r" t="t"/>
              <a:pathLst>
                <a:path extrusionOk="0" h="2625" w="2700">
                  <a:moveTo>
                    <a:pt x="224" y="1"/>
                  </a:moveTo>
                  <a:cubicBezTo>
                    <a:pt x="102" y="1"/>
                    <a:pt x="7" y="102"/>
                    <a:pt x="7" y="224"/>
                  </a:cubicBezTo>
                  <a:lnTo>
                    <a:pt x="7" y="2401"/>
                  </a:lnTo>
                  <a:cubicBezTo>
                    <a:pt x="1" y="2523"/>
                    <a:pt x="102" y="2625"/>
                    <a:pt x="224" y="2625"/>
                  </a:cubicBezTo>
                  <a:cubicBezTo>
                    <a:pt x="346" y="2625"/>
                    <a:pt x="448" y="2523"/>
                    <a:pt x="448" y="2401"/>
                  </a:cubicBezTo>
                  <a:lnTo>
                    <a:pt x="448" y="441"/>
                  </a:lnTo>
                  <a:lnTo>
                    <a:pt x="2408" y="441"/>
                  </a:lnTo>
                  <a:cubicBezTo>
                    <a:pt x="2699" y="441"/>
                    <a:pt x="2699" y="1"/>
                    <a:pt x="2408" y="1"/>
                  </a:cubicBezTo>
                  <a:close/>
                </a:path>
              </a:pathLst>
            </a:custGeom>
            <a:solidFill>
              <a:srgbClr val="E6EC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81"/>
            <p:cNvSpPr/>
            <p:nvPr/>
          </p:nvSpPr>
          <p:spPr>
            <a:xfrm>
              <a:off x="6082080" y="3405603"/>
              <a:ext cx="70795" cy="68723"/>
            </a:xfrm>
            <a:custGeom>
              <a:rect b="b" l="l" r="r" t="t"/>
              <a:pathLst>
                <a:path extrusionOk="0" h="2620" w="2699">
                  <a:moveTo>
                    <a:pt x="2478" y="0"/>
                  </a:moveTo>
                  <a:cubicBezTo>
                    <a:pt x="2368" y="0"/>
                    <a:pt x="2258" y="73"/>
                    <a:pt x="2258" y="219"/>
                  </a:cubicBezTo>
                  <a:lnTo>
                    <a:pt x="2258" y="2179"/>
                  </a:lnTo>
                  <a:lnTo>
                    <a:pt x="299" y="2179"/>
                  </a:lnTo>
                  <a:cubicBezTo>
                    <a:pt x="0" y="2179"/>
                    <a:pt x="0" y="2619"/>
                    <a:pt x="299" y="2619"/>
                  </a:cubicBezTo>
                  <a:lnTo>
                    <a:pt x="2475" y="2619"/>
                  </a:lnTo>
                  <a:cubicBezTo>
                    <a:pt x="2597" y="2619"/>
                    <a:pt x="2699" y="2524"/>
                    <a:pt x="2699" y="2402"/>
                  </a:cubicBezTo>
                  <a:lnTo>
                    <a:pt x="2699" y="219"/>
                  </a:lnTo>
                  <a:cubicBezTo>
                    <a:pt x="2699" y="73"/>
                    <a:pt x="2589" y="0"/>
                    <a:pt x="2478" y="0"/>
                  </a:cubicBezTo>
                  <a:close/>
                </a:path>
              </a:pathLst>
            </a:custGeom>
            <a:solidFill>
              <a:srgbClr val="E6EC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81"/>
            <p:cNvSpPr/>
            <p:nvPr/>
          </p:nvSpPr>
          <p:spPr>
            <a:xfrm>
              <a:off x="6041869" y="3365392"/>
              <a:ext cx="373882" cy="370053"/>
            </a:xfrm>
            <a:custGeom>
              <a:rect b="b" l="l" r="r" t="t"/>
              <a:pathLst>
                <a:path extrusionOk="0" h="14108" w="14254">
                  <a:moveTo>
                    <a:pt x="7131" y="1"/>
                  </a:moveTo>
                  <a:cubicBezTo>
                    <a:pt x="7020" y="1"/>
                    <a:pt x="6910" y="74"/>
                    <a:pt x="6910" y="220"/>
                  </a:cubicBezTo>
                  <a:lnTo>
                    <a:pt x="6910" y="6519"/>
                  </a:lnTo>
                  <a:lnTo>
                    <a:pt x="2455" y="2064"/>
                  </a:lnTo>
                  <a:cubicBezTo>
                    <a:pt x="2406" y="2015"/>
                    <a:pt x="2351" y="1994"/>
                    <a:pt x="2299" y="1994"/>
                  </a:cubicBezTo>
                  <a:cubicBezTo>
                    <a:pt x="2128" y="1994"/>
                    <a:pt x="1982" y="2215"/>
                    <a:pt x="2143" y="2376"/>
                  </a:cubicBezTo>
                  <a:lnTo>
                    <a:pt x="6598" y="6831"/>
                  </a:lnTo>
                  <a:lnTo>
                    <a:pt x="292" y="6831"/>
                  </a:lnTo>
                  <a:cubicBezTo>
                    <a:pt x="1" y="6831"/>
                    <a:pt x="1" y="7271"/>
                    <a:pt x="292" y="7271"/>
                  </a:cubicBezTo>
                  <a:lnTo>
                    <a:pt x="6598" y="7271"/>
                  </a:lnTo>
                  <a:lnTo>
                    <a:pt x="2143" y="11726"/>
                  </a:lnTo>
                  <a:cubicBezTo>
                    <a:pt x="1982" y="11887"/>
                    <a:pt x="2128" y="12108"/>
                    <a:pt x="2299" y="12108"/>
                  </a:cubicBezTo>
                  <a:cubicBezTo>
                    <a:pt x="2351" y="12108"/>
                    <a:pt x="2406" y="12087"/>
                    <a:pt x="2455" y="12038"/>
                  </a:cubicBezTo>
                  <a:lnTo>
                    <a:pt x="6910" y="7583"/>
                  </a:lnTo>
                  <a:lnTo>
                    <a:pt x="6910" y="13889"/>
                  </a:lnTo>
                  <a:cubicBezTo>
                    <a:pt x="6910" y="14035"/>
                    <a:pt x="7020" y="14108"/>
                    <a:pt x="7131" y="14108"/>
                  </a:cubicBezTo>
                  <a:cubicBezTo>
                    <a:pt x="7241" y="14108"/>
                    <a:pt x="7351" y="14035"/>
                    <a:pt x="7351" y="13889"/>
                  </a:cubicBezTo>
                  <a:lnTo>
                    <a:pt x="7351" y="7583"/>
                  </a:lnTo>
                  <a:lnTo>
                    <a:pt x="11806" y="12038"/>
                  </a:lnTo>
                  <a:cubicBezTo>
                    <a:pt x="11853" y="12087"/>
                    <a:pt x="11907" y="12108"/>
                    <a:pt x="11958" y="12108"/>
                  </a:cubicBezTo>
                  <a:cubicBezTo>
                    <a:pt x="12127" y="12108"/>
                    <a:pt x="12274" y="11887"/>
                    <a:pt x="12118" y="11726"/>
                  </a:cubicBezTo>
                  <a:lnTo>
                    <a:pt x="7663" y="7271"/>
                  </a:lnTo>
                  <a:lnTo>
                    <a:pt x="13962" y="7271"/>
                  </a:lnTo>
                  <a:cubicBezTo>
                    <a:pt x="14254" y="7271"/>
                    <a:pt x="14254" y="6831"/>
                    <a:pt x="13962" y="6831"/>
                  </a:cubicBezTo>
                  <a:lnTo>
                    <a:pt x="7663" y="6831"/>
                  </a:lnTo>
                  <a:lnTo>
                    <a:pt x="12118" y="2376"/>
                  </a:lnTo>
                  <a:cubicBezTo>
                    <a:pt x="12274" y="2215"/>
                    <a:pt x="12127" y="1994"/>
                    <a:pt x="11958" y="1994"/>
                  </a:cubicBezTo>
                  <a:cubicBezTo>
                    <a:pt x="11907" y="1994"/>
                    <a:pt x="11853" y="2015"/>
                    <a:pt x="11806" y="2064"/>
                  </a:cubicBezTo>
                  <a:lnTo>
                    <a:pt x="7351" y="6519"/>
                  </a:lnTo>
                  <a:lnTo>
                    <a:pt x="7351" y="220"/>
                  </a:lnTo>
                  <a:cubicBezTo>
                    <a:pt x="7351" y="74"/>
                    <a:pt x="7241" y="1"/>
                    <a:pt x="7131" y="1"/>
                  </a:cubicBezTo>
                  <a:close/>
                </a:path>
              </a:pathLst>
            </a:custGeom>
            <a:solidFill>
              <a:srgbClr val="B5BF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81"/>
            <p:cNvSpPr/>
            <p:nvPr/>
          </p:nvSpPr>
          <p:spPr>
            <a:xfrm>
              <a:off x="6141832" y="3463755"/>
              <a:ext cx="173957" cy="173302"/>
            </a:xfrm>
            <a:custGeom>
              <a:rect b="b" l="l" r="r" t="t"/>
              <a:pathLst>
                <a:path extrusionOk="0" h="6607" w="6632">
                  <a:moveTo>
                    <a:pt x="3316" y="457"/>
                  </a:moveTo>
                  <a:lnTo>
                    <a:pt x="5330" y="1291"/>
                  </a:lnTo>
                  <a:lnTo>
                    <a:pt x="6164" y="3304"/>
                  </a:lnTo>
                  <a:lnTo>
                    <a:pt x="5330" y="5318"/>
                  </a:lnTo>
                  <a:lnTo>
                    <a:pt x="3316" y="6152"/>
                  </a:lnTo>
                  <a:lnTo>
                    <a:pt x="1302" y="5318"/>
                  </a:lnTo>
                  <a:lnTo>
                    <a:pt x="468" y="3304"/>
                  </a:lnTo>
                  <a:lnTo>
                    <a:pt x="1302" y="1291"/>
                  </a:lnTo>
                  <a:lnTo>
                    <a:pt x="3316" y="457"/>
                  </a:lnTo>
                  <a:close/>
                  <a:moveTo>
                    <a:pt x="3320" y="1"/>
                  </a:moveTo>
                  <a:cubicBezTo>
                    <a:pt x="3291" y="1"/>
                    <a:pt x="3262" y="6"/>
                    <a:pt x="3235" y="16"/>
                  </a:cubicBezTo>
                  <a:lnTo>
                    <a:pt x="1051" y="911"/>
                  </a:lnTo>
                  <a:cubicBezTo>
                    <a:pt x="997" y="938"/>
                    <a:pt x="957" y="979"/>
                    <a:pt x="929" y="1033"/>
                  </a:cubicBezTo>
                  <a:lnTo>
                    <a:pt x="28" y="3216"/>
                  </a:lnTo>
                  <a:cubicBezTo>
                    <a:pt x="0" y="3270"/>
                    <a:pt x="0" y="3332"/>
                    <a:pt x="28" y="3386"/>
                  </a:cubicBezTo>
                  <a:lnTo>
                    <a:pt x="929" y="5569"/>
                  </a:lnTo>
                  <a:cubicBezTo>
                    <a:pt x="950" y="5623"/>
                    <a:pt x="997" y="5664"/>
                    <a:pt x="1051" y="5691"/>
                  </a:cubicBezTo>
                  <a:lnTo>
                    <a:pt x="3235" y="6593"/>
                  </a:lnTo>
                  <a:cubicBezTo>
                    <a:pt x="3262" y="6607"/>
                    <a:pt x="3289" y="6607"/>
                    <a:pt x="3316" y="6607"/>
                  </a:cubicBezTo>
                  <a:cubicBezTo>
                    <a:pt x="3343" y="6607"/>
                    <a:pt x="3370" y="6600"/>
                    <a:pt x="3398" y="6593"/>
                  </a:cubicBezTo>
                  <a:lnTo>
                    <a:pt x="5588" y="5691"/>
                  </a:lnTo>
                  <a:cubicBezTo>
                    <a:pt x="5642" y="5671"/>
                    <a:pt x="5683" y="5630"/>
                    <a:pt x="5703" y="5576"/>
                  </a:cubicBezTo>
                  <a:lnTo>
                    <a:pt x="6612" y="3393"/>
                  </a:lnTo>
                  <a:cubicBezTo>
                    <a:pt x="6632" y="3338"/>
                    <a:pt x="6632" y="3277"/>
                    <a:pt x="6612" y="3223"/>
                  </a:cubicBezTo>
                  <a:lnTo>
                    <a:pt x="5703" y="1040"/>
                  </a:lnTo>
                  <a:cubicBezTo>
                    <a:pt x="5683" y="985"/>
                    <a:pt x="5642" y="945"/>
                    <a:pt x="5588" y="918"/>
                  </a:cubicBezTo>
                  <a:lnTo>
                    <a:pt x="3404" y="16"/>
                  </a:lnTo>
                  <a:cubicBezTo>
                    <a:pt x="3377" y="6"/>
                    <a:pt x="3348" y="1"/>
                    <a:pt x="3320" y="1"/>
                  </a:cubicBezTo>
                  <a:close/>
                </a:path>
              </a:pathLst>
            </a:custGeom>
            <a:solidFill>
              <a:srgbClr val="7F92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12" name="Google Shape;1712;p81"/>
          <p:cNvGrpSpPr/>
          <p:nvPr/>
        </p:nvGrpSpPr>
        <p:grpSpPr>
          <a:xfrm>
            <a:off x="4684309" y="2087493"/>
            <a:ext cx="374748" cy="279140"/>
            <a:chOff x="4684309" y="2087493"/>
            <a:chExt cx="374748" cy="279140"/>
          </a:xfrm>
        </p:grpSpPr>
        <p:sp>
          <p:nvSpPr>
            <p:cNvPr id="1713" name="Google Shape;1713;p81"/>
            <p:cNvSpPr/>
            <p:nvPr/>
          </p:nvSpPr>
          <p:spPr>
            <a:xfrm>
              <a:off x="4994977" y="2140268"/>
              <a:ext cx="64080" cy="144029"/>
            </a:xfrm>
            <a:custGeom>
              <a:rect b="b" l="l" r="r" t="t"/>
              <a:pathLst>
                <a:path extrusionOk="0" h="5491" w="2443">
                  <a:moveTo>
                    <a:pt x="457" y="1"/>
                  </a:moveTo>
                  <a:cubicBezTo>
                    <a:pt x="394" y="1"/>
                    <a:pt x="332" y="7"/>
                    <a:pt x="273" y="19"/>
                  </a:cubicBezTo>
                  <a:cubicBezTo>
                    <a:pt x="0" y="76"/>
                    <a:pt x="66" y="465"/>
                    <a:pt x="314" y="465"/>
                  </a:cubicBezTo>
                  <a:cubicBezTo>
                    <a:pt x="331" y="465"/>
                    <a:pt x="349" y="463"/>
                    <a:pt x="368" y="459"/>
                  </a:cubicBezTo>
                  <a:cubicBezTo>
                    <a:pt x="399" y="452"/>
                    <a:pt x="432" y="448"/>
                    <a:pt x="469" y="448"/>
                  </a:cubicBezTo>
                  <a:cubicBezTo>
                    <a:pt x="705" y="448"/>
                    <a:pt x="1046" y="602"/>
                    <a:pt x="1311" y="914"/>
                  </a:cubicBezTo>
                  <a:cubicBezTo>
                    <a:pt x="1568" y="1219"/>
                    <a:pt x="1941" y="1910"/>
                    <a:pt x="1480" y="3097"/>
                  </a:cubicBezTo>
                  <a:cubicBezTo>
                    <a:pt x="999" y="4351"/>
                    <a:pt x="1860" y="5368"/>
                    <a:pt x="1900" y="5409"/>
                  </a:cubicBezTo>
                  <a:cubicBezTo>
                    <a:pt x="1941" y="5463"/>
                    <a:pt x="2002" y="5490"/>
                    <a:pt x="2070" y="5490"/>
                  </a:cubicBezTo>
                  <a:cubicBezTo>
                    <a:pt x="2260" y="5490"/>
                    <a:pt x="2368" y="5260"/>
                    <a:pt x="2239" y="5118"/>
                  </a:cubicBezTo>
                  <a:cubicBezTo>
                    <a:pt x="2233" y="5111"/>
                    <a:pt x="1514" y="4263"/>
                    <a:pt x="1900" y="3260"/>
                  </a:cubicBezTo>
                  <a:cubicBezTo>
                    <a:pt x="2443" y="1856"/>
                    <a:pt x="1975" y="1009"/>
                    <a:pt x="1650" y="622"/>
                  </a:cubicBezTo>
                  <a:cubicBezTo>
                    <a:pt x="1327" y="235"/>
                    <a:pt x="859" y="1"/>
                    <a:pt x="457" y="1"/>
                  </a:cubicBezTo>
                  <a:close/>
                </a:path>
              </a:pathLst>
            </a:custGeom>
            <a:solidFill>
              <a:srgbClr val="697D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81"/>
            <p:cNvSpPr/>
            <p:nvPr/>
          </p:nvSpPr>
          <p:spPr>
            <a:xfrm>
              <a:off x="4684309" y="2118707"/>
              <a:ext cx="342931" cy="247926"/>
            </a:xfrm>
            <a:custGeom>
              <a:rect b="b" l="l" r="r" t="t"/>
              <a:pathLst>
                <a:path extrusionOk="0" h="9452" w="13074">
                  <a:moveTo>
                    <a:pt x="3031" y="1"/>
                  </a:moveTo>
                  <a:cubicBezTo>
                    <a:pt x="2604" y="1"/>
                    <a:pt x="2185" y="174"/>
                    <a:pt x="1878" y="495"/>
                  </a:cubicBezTo>
                  <a:lnTo>
                    <a:pt x="149" y="2305"/>
                  </a:lnTo>
                  <a:cubicBezTo>
                    <a:pt x="41" y="2420"/>
                    <a:pt x="0" y="2576"/>
                    <a:pt x="41" y="2732"/>
                  </a:cubicBezTo>
                  <a:lnTo>
                    <a:pt x="142" y="3119"/>
                  </a:lnTo>
                  <a:cubicBezTo>
                    <a:pt x="197" y="3322"/>
                    <a:pt x="380" y="3458"/>
                    <a:pt x="590" y="3458"/>
                  </a:cubicBezTo>
                  <a:cubicBezTo>
                    <a:pt x="1126" y="3458"/>
                    <a:pt x="1661" y="3397"/>
                    <a:pt x="2183" y="3288"/>
                  </a:cubicBezTo>
                  <a:cubicBezTo>
                    <a:pt x="3167" y="4746"/>
                    <a:pt x="4645" y="5614"/>
                    <a:pt x="4645" y="5614"/>
                  </a:cubicBezTo>
                  <a:lnTo>
                    <a:pt x="4672" y="8557"/>
                  </a:lnTo>
                  <a:lnTo>
                    <a:pt x="4014" y="8720"/>
                  </a:lnTo>
                  <a:cubicBezTo>
                    <a:pt x="3865" y="8753"/>
                    <a:pt x="3743" y="8869"/>
                    <a:pt x="3696" y="9011"/>
                  </a:cubicBezTo>
                  <a:lnTo>
                    <a:pt x="3634" y="9208"/>
                  </a:lnTo>
                  <a:cubicBezTo>
                    <a:pt x="3594" y="9323"/>
                    <a:pt x="3682" y="9452"/>
                    <a:pt x="3811" y="9452"/>
                  </a:cubicBezTo>
                  <a:lnTo>
                    <a:pt x="4658" y="9452"/>
                  </a:lnTo>
                  <a:cubicBezTo>
                    <a:pt x="4808" y="9452"/>
                    <a:pt x="4950" y="9377"/>
                    <a:pt x="5031" y="9248"/>
                  </a:cubicBezTo>
                  <a:lnTo>
                    <a:pt x="5262" y="8903"/>
                  </a:lnTo>
                  <a:cubicBezTo>
                    <a:pt x="5316" y="8821"/>
                    <a:pt x="5357" y="8726"/>
                    <a:pt x="5370" y="8631"/>
                  </a:cubicBezTo>
                  <a:lnTo>
                    <a:pt x="5825" y="5960"/>
                  </a:lnTo>
                  <a:cubicBezTo>
                    <a:pt x="6427" y="6210"/>
                    <a:pt x="7097" y="6317"/>
                    <a:pt x="7782" y="6317"/>
                  </a:cubicBezTo>
                  <a:cubicBezTo>
                    <a:pt x="9009" y="6317"/>
                    <a:pt x="10284" y="5975"/>
                    <a:pt x="11310" y="5506"/>
                  </a:cubicBezTo>
                  <a:lnTo>
                    <a:pt x="12205" y="7208"/>
                  </a:lnTo>
                  <a:lnTo>
                    <a:pt x="12205" y="8509"/>
                  </a:lnTo>
                  <a:lnTo>
                    <a:pt x="11663" y="8706"/>
                  </a:lnTo>
                  <a:cubicBezTo>
                    <a:pt x="11527" y="8753"/>
                    <a:pt x="11425" y="8855"/>
                    <a:pt x="11378" y="8991"/>
                  </a:cubicBezTo>
                  <a:lnTo>
                    <a:pt x="11310" y="9201"/>
                  </a:lnTo>
                  <a:cubicBezTo>
                    <a:pt x="11269" y="9323"/>
                    <a:pt x="11358" y="9452"/>
                    <a:pt x="11486" y="9452"/>
                  </a:cubicBezTo>
                  <a:lnTo>
                    <a:pt x="12273" y="9452"/>
                  </a:lnTo>
                  <a:cubicBezTo>
                    <a:pt x="12456" y="9452"/>
                    <a:pt x="12612" y="9343"/>
                    <a:pt x="12687" y="9181"/>
                  </a:cubicBezTo>
                  <a:lnTo>
                    <a:pt x="12924" y="8625"/>
                  </a:lnTo>
                  <a:cubicBezTo>
                    <a:pt x="12985" y="8489"/>
                    <a:pt x="13019" y="8333"/>
                    <a:pt x="13019" y="8184"/>
                  </a:cubicBezTo>
                  <a:lnTo>
                    <a:pt x="13019" y="6713"/>
                  </a:lnTo>
                  <a:cubicBezTo>
                    <a:pt x="13019" y="6597"/>
                    <a:pt x="12999" y="6489"/>
                    <a:pt x="12951" y="6380"/>
                  </a:cubicBezTo>
                  <a:cubicBezTo>
                    <a:pt x="12829" y="6068"/>
                    <a:pt x="12571" y="5329"/>
                    <a:pt x="12571" y="4651"/>
                  </a:cubicBezTo>
                  <a:cubicBezTo>
                    <a:pt x="12571" y="3844"/>
                    <a:pt x="13073" y="3607"/>
                    <a:pt x="13019" y="2542"/>
                  </a:cubicBezTo>
                  <a:cubicBezTo>
                    <a:pt x="12992" y="2095"/>
                    <a:pt x="12626" y="881"/>
                    <a:pt x="11588" y="542"/>
                  </a:cubicBezTo>
                  <a:cubicBezTo>
                    <a:pt x="11304" y="450"/>
                    <a:pt x="11006" y="416"/>
                    <a:pt x="10687" y="416"/>
                  </a:cubicBezTo>
                  <a:cubicBezTo>
                    <a:pt x="9700" y="416"/>
                    <a:pt x="8513" y="747"/>
                    <a:pt x="6933" y="747"/>
                  </a:cubicBezTo>
                  <a:cubicBezTo>
                    <a:pt x="6267" y="747"/>
                    <a:pt x="5532" y="689"/>
                    <a:pt x="4713" y="522"/>
                  </a:cubicBezTo>
                  <a:lnTo>
                    <a:pt x="3587" y="101"/>
                  </a:lnTo>
                  <a:cubicBezTo>
                    <a:pt x="3406" y="34"/>
                    <a:pt x="3218" y="1"/>
                    <a:pt x="3031" y="1"/>
                  </a:cubicBezTo>
                  <a:close/>
                </a:path>
              </a:pathLst>
            </a:custGeom>
            <a:solidFill>
              <a:srgbClr val="7D8F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81"/>
            <p:cNvSpPr/>
            <p:nvPr/>
          </p:nvSpPr>
          <p:spPr>
            <a:xfrm>
              <a:off x="4716494" y="2087493"/>
              <a:ext cx="48762" cy="52198"/>
            </a:xfrm>
            <a:custGeom>
              <a:rect b="b" l="l" r="r" t="t"/>
              <a:pathLst>
                <a:path extrusionOk="0" h="1990" w="1859">
                  <a:moveTo>
                    <a:pt x="162" y="1"/>
                  </a:moveTo>
                  <a:cubicBezTo>
                    <a:pt x="115" y="1"/>
                    <a:pt x="69" y="32"/>
                    <a:pt x="61" y="91"/>
                  </a:cubicBezTo>
                  <a:cubicBezTo>
                    <a:pt x="0" y="654"/>
                    <a:pt x="89" y="1597"/>
                    <a:pt x="1255" y="1976"/>
                  </a:cubicBezTo>
                  <a:cubicBezTo>
                    <a:pt x="1281" y="1985"/>
                    <a:pt x="1309" y="1990"/>
                    <a:pt x="1337" y="1990"/>
                  </a:cubicBezTo>
                  <a:cubicBezTo>
                    <a:pt x="1395" y="1990"/>
                    <a:pt x="1453" y="1970"/>
                    <a:pt x="1499" y="1929"/>
                  </a:cubicBezTo>
                  <a:cubicBezTo>
                    <a:pt x="1648" y="1814"/>
                    <a:pt x="1763" y="1651"/>
                    <a:pt x="1824" y="1475"/>
                  </a:cubicBezTo>
                  <a:cubicBezTo>
                    <a:pt x="1858" y="1325"/>
                    <a:pt x="1770" y="1176"/>
                    <a:pt x="1621" y="1142"/>
                  </a:cubicBezTo>
                  <a:cubicBezTo>
                    <a:pt x="1112" y="1020"/>
                    <a:pt x="529" y="702"/>
                    <a:pt x="258" y="64"/>
                  </a:cubicBezTo>
                  <a:cubicBezTo>
                    <a:pt x="240" y="21"/>
                    <a:pt x="201" y="1"/>
                    <a:pt x="162" y="1"/>
                  </a:cubicBezTo>
                  <a:close/>
                </a:path>
              </a:pathLst>
            </a:custGeom>
            <a:solidFill>
              <a:srgbClr val="D7E1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81"/>
            <p:cNvSpPr/>
            <p:nvPr/>
          </p:nvSpPr>
          <p:spPr>
            <a:xfrm>
              <a:off x="4759721" y="2118681"/>
              <a:ext cx="36827" cy="23948"/>
            </a:xfrm>
            <a:custGeom>
              <a:rect b="b" l="l" r="r" t="t"/>
              <a:pathLst>
                <a:path extrusionOk="0" h="913" w="1404">
                  <a:moveTo>
                    <a:pt x="193" y="0"/>
                  </a:moveTo>
                  <a:cubicBezTo>
                    <a:pt x="89" y="0"/>
                    <a:pt x="0" y="93"/>
                    <a:pt x="7" y="197"/>
                  </a:cubicBezTo>
                  <a:lnTo>
                    <a:pt x="27" y="530"/>
                  </a:lnTo>
                  <a:cubicBezTo>
                    <a:pt x="33" y="745"/>
                    <a:pt x="218" y="912"/>
                    <a:pt x="424" y="912"/>
                  </a:cubicBezTo>
                  <a:cubicBezTo>
                    <a:pt x="452" y="912"/>
                    <a:pt x="480" y="909"/>
                    <a:pt x="509" y="903"/>
                  </a:cubicBezTo>
                  <a:cubicBezTo>
                    <a:pt x="807" y="848"/>
                    <a:pt x="1173" y="713"/>
                    <a:pt x="1356" y="414"/>
                  </a:cubicBezTo>
                  <a:cubicBezTo>
                    <a:pt x="1404" y="340"/>
                    <a:pt x="1370" y="238"/>
                    <a:pt x="1288" y="204"/>
                  </a:cubicBezTo>
                  <a:cubicBezTo>
                    <a:pt x="936" y="75"/>
                    <a:pt x="570" y="8"/>
                    <a:pt x="203" y="1"/>
                  </a:cubicBezTo>
                  <a:cubicBezTo>
                    <a:pt x="200" y="1"/>
                    <a:pt x="196" y="0"/>
                    <a:pt x="193" y="0"/>
                  </a:cubicBezTo>
                  <a:close/>
                </a:path>
              </a:pathLst>
            </a:custGeom>
            <a:solidFill>
              <a:srgbClr val="697D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81"/>
            <p:cNvSpPr/>
            <p:nvPr/>
          </p:nvSpPr>
          <p:spPr>
            <a:xfrm>
              <a:off x="4778554" y="2342973"/>
              <a:ext cx="43620" cy="23502"/>
            </a:xfrm>
            <a:custGeom>
              <a:rect b="b" l="l" r="r" t="t"/>
              <a:pathLst>
                <a:path extrusionOk="0" h="896" w="1663">
                  <a:moveTo>
                    <a:pt x="1079" y="0"/>
                  </a:moveTo>
                  <a:lnTo>
                    <a:pt x="428" y="163"/>
                  </a:lnTo>
                  <a:cubicBezTo>
                    <a:pt x="279" y="203"/>
                    <a:pt x="157" y="312"/>
                    <a:pt x="109" y="461"/>
                  </a:cubicBezTo>
                  <a:lnTo>
                    <a:pt x="41" y="651"/>
                  </a:lnTo>
                  <a:cubicBezTo>
                    <a:pt x="1" y="773"/>
                    <a:pt x="96" y="895"/>
                    <a:pt x="225" y="895"/>
                  </a:cubicBezTo>
                  <a:lnTo>
                    <a:pt x="1072" y="895"/>
                  </a:lnTo>
                  <a:cubicBezTo>
                    <a:pt x="1221" y="895"/>
                    <a:pt x="1357" y="821"/>
                    <a:pt x="1445" y="698"/>
                  </a:cubicBezTo>
                  <a:lnTo>
                    <a:pt x="1662" y="366"/>
                  </a:lnTo>
                  <a:lnTo>
                    <a:pt x="1079" y="0"/>
                  </a:lnTo>
                  <a:close/>
                </a:path>
              </a:pathLst>
            </a:custGeom>
            <a:solidFill>
              <a:srgbClr val="203B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81"/>
            <p:cNvSpPr/>
            <p:nvPr/>
          </p:nvSpPr>
          <p:spPr>
            <a:xfrm>
              <a:off x="4979895" y="2341714"/>
              <a:ext cx="40211" cy="24761"/>
            </a:xfrm>
            <a:custGeom>
              <a:rect b="b" l="l" r="r" t="t"/>
              <a:pathLst>
                <a:path extrusionOk="0" h="944" w="1533">
                  <a:moveTo>
                    <a:pt x="943" y="1"/>
                  </a:moveTo>
                  <a:lnTo>
                    <a:pt x="394" y="204"/>
                  </a:lnTo>
                  <a:cubicBezTo>
                    <a:pt x="265" y="245"/>
                    <a:pt x="156" y="353"/>
                    <a:pt x="116" y="482"/>
                  </a:cubicBezTo>
                  <a:lnTo>
                    <a:pt x="41" y="699"/>
                  </a:lnTo>
                  <a:cubicBezTo>
                    <a:pt x="0" y="814"/>
                    <a:pt x="89" y="943"/>
                    <a:pt x="217" y="943"/>
                  </a:cubicBezTo>
                  <a:lnTo>
                    <a:pt x="1004" y="943"/>
                  </a:lnTo>
                  <a:cubicBezTo>
                    <a:pt x="1180" y="943"/>
                    <a:pt x="1343" y="835"/>
                    <a:pt x="1418" y="672"/>
                  </a:cubicBezTo>
                  <a:lnTo>
                    <a:pt x="1533" y="401"/>
                  </a:lnTo>
                  <a:lnTo>
                    <a:pt x="943" y="1"/>
                  </a:lnTo>
                  <a:close/>
                </a:path>
              </a:pathLst>
            </a:custGeom>
            <a:solidFill>
              <a:srgbClr val="203B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81"/>
            <p:cNvSpPr/>
            <p:nvPr/>
          </p:nvSpPr>
          <p:spPr>
            <a:xfrm>
              <a:off x="4731969" y="2155140"/>
              <a:ext cx="11751" cy="11777"/>
            </a:xfrm>
            <a:custGeom>
              <a:rect b="b" l="l" r="r" t="t"/>
              <a:pathLst>
                <a:path extrusionOk="0" h="449" w="448">
                  <a:moveTo>
                    <a:pt x="224" y="1"/>
                  </a:moveTo>
                  <a:cubicBezTo>
                    <a:pt x="102" y="1"/>
                    <a:pt x="0" y="102"/>
                    <a:pt x="0" y="225"/>
                  </a:cubicBezTo>
                  <a:cubicBezTo>
                    <a:pt x="0" y="347"/>
                    <a:pt x="102" y="448"/>
                    <a:pt x="224" y="448"/>
                  </a:cubicBezTo>
                  <a:cubicBezTo>
                    <a:pt x="346" y="448"/>
                    <a:pt x="448" y="347"/>
                    <a:pt x="448" y="225"/>
                  </a:cubicBezTo>
                  <a:cubicBezTo>
                    <a:pt x="448" y="102"/>
                    <a:pt x="346" y="1"/>
                    <a:pt x="224" y="1"/>
                  </a:cubicBezTo>
                  <a:close/>
                </a:path>
              </a:pathLst>
            </a:custGeom>
            <a:solidFill>
              <a:srgbClr val="203B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81"/>
            <p:cNvSpPr/>
            <p:nvPr/>
          </p:nvSpPr>
          <p:spPr>
            <a:xfrm>
              <a:off x="4741569" y="2191311"/>
              <a:ext cx="64578" cy="74493"/>
            </a:xfrm>
            <a:custGeom>
              <a:rect b="b" l="l" r="r" t="t"/>
              <a:pathLst>
                <a:path extrusionOk="0" h="2840" w="2462">
                  <a:moveTo>
                    <a:pt x="894" y="0"/>
                  </a:moveTo>
                  <a:cubicBezTo>
                    <a:pt x="834" y="0"/>
                    <a:pt x="773" y="22"/>
                    <a:pt x="726" y="66"/>
                  </a:cubicBezTo>
                  <a:cubicBezTo>
                    <a:pt x="523" y="269"/>
                    <a:pt x="272" y="419"/>
                    <a:pt x="0" y="514"/>
                  </a:cubicBezTo>
                  <a:cubicBezTo>
                    <a:pt x="984" y="1971"/>
                    <a:pt x="2462" y="2839"/>
                    <a:pt x="2462" y="2839"/>
                  </a:cubicBezTo>
                  <a:cubicBezTo>
                    <a:pt x="2462" y="2032"/>
                    <a:pt x="2340" y="1768"/>
                    <a:pt x="2184" y="1612"/>
                  </a:cubicBezTo>
                  <a:cubicBezTo>
                    <a:pt x="1763" y="1164"/>
                    <a:pt x="1404" y="670"/>
                    <a:pt x="1112" y="134"/>
                  </a:cubicBezTo>
                  <a:cubicBezTo>
                    <a:pt x="1068" y="46"/>
                    <a:pt x="981" y="0"/>
                    <a:pt x="894" y="0"/>
                  </a:cubicBezTo>
                  <a:close/>
                </a:path>
              </a:pathLst>
            </a:custGeom>
            <a:solidFill>
              <a:srgbClr val="697D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81"/>
            <p:cNvSpPr/>
            <p:nvPr/>
          </p:nvSpPr>
          <p:spPr>
            <a:xfrm>
              <a:off x="4837073" y="2244716"/>
              <a:ext cx="143924" cy="39581"/>
            </a:xfrm>
            <a:custGeom>
              <a:rect b="b" l="l" r="r" t="t"/>
              <a:pathLst>
                <a:path extrusionOk="0" h="1509" w="5487">
                  <a:moveTo>
                    <a:pt x="4893" y="1"/>
                  </a:moveTo>
                  <a:cubicBezTo>
                    <a:pt x="4847" y="1"/>
                    <a:pt x="4800" y="8"/>
                    <a:pt x="4754" y="24"/>
                  </a:cubicBezTo>
                  <a:cubicBezTo>
                    <a:pt x="3840" y="314"/>
                    <a:pt x="2850" y="395"/>
                    <a:pt x="2026" y="395"/>
                  </a:cubicBezTo>
                  <a:cubicBezTo>
                    <a:pt x="1427" y="395"/>
                    <a:pt x="915" y="352"/>
                    <a:pt x="584" y="315"/>
                  </a:cubicBezTo>
                  <a:cubicBezTo>
                    <a:pt x="566" y="313"/>
                    <a:pt x="549" y="312"/>
                    <a:pt x="532" y="312"/>
                  </a:cubicBezTo>
                  <a:cubicBezTo>
                    <a:pt x="321" y="312"/>
                    <a:pt x="133" y="461"/>
                    <a:pt x="96" y="674"/>
                  </a:cubicBezTo>
                  <a:lnTo>
                    <a:pt x="1" y="1156"/>
                  </a:lnTo>
                  <a:cubicBezTo>
                    <a:pt x="601" y="1403"/>
                    <a:pt x="1269" y="1508"/>
                    <a:pt x="1952" y="1508"/>
                  </a:cubicBezTo>
                  <a:cubicBezTo>
                    <a:pt x="3180" y="1508"/>
                    <a:pt x="4458" y="1168"/>
                    <a:pt x="5486" y="702"/>
                  </a:cubicBezTo>
                  <a:lnTo>
                    <a:pt x="5303" y="274"/>
                  </a:lnTo>
                  <a:cubicBezTo>
                    <a:pt x="5233" y="108"/>
                    <a:pt x="5070" y="1"/>
                    <a:pt x="4893" y="1"/>
                  </a:cubicBezTo>
                  <a:close/>
                </a:path>
              </a:pathLst>
            </a:custGeom>
            <a:solidFill>
              <a:srgbClr val="697D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81"/>
            <p:cNvSpPr/>
            <p:nvPr/>
          </p:nvSpPr>
          <p:spPr>
            <a:xfrm>
              <a:off x="4684309" y="2161199"/>
              <a:ext cx="47503" cy="48237"/>
            </a:xfrm>
            <a:custGeom>
              <a:rect b="b" l="l" r="r" t="t"/>
              <a:pathLst>
                <a:path extrusionOk="0" h="1839" w="1811">
                  <a:moveTo>
                    <a:pt x="800" y="0"/>
                  </a:moveTo>
                  <a:lnTo>
                    <a:pt x="149" y="685"/>
                  </a:lnTo>
                  <a:cubicBezTo>
                    <a:pt x="41" y="800"/>
                    <a:pt x="0" y="963"/>
                    <a:pt x="41" y="1112"/>
                  </a:cubicBezTo>
                  <a:lnTo>
                    <a:pt x="142" y="1499"/>
                  </a:lnTo>
                  <a:cubicBezTo>
                    <a:pt x="195" y="1698"/>
                    <a:pt x="371" y="1838"/>
                    <a:pt x="576" y="1838"/>
                  </a:cubicBezTo>
                  <a:cubicBezTo>
                    <a:pt x="580" y="1838"/>
                    <a:pt x="585" y="1838"/>
                    <a:pt x="590" y="1838"/>
                  </a:cubicBezTo>
                  <a:cubicBezTo>
                    <a:pt x="963" y="1831"/>
                    <a:pt x="1336" y="1804"/>
                    <a:pt x="1709" y="1756"/>
                  </a:cubicBezTo>
                  <a:cubicBezTo>
                    <a:pt x="1810" y="1417"/>
                    <a:pt x="1634" y="1058"/>
                    <a:pt x="1390" y="828"/>
                  </a:cubicBezTo>
                  <a:cubicBezTo>
                    <a:pt x="1146" y="590"/>
                    <a:pt x="949" y="312"/>
                    <a:pt x="800" y="0"/>
                  </a:cubicBezTo>
                  <a:close/>
                </a:path>
              </a:pathLst>
            </a:custGeom>
            <a:solidFill>
              <a:srgbClr val="697D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81"/>
            <p:cNvSpPr/>
            <p:nvPr/>
          </p:nvSpPr>
          <p:spPr>
            <a:xfrm>
              <a:off x="4716494" y="2087913"/>
              <a:ext cx="44670" cy="51935"/>
            </a:xfrm>
            <a:custGeom>
              <a:rect b="b" l="l" r="r" t="t"/>
              <a:pathLst>
                <a:path extrusionOk="0" h="1980" w="1703">
                  <a:moveTo>
                    <a:pt x="116" y="1"/>
                  </a:moveTo>
                  <a:cubicBezTo>
                    <a:pt x="82" y="14"/>
                    <a:pt x="61" y="48"/>
                    <a:pt x="61" y="82"/>
                  </a:cubicBezTo>
                  <a:cubicBezTo>
                    <a:pt x="0" y="638"/>
                    <a:pt x="89" y="1587"/>
                    <a:pt x="1255" y="1967"/>
                  </a:cubicBezTo>
                  <a:cubicBezTo>
                    <a:pt x="1279" y="1975"/>
                    <a:pt x="1305" y="1979"/>
                    <a:pt x="1330" y="1979"/>
                  </a:cubicBezTo>
                  <a:cubicBezTo>
                    <a:pt x="1390" y="1979"/>
                    <a:pt x="1451" y="1958"/>
                    <a:pt x="1499" y="1920"/>
                  </a:cubicBezTo>
                  <a:cubicBezTo>
                    <a:pt x="1573" y="1852"/>
                    <a:pt x="1641" y="1784"/>
                    <a:pt x="1702" y="1696"/>
                  </a:cubicBezTo>
                  <a:lnTo>
                    <a:pt x="1689" y="1696"/>
                  </a:lnTo>
                  <a:cubicBezTo>
                    <a:pt x="461" y="1411"/>
                    <a:pt x="156" y="611"/>
                    <a:pt x="116"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81"/>
            <p:cNvSpPr/>
            <p:nvPr/>
          </p:nvSpPr>
          <p:spPr>
            <a:xfrm>
              <a:off x="4684309" y="2177200"/>
              <a:ext cx="10518" cy="17102"/>
            </a:xfrm>
            <a:custGeom>
              <a:rect b="b" l="l" r="r" t="t"/>
              <a:pathLst>
                <a:path extrusionOk="0" h="652" w="401">
                  <a:moveTo>
                    <a:pt x="224" y="1"/>
                  </a:moveTo>
                  <a:lnTo>
                    <a:pt x="149" y="75"/>
                  </a:lnTo>
                  <a:cubicBezTo>
                    <a:pt x="41" y="190"/>
                    <a:pt x="0" y="353"/>
                    <a:pt x="41" y="502"/>
                  </a:cubicBezTo>
                  <a:lnTo>
                    <a:pt x="81" y="652"/>
                  </a:lnTo>
                  <a:cubicBezTo>
                    <a:pt x="265" y="597"/>
                    <a:pt x="400" y="455"/>
                    <a:pt x="400" y="292"/>
                  </a:cubicBezTo>
                  <a:cubicBezTo>
                    <a:pt x="393" y="170"/>
                    <a:pt x="326" y="62"/>
                    <a:pt x="224" y="1"/>
                  </a:cubicBezTo>
                  <a:close/>
                </a:path>
              </a:pathLst>
            </a:custGeom>
            <a:solidFill>
              <a:srgbClr val="465C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25" name="Google Shape;1725;p81"/>
          <p:cNvGrpSpPr/>
          <p:nvPr/>
        </p:nvGrpSpPr>
        <p:grpSpPr>
          <a:xfrm>
            <a:off x="7521110" y="2906131"/>
            <a:ext cx="175400" cy="370053"/>
            <a:chOff x="7521110" y="2906131"/>
            <a:chExt cx="175400" cy="370053"/>
          </a:xfrm>
        </p:grpSpPr>
        <p:sp>
          <p:nvSpPr>
            <p:cNvPr id="1726" name="Google Shape;1726;p81"/>
            <p:cNvSpPr/>
            <p:nvPr/>
          </p:nvSpPr>
          <p:spPr>
            <a:xfrm>
              <a:off x="7590646" y="3215698"/>
              <a:ext cx="36302" cy="54453"/>
            </a:xfrm>
            <a:custGeom>
              <a:rect b="b" l="l" r="r" t="t"/>
              <a:pathLst>
                <a:path extrusionOk="0" h="2076" w="1384">
                  <a:moveTo>
                    <a:pt x="1" y="0"/>
                  </a:moveTo>
                  <a:lnTo>
                    <a:pt x="1" y="2075"/>
                  </a:lnTo>
                  <a:lnTo>
                    <a:pt x="1384" y="2075"/>
                  </a:lnTo>
                  <a:lnTo>
                    <a:pt x="1384" y="0"/>
                  </a:lnTo>
                  <a:close/>
                </a:path>
              </a:pathLst>
            </a:custGeom>
            <a:solidFill>
              <a:srgbClr val="4F64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81"/>
            <p:cNvSpPr/>
            <p:nvPr/>
          </p:nvSpPr>
          <p:spPr>
            <a:xfrm>
              <a:off x="7608797" y="3233823"/>
              <a:ext cx="18151" cy="36329"/>
            </a:xfrm>
            <a:custGeom>
              <a:rect b="b" l="l" r="r" t="t"/>
              <a:pathLst>
                <a:path extrusionOk="0" h="1385" w="692">
                  <a:moveTo>
                    <a:pt x="231" y="1"/>
                  </a:moveTo>
                  <a:cubicBezTo>
                    <a:pt x="102" y="1"/>
                    <a:pt x="0" y="103"/>
                    <a:pt x="0" y="231"/>
                  </a:cubicBezTo>
                  <a:lnTo>
                    <a:pt x="0" y="1384"/>
                  </a:lnTo>
                  <a:lnTo>
                    <a:pt x="692" y="1384"/>
                  </a:lnTo>
                  <a:lnTo>
                    <a:pt x="692" y="1"/>
                  </a:lnTo>
                  <a:close/>
                </a:path>
              </a:pathLst>
            </a:custGeom>
            <a:solidFill>
              <a:srgbClr val="697D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81"/>
            <p:cNvSpPr/>
            <p:nvPr/>
          </p:nvSpPr>
          <p:spPr>
            <a:xfrm>
              <a:off x="7570554" y="3264066"/>
              <a:ext cx="76513" cy="12118"/>
            </a:xfrm>
            <a:custGeom>
              <a:rect b="b" l="l" r="r" t="t"/>
              <a:pathLst>
                <a:path extrusionOk="0" h="462" w="2917">
                  <a:moveTo>
                    <a:pt x="306" y="1"/>
                  </a:moveTo>
                  <a:cubicBezTo>
                    <a:pt x="0" y="1"/>
                    <a:pt x="0" y="462"/>
                    <a:pt x="306" y="462"/>
                  </a:cubicBezTo>
                  <a:lnTo>
                    <a:pt x="2611" y="462"/>
                  </a:lnTo>
                  <a:cubicBezTo>
                    <a:pt x="2916" y="462"/>
                    <a:pt x="2916" y="1"/>
                    <a:pt x="2611" y="1"/>
                  </a:cubicBezTo>
                  <a:close/>
                </a:path>
              </a:pathLst>
            </a:custGeom>
            <a:solidFill>
              <a:srgbClr val="AD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81"/>
            <p:cNvSpPr/>
            <p:nvPr/>
          </p:nvSpPr>
          <p:spPr>
            <a:xfrm>
              <a:off x="7526094" y="3064351"/>
              <a:ext cx="165433" cy="109038"/>
            </a:xfrm>
            <a:custGeom>
              <a:rect b="b" l="l" r="r" t="t"/>
              <a:pathLst>
                <a:path extrusionOk="0" h="4157" w="6307">
                  <a:moveTo>
                    <a:pt x="1770" y="0"/>
                  </a:moveTo>
                  <a:lnTo>
                    <a:pt x="68" y="3831"/>
                  </a:lnTo>
                  <a:cubicBezTo>
                    <a:pt x="0" y="3987"/>
                    <a:pt x="109" y="4157"/>
                    <a:pt x="278" y="4157"/>
                  </a:cubicBezTo>
                  <a:lnTo>
                    <a:pt x="6028" y="4157"/>
                  </a:lnTo>
                  <a:cubicBezTo>
                    <a:pt x="6198" y="4157"/>
                    <a:pt x="6306" y="3987"/>
                    <a:pt x="6238" y="3831"/>
                  </a:cubicBezTo>
                  <a:lnTo>
                    <a:pt x="4536" y="0"/>
                  </a:lnTo>
                  <a:close/>
                </a:path>
              </a:pathLst>
            </a:custGeom>
            <a:solidFill>
              <a:srgbClr val="C1CD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81"/>
            <p:cNvSpPr/>
            <p:nvPr/>
          </p:nvSpPr>
          <p:spPr>
            <a:xfrm>
              <a:off x="7521110" y="3173363"/>
              <a:ext cx="175400" cy="48394"/>
            </a:xfrm>
            <a:custGeom>
              <a:rect b="b" l="l" r="r" t="t"/>
              <a:pathLst>
                <a:path extrusionOk="0" h="1845" w="6687">
                  <a:moveTo>
                    <a:pt x="1004" y="1"/>
                  </a:moveTo>
                  <a:lnTo>
                    <a:pt x="95" y="1492"/>
                  </a:lnTo>
                  <a:cubicBezTo>
                    <a:pt x="0" y="1648"/>
                    <a:pt x="109" y="1845"/>
                    <a:pt x="292" y="1845"/>
                  </a:cubicBezTo>
                  <a:lnTo>
                    <a:pt x="6395" y="1845"/>
                  </a:lnTo>
                  <a:cubicBezTo>
                    <a:pt x="6578" y="1845"/>
                    <a:pt x="6686" y="1648"/>
                    <a:pt x="6591" y="1492"/>
                  </a:cubicBezTo>
                  <a:lnTo>
                    <a:pt x="5683" y="1"/>
                  </a:lnTo>
                  <a:close/>
                </a:path>
              </a:pathLst>
            </a:custGeom>
            <a:solidFill>
              <a:srgbClr val="C1CD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81"/>
            <p:cNvSpPr/>
            <p:nvPr/>
          </p:nvSpPr>
          <p:spPr>
            <a:xfrm>
              <a:off x="7521110" y="3173363"/>
              <a:ext cx="156541" cy="48421"/>
            </a:xfrm>
            <a:custGeom>
              <a:rect b="b" l="l" r="r" t="t"/>
              <a:pathLst>
                <a:path extrusionOk="0" h="1846" w="5968">
                  <a:moveTo>
                    <a:pt x="1004" y="1"/>
                  </a:moveTo>
                  <a:lnTo>
                    <a:pt x="95" y="1499"/>
                  </a:lnTo>
                  <a:cubicBezTo>
                    <a:pt x="0" y="1648"/>
                    <a:pt x="116" y="1845"/>
                    <a:pt x="292" y="1845"/>
                  </a:cubicBezTo>
                  <a:lnTo>
                    <a:pt x="2484" y="1845"/>
                  </a:lnTo>
                  <a:cubicBezTo>
                    <a:pt x="2432" y="1838"/>
                    <a:pt x="2402" y="1643"/>
                    <a:pt x="2435" y="1492"/>
                  </a:cubicBezTo>
                  <a:lnTo>
                    <a:pt x="2577" y="651"/>
                  </a:lnTo>
                  <a:cubicBezTo>
                    <a:pt x="2591" y="543"/>
                    <a:pt x="2692" y="462"/>
                    <a:pt x="2801" y="462"/>
                  </a:cubicBezTo>
                  <a:lnTo>
                    <a:pt x="5967" y="462"/>
                  </a:lnTo>
                  <a:lnTo>
                    <a:pt x="5683" y="1"/>
                  </a:lnTo>
                  <a:close/>
                  <a:moveTo>
                    <a:pt x="2484" y="1845"/>
                  </a:moveTo>
                  <a:cubicBezTo>
                    <a:pt x="2484" y="1845"/>
                    <a:pt x="2485" y="1845"/>
                    <a:pt x="2486" y="1845"/>
                  </a:cubicBezTo>
                  <a:cubicBezTo>
                    <a:pt x="2487" y="1845"/>
                    <a:pt x="2488" y="1845"/>
                    <a:pt x="2489" y="1845"/>
                  </a:cubicBezTo>
                  <a:close/>
                </a:path>
              </a:pathLst>
            </a:custGeom>
            <a:solidFill>
              <a:srgbClr val="AD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81"/>
            <p:cNvSpPr/>
            <p:nvPr/>
          </p:nvSpPr>
          <p:spPr>
            <a:xfrm>
              <a:off x="7526094" y="3064351"/>
              <a:ext cx="135189" cy="109038"/>
            </a:xfrm>
            <a:custGeom>
              <a:rect b="b" l="l" r="r" t="t"/>
              <a:pathLst>
                <a:path extrusionOk="0" h="4157" w="5154">
                  <a:moveTo>
                    <a:pt x="1770" y="0"/>
                  </a:moveTo>
                  <a:lnTo>
                    <a:pt x="68" y="3831"/>
                  </a:lnTo>
                  <a:cubicBezTo>
                    <a:pt x="0" y="3987"/>
                    <a:pt x="109" y="4157"/>
                    <a:pt x="278" y="4157"/>
                  </a:cubicBezTo>
                  <a:lnTo>
                    <a:pt x="2346" y="4157"/>
                  </a:lnTo>
                  <a:cubicBezTo>
                    <a:pt x="2299" y="4157"/>
                    <a:pt x="2265" y="3980"/>
                    <a:pt x="2285" y="3831"/>
                  </a:cubicBezTo>
                  <a:lnTo>
                    <a:pt x="2563" y="1587"/>
                  </a:lnTo>
                  <a:cubicBezTo>
                    <a:pt x="2583" y="1476"/>
                    <a:pt x="2672" y="1390"/>
                    <a:pt x="2781" y="1390"/>
                  </a:cubicBezTo>
                  <a:cubicBezTo>
                    <a:pt x="2786" y="1390"/>
                    <a:pt x="2790" y="1390"/>
                    <a:pt x="2794" y="1390"/>
                  </a:cubicBezTo>
                  <a:lnTo>
                    <a:pt x="5154" y="1390"/>
                  </a:lnTo>
                  <a:lnTo>
                    <a:pt x="4536" y="0"/>
                  </a:lnTo>
                  <a:close/>
                </a:path>
              </a:pathLst>
            </a:custGeom>
            <a:solidFill>
              <a:srgbClr val="AD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81"/>
            <p:cNvSpPr/>
            <p:nvPr/>
          </p:nvSpPr>
          <p:spPr>
            <a:xfrm>
              <a:off x="7537635" y="2906131"/>
              <a:ext cx="142140" cy="182587"/>
            </a:xfrm>
            <a:custGeom>
              <a:rect b="b" l="l" r="r" t="t"/>
              <a:pathLst>
                <a:path extrusionOk="0" h="6961" w="5419">
                  <a:moveTo>
                    <a:pt x="2713" y="1"/>
                  </a:moveTo>
                  <a:cubicBezTo>
                    <a:pt x="2623" y="1"/>
                    <a:pt x="2534" y="52"/>
                    <a:pt x="2496" y="153"/>
                  </a:cubicBezTo>
                  <a:lnTo>
                    <a:pt x="62" y="6649"/>
                  </a:lnTo>
                  <a:cubicBezTo>
                    <a:pt x="1" y="6798"/>
                    <a:pt x="116" y="6961"/>
                    <a:pt x="279" y="6961"/>
                  </a:cubicBezTo>
                  <a:lnTo>
                    <a:pt x="5147" y="6961"/>
                  </a:lnTo>
                  <a:cubicBezTo>
                    <a:pt x="5310" y="6961"/>
                    <a:pt x="5419" y="6798"/>
                    <a:pt x="5364" y="6649"/>
                  </a:cubicBezTo>
                  <a:lnTo>
                    <a:pt x="2930" y="153"/>
                  </a:lnTo>
                  <a:cubicBezTo>
                    <a:pt x="2893" y="52"/>
                    <a:pt x="2803" y="1"/>
                    <a:pt x="2713" y="1"/>
                  </a:cubicBezTo>
                  <a:close/>
                </a:path>
              </a:pathLst>
            </a:custGeom>
            <a:solidFill>
              <a:srgbClr val="C1CD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81"/>
            <p:cNvSpPr/>
            <p:nvPr/>
          </p:nvSpPr>
          <p:spPr>
            <a:xfrm>
              <a:off x="7537635" y="2906210"/>
              <a:ext cx="71188" cy="182508"/>
            </a:xfrm>
            <a:custGeom>
              <a:rect b="b" l="l" r="r" t="t"/>
              <a:pathLst>
                <a:path extrusionOk="0" h="6958" w="2714">
                  <a:moveTo>
                    <a:pt x="2699" y="1"/>
                  </a:moveTo>
                  <a:cubicBezTo>
                    <a:pt x="2610" y="1"/>
                    <a:pt x="2528" y="60"/>
                    <a:pt x="2496" y="150"/>
                  </a:cubicBezTo>
                  <a:lnTo>
                    <a:pt x="62" y="6646"/>
                  </a:lnTo>
                  <a:cubicBezTo>
                    <a:pt x="1" y="6795"/>
                    <a:pt x="116" y="6958"/>
                    <a:pt x="279" y="6958"/>
                  </a:cubicBezTo>
                  <a:lnTo>
                    <a:pt x="2028" y="6958"/>
                  </a:lnTo>
                  <a:cubicBezTo>
                    <a:pt x="1981" y="6958"/>
                    <a:pt x="1954" y="6795"/>
                    <a:pt x="1967" y="6646"/>
                  </a:cubicBezTo>
                  <a:lnTo>
                    <a:pt x="2652" y="150"/>
                  </a:lnTo>
                  <a:cubicBezTo>
                    <a:pt x="2666" y="49"/>
                    <a:pt x="2686" y="1"/>
                    <a:pt x="2713" y="1"/>
                  </a:cubicBezTo>
                  <a:cubicBezTo>
                    <a:pt x="2708" y="1"/>
                    <a:pt x="2704" y="1"/>
                    <a:pt x="2699" y="1"/>
                  </a:cubicBezTo>
                  <a:close/>
                </a:path>
              </a:pathLst>
            </a:custGeom>
            <a:solidFill>
              <a:srgbClr val="AD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35" name="Google Shape;1735;p81"/>
          <p:cNvGrpSpPr/>
          <p:nvPr/>
        </p:nvGrpSpPr>
        <p:grpSpPr>
          <a:xfrm>
            <a:off x="3586925" y="1523286"/>
            <a:ext cx="371023" cy="347915"/>
            <a:chOff x="3586925" y="1523286"/>
            <a:chExt cx="371023" cy="347915"/>
          </a:xfrm>
        </p:grpSpPr>
        <p:sp>
          <p:nvSpPr>
            <p:cNvPr id="1736" name="Google Shape;1736;p81"/>
            <p:cNvSpPr/>
            <p:nvPr/>
          </p:nvSpPr>
          <p:spPr>
            <a:xfrm>
              <a:off x="3732580" y="1530158"/>
              <a:ext cx="225211" cy="212935"/>
            </a:xfrm>
            <a:custGeom>
              <a:rect b="b" l="l" r="r" t="t"/>
              <a:pathLst>
                <a:path extrusionOk="0" h="8118" w="8586">
                  <a:moveTo>
                    <a:pt x="2543" y="0"/>
                  </a:moveTo>
                  <a:cubicBezTo>
                    <a:pt x="1781" y="0"/>
                    <a:pt x="990" y="157"/>
                    <a:pt x="177" y="503"/>
                  </a:cubicBezTo>
                  <a:cubicBezTo>
                    <a:pt x="48" y="557"/>
                    <a:pt x="1" y="713"/>
                    <a:pt x="75" y="828"/>
                  </a:cubicBezTo>
                  <a:lnTo>
                    <a:pt x="1079" y="2428"/>
                  </a:lnTo>
                  <a:lnTo>
                    <a:pt x="8585" y="8117"/>
                  </a:lnTo>
                  <a:lnTo>
                    <a:pt x="8585" y="3805"/>
                  </a:lnTo>
                  <a:cubicBezTo>
                    <a:pt x="8585" y="3649"/>
                    <a:pt x="8531" y="3500"/>
                    <a:pt x="8436" y="3378"/>
                  </a:cubicBezTo>
                  <a:cubicBezTo>
                    <a:pt x="6841" y="1402"/>
                    <a:pt x="4820" y="0"/>
                    <a:pt x="2543" y="0"/>
                  </a:cubicBezTo>
                  <a:close/>
                </a:path>
              </a:pathLst>
            </a:custGeom>
            <a:solidFill>
              <a:srgbClr val="B2C2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81"/>
            <p:cNvSpPr/>
            <p:nvPr/>
          </p:nvSpPr>
          <p:spPr>
            <a:xfrm>
              <a:off x="3732580" y="1530263"/>
              <a:ext cx="138573" cy="126560"/>
            </a:xfrm>
            <a:custGeom>
              <a:rect b="b" l="l" r="r" t="t"/>
              <a:pathLst>
                <a:path extrusionOk="0" h="4825" w="5283">
                  <a:moveTo>
                    <a:pt x="2537" y="0"/>
                  </a:moveTo>
                  <a:cubicBezTo>
                    <a:pt x="1777" y="0"/>
                    <a:pt x="988" y="156"/>
                    <a:pt x="177" y="499"/>
                  </a:cubicBezTo>
                  <a:cubicBezTo>
                    <a:pt x="55" y="553"/>
                    <a:pt x="1" y="709"/>
                    <a:pt x="75" y="824"/>
                  </a:cubicBezTo>
                  <a:lnTo>
                    <a:pt x="1079" y="2424"/>
                  </a:lnTo>
                  <a:lnTo>
                    <a:pt x="4239" y="4825"/>
                  </a:lnTo>
                  <a:cubicBezTo>
                    <a:pt x="4876" y="4696"/>
                    <a:pt x="5283" y="4364"/>
                    <a:pt x="5229" y="3713"/>
                  </a:cubicBezTo>
                  <a:cubicBezTo>
                    <a:pt x="5080" y="1970"/>
                    <a:pt x="4456" y="804"/>
                    <a:pt x="4049" y="207"/>
                  </a:cubicBezTo>
                  <a:cubicBezTo>
                    <a:pt x="3560" y="72"/>
                    <a:pt x="3055" y="0"/>
                    <a:pt x="2537" y="0"/>
                  </a:cubicBezTo>
                  <a:close/>
                </a:path>
              </a:pathLst>
            </a:custGeom>
            <a:solidFill>
              <a:srgbClr val="203B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81"/>
            <p:cNvSpPr/>
            <p:nvPr/>
          </p:nvSpPr>
          <p:spPr>
            <a:xfrm>
              <a:off x="3881094" y="1554185"/>
              <a:ext cx="38453" cy="145498"/>
            </a:xfrm>
            <a:custGeom>
              <a:rect b="b" l="l" r="r" t="t"/>
              <a:pathLst>
                <a:path extrusionOk="0" h="5547" w="1466">
                  <a:moveTo>
                    <a:pt x="28" y="0"/>
                  </a:moveTo>
                  <a:lnTo>
                    <a:pt x="28" y="0"/>
                  </a:lnTo>
                  <a:cubicBezTo>
                    <a:pt x="563" y="2211"/>
                    <a:pt x="421" y="3818"/>
                    <a:pt x="1" y="4984"/>
                  </a:cubicBezTo>
                  <a:lnTo>
                    <a:pt x="740" y="5547"/>
                  </a:lnTo>
                  <a:cubicBezTo>
                    <a:pt x="1228" y="4387"/>
                    <a:pt x="1465" y="2834"/>
                    <a:pt x="1113" y="766"/>
                  </a:cubicBezTo>
                  <a:cubicBezTo>
                    <a:pt x="767" y="482"/>
                    <a:pt x="407" y="231"/>
                    <a:pt x="28" y="0"/>
                  </a:cubicBezTo>
                  <a:close/>
                </a:path>
              </a:pathLst>
            </a:custGeom>
            <a:solidFill>
              <a:srgbClr val="203B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81"/>
            <p:cNvSpPr/>
            <p:nvPr/>
          </p:nvSpPr>
          <p:spPr>
            <a:xfrm>
              <a:off x="3910262" y="1590828"/>
              <a:ext cx="43070" cy="130730"/>
            </a:xfrm>
            <a:custGeom>
              <a:rect b="b" l="l" r="r" t="t"/>
              <a:pathLst>
                <a:path extrusionOk="0" h="4984" w="1642">
                  <a:moveTo>
                    <a:pt x="699" y="0"/>
                  </a:moveTo>
                  <a:cubicBezTo>
                    <a:pt x="855" y="1885"/>
                    <a:pt x="530" y="3329"/>
                    <a:pt x="1" y="4435"/>
                  </a:cubicBezTo>
                  <a:lnTo>
                    <a:pt x="733" y="4984"/>
                  </a:lnTo>
                  <a:cubicBezTo>
                    <a:pt x="1248" y="3980"/>
                    <a:pt x="1628" y="2685"/>
                    <a:pt x="1642" y="1044"/>
                  </a:cubicBezTo>
                  <a:cubicBezTo>
                    <a:pt x="1350" y="678"/>
                    <a:pt x="1031" y="332"/>
                    <a:pt x="699" y="0"/>
                  </a:cubicBezTo>
                  <a:close/>
                </a:path>
              </a:pathLst>
            </a:custGeom>
            <a:solidFill>
              <a:srgbClr val="203B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81"/>
            <p:cNvSpPr/>
            <p:nvPr/>
          </p:nvSpPr>
          <p:spPr>
            <a:xfrm>
              <a:off x="3586925" y="1573569"/>
              <a:ext cx="370866" cy="297527"/>
            </a:xfrm>
            <a:custGeom>
              <a:rect b="b" l="l" r="r" t="t"/>
              <a:pathLst>
                <a:path extrusionOk="0" h="11343" w="14139">
                  <a:moveTo>
                    <a:pt x="8358" y="0"/>
                  </a:moveTo>
                  <a:cubicBezTo>
                    <a:pt x="7796" y="0"/>
                    <a:pt x="6845" y="161"/>
                    <a:pt x="5717" y="1004"/>
                  </a:cubicBezTo>
                  <a:cubicBezTo>
                    <a:pt x="4699" y="1763"/>
                    <a:pt x="1072" y="4984"/>
                    <a:pt x="184" y="5777"/>
                  </a:cubicBezTo>
                  <a:cubicBezTo>
                    <a:pt x="55" y="5893"/>
                    <a:pt x="0" y="6069"/>
                    <a:pt x="48" y="6232"/>
                  </a:cubicBezTo>
                  <a:cubicBezTo>
                    <a:pt x="184" y="6767"/>
                    <a:pt x="631" y="7927"/>
                    <a:pt x="1472" y="8015"/>
                  </a:cubicBezTo>
                  <a:cubicBezTo>
                    <a:pt x="1607" y="8008"/>
                    <a:pt x="1730" y="7967"/>
                    <a:pt x="1845" y="7900"/>
                  </a:cubicBezTo>
                  <a:lnTo>
                    <a:pt x="2631" y="8429"/>
                  </a:lnTo>
                  <a:cubicBezTo>
                    <a:pt x="2706" y="8486"/>
                    <a:pt x="2798" y="8514"/>
                    <a:pt x="2891" y="8514"/>
                  </a:cubicBezTo>
                  <a:cubicBezTo>
                    <a:pt x="2941" y="8514"/>
                    <a:pt x="2991" y="8506"/>
                    <a:pt x="3038" y="8490"/>
                  </a:cubicBezTo>
                  <a:cubicBezTo>
                    <a:pt x="4008" y="8151"/>
                    <a:pt x="6625" y="7100"/>
                    <a:pt x="8395" y="6428"/>
                  </a:cubicBezTo>
                  <a:cubicBezTo>
                    <a:pt x="8890" y="7520"/>
                    <a:pt x="9724" y="9419"/>
                    <a:pt x="10341" y="11046"/>
                  </a:cubicBezTo>
                  <a:cubicBezTo>
                    <a:pt x="10409" y="11228"/>
                    <a:pt x="10581" y="11343"/>
                    <a:pt x="10764" y="11343"/>
                  </a:cubicBezTo>
                  <a:cubicBezTo>
                    <a:pt x="10820" y="11343"/>
                    <a:pt x="10876" y="11332"/>
                    <a:pt x="10931" y="11310"/>
                  </a:cubicBezTo>
                  <a:cubicBezTo>
                    <a:pt x="11595" y="11059"/>
                    <a:pt x="12897" y="10463"/>
                    <a:pt x="13874" y="9473"/>
                  </a:cubicBezTo>
                  <a:cubicBezTo>
                    <a:pt x="14043" y="9303"/>
                    <a:pt x="14138" y="9073"/>
                    <a:pt x="14138" y="8835"/>
                  </a:cubicBezTo>
                  <a:lnTo>
                    <a:pt x="14138" y="5513"/>
                  </a:lnTo>
                  <a:cubicBezTo>
                    <a:pt x="14138" y="5228"/>
                    <a:pt x="14064" y="4950"/>
                    <a:pt x="13921" y="4713"/>
                  </a:cubicBezTo>
                  <a:cubicBezTo>
                    <a:pt x="11480" y="516"/>
                    <a:pt x="8903" y="61"/>
                    <a:pt x="8903" y="61"/>
                  </a:cubicBezTo>
                  <a:cubicBezTo>
                    <a:pt x="8903" y="61"/>
                    <a:pt x="8705" y="0"/>
                    <a:pt x="8358" y="0"/>
                  </a:cubicBezTo>
                  <a:close/>
                </a:path>
              </a:pathLst>
            </a:custGeom>
            <a:solidFill>
              <a:srgbClr val="D1DC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81"/>
            <p:cNvSpPr/>
            <p:nvPr/>
          </p:nvSpPr>
          <p:spPr>
            <a:xfrm>
              <a:off x="3586925" y="1687381"/>
              <a:ext cx="144973" cy="109536"/>
            </a:xfrm>
            <a:custGeom>
              <a:rect b="b" l="l" r="r" t="t"/>
              <a:pathLst>
                <a:path extrusionOk="0" h="4176" w="5527">
                  <a:moveTo>
                    <a:pt x="1804" y="1"/>
                  </a:moveTo>
                  <a:cubicBezTo>
                    <a:pt x="1092" y="631"/>
                    <a:pt x="482" y="1174"/>
                    <a:pt x="184" y="1438"/>
                  </a:cubicBezTo>
                  <a:cubicBezTo>
                    <a:pt x="55" y="1554"/>
                    <a:pt x="0" y="1730"/>
                    <a:pt x="48" y="1893"/>
                  </a:cubicBezTo>
                  <a:cubicBezTo>
                    <a:pt x="184" y="2428"/>
                    <a:pt x="631" y="3588"/>
                    <a:pt x="1472" y="3676"/>
                  </a:cubicBezTo>
                  <a:cubicBezTo>
                    <a:pt x="1607" y="3669"/>
                    <a:pt x="1730" y="3628"/>
                    <a:pt x="1845" y="3561"/>
                  </a:cubicBezTo>
                  <a:lnTo>
                    <a:pt x="2631" y="4090"/>
                  </a:lnTo>
                  <a:cubicBezTo>
                    <a:pt x="2706" y="4147"/>
                    <a:pt x="2798" y="4175"/>
                    <a:pt x="2891" y="4175"/>
                  </a:cubicBezTo>
                  <a:cubicBezTo>
                    <a:pt x="2941" y="4175"/>
                    <a:pt x="2991" y="4167"/>
                    <a:pt x="3038" y="4151"/>
                  </a:cubicBezTo>
                  <a:cubicBezTo>
                    <a:pt x="3540" y="3974"/>
                    <a:pt x="4482" y="3608"/>
                    <a:pt x="5527" y="3201"/>
                  </a:cubicBezTo>
                  <a:cubicBezTo>
                    <a:pt x="5472" y="2883"/>
                    <a:pt x="5154" y="1825"/>
                    <a:pt x="3160" y="1262"/>
                  </a:cubicBezTo>
                  <a:cubicBezTo>
                    <a:pt x="2136" y="977"/>
                    <a:pt x="1858" y="204"/>
                    <a:pt x="1804" y="1"/>
                  </a:cubicBezTo>
                  <a:close/>
                </a:path>
              </a:pathLst>
            </a:custGeom>
            <a:solidFill>
              <a:srgbClr val="405C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81"/>
            <p:cNvSpPr/>
            <p:nvPr/>
          </p:nvSpPr>
          <p:spPr>
            <a:xfrm>
              <a:off x="3601692" y="1735224"/>
              <a:ext cx="26886" cy="21377"/>
            </a:xfrm>
            <a:custGeom>
              <a:rect b="b" l="l" r="r" t="t"/>
              <a:pathLst>
                <a:path extrusionOk="0" h="815" w="1025">
                  <a:moveTo>
                    <a:pt x="609" y="1"/>
                  </a:moveTo>
                  <a:cubicBezTo>
                    <a:pt x="540" y="1"/>
                    <a:pt x="469" y="29"/>
                    <a:pt x="407" y="96"/>
                  </a:cubicBezTo>
                  <a:lnTo>
                    <a:pt x="177" y="326"/>
                  </a:lnTo>
                  <a:cubicBezTo>
                    <a:pt x="0" y="503"/>
                    <a:pt x="122" y="808"/>
                    <a:pt x="380" y="815"/>
                  </a:cubicBezTo>
                  <a:cubicBezTo>
                    <a:pt x="455" y="815"/>
                    <a:pt x="522" y="781"/>
                    <a:pt x="577" y="726"/>
                  </a:cubicBezTo>
                  <a:lnTo>
                    <a:pt x="807" y="503"/>
                  </a:lnTo>
                  <a:cubicBezTo>
                    <a:pt x="1025" y="295"/>
                    <a:pt x="830" y="1"/>
                    <a:pt x="609" y="1"/>
                  </a:cubicBezTo>
                  <a:close/>
                </a:path>
              </a:pathLst>
            </a:custGeom>
            <a:solidFill>
              <a:srgbClr val="203B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81"/>
            <p:cNvSpPr/>
            <p:nvPr/>
          </p:nvSpPr>
          <p:spPr>
            <a:xfrm>
              <a:off x="3775807" y="1523286"/>
              <a:ext cx="44670" cy="70585"/>
            </a:xfrm>
            <a:custGeom>
              <a:rect b="b" l="l" r="r" t="t"/>
              <a:pathLst>
                <a:path extrusionOk="0" h="2691" w="1703">
                  <a:moveTo>
                    <a:pt x="444" y="1"/>
                  </a:moveTo>
                  <a:cubicBezTo>
                    <a:pt x="376" y="1"/>
                    <a:pt x="313" y="45"/>
                    <a:pt x="292" y="114"/>
                  </a:cubicBezTo>
                  <a:cubicBezTo>
                    <a:pt x="1" y="1138"/>
                    <a:pt x="190" y="2127"/>
                    <a:pt x="292" y="2521"/>
                  </a:cubicBezTo>
                  <a:cubicBezTo>
                    <a:pt x="319" y="2616"/>
                    <a:pt x="407" y="2690"/>
                    <a:pt x="509" y="2690"/>
                  </a:cubicBezTo>
                  <a:lnTo>
                    <a:pt x="1472" y="2690"/>
                  </a:lnTo>
                  <a:cubicBezTo>
                    <a:pt x="1601" y="2684"/>
                    <a:pt x="1702" y="2575"/>
                    <a:pt x="1696" y="2446"/>
                  </a:cubicBezTo>
                  <a:cubicBezTo>
                    <a:pt x="1628" y="690"/>
                    <a:pt x="855" y="161"/>
                    <a:pt x="502" y="12"/>
                  </a:cubicBezTo>
                  <a:cubicBezTo>
                    <a:pt x="483" y="4"/>
                    <a:pt x="463" y="1"/>
                    <a:pt x="444" y="1"/>
                  </a:cubicBezTo>
                  <a:close/>
                </a:path>
              </a:pathLst>
            </a:custGeom>
            <a:solidFill>
              <a:srgbClr val="B2C2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81"/>
            <p:cNvSpPr/>
            <p:nvPr/>
          </p:nvSpPr>
          <p:spPr>
            <a:xfrm>
              <a:off x="3635477" y="1755054"/>
              <a:ext cx="49837" cy="33574"/>
            </a:xfrm>
            <a:custGeom>
              <a:rect b="b" l="l" r="r" t="t"/>
              <a:pathLst>
                <a:path extrusionOk="0" h="1280" w="1900">
                  <a:moveTo>
                    <a:pt x="1640" y="1"/>
                  </a:moveTo>
                  <a:cubicBezTo>
                    <a:pt x="1593" y="1"/>
                    <a:pt x="1546" y="15"/>
                    <a:pt x="1506" y="45"/>
                  </a:cubicBezTo>
                  <a:cubicBezTo>
                    <a:pt x="1024" y="391"/>
                    <a:pt x="523" y="709"/>
                    <a:pt x="1" y="987"/>
                  </a:cubicBezTo>
                  <a:lnTo>
                    <a:pt x="421" y="1279"/>
                  </a:lnTo>
                  <a:cubicBezTo>
                    <a:pt x="889" y="1015"/>
                    <a:pt x="1336" y="730"/>
                    <a:pt x="1770" y="411"/>
                  </a:cubicBezTo>
                  <a:cubicBezTo>
                    <a:pt x="1872" y="343"/>
                    <a:pt x="1899" y="201"/>
                    <a:pt x="1825" y="99"/>
                  </a:cubicBezTo>
                  <a:cubicBezTo>
                    <a:pt x="1780" y="34"/>
                    <a:pt x="1710" y="1"/>
                    <a:pt x="1640" y="1"/>
                  </a:cubicBezTo>
                  <a:close/>
                </a:path>
              </a:pathLst>
            </a:custGeom>
            <a:solidFill>
              <a:srgbClr val="203B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81"/>
            <p:cNvSpPr/>
            <p:nvPr/>
          </p:nvSpPr>
          <p:spPr>
            <a:xfrm>
              <a:off x="3656120" y="1655905"/>
              <a:ext cx="139098" cy="103189"/>
            </a:xfrm>
            <a:custGeom>
              <a:rect b="b" l="l" r="r" t="t"/>
              <a:pathLst>
                <a:path extrusionOk="0" h="3934" w="5303">
                  <a:moveTo>
                    <a:pt x="529" y="1"/>
                  </a:moveTo>
                  <a:lnTo>
                    <a:pt x="0" y="462"/>
                  </a:lnTo>
                  <a:cubicBezTo>
                    <a:pt x="475" y="1567"/>
                    <a:pt x="1668" y="1845"/>
                    <a:pt x="1844" y="1879"/>
                  </a:cubicBezTo>
                  <a:cubicBezTo>
                    <a:pt x="3750" y="2286"/>
                    <a:pt x="4048" y="3540"/>
                    <a:pt x="4089" y="3933"/>
                  </a:cubicBezTo>
                  <a:cubicBezTo>
                    <a:pt x="4509" y="3771"/>
                    <a:pt x="4916" y="3615"/>
                    <a:pt x="5303" y="3466"/>
                  </a:cubicBezTo>
                  <a:cubicBezTo>
                    <a:pt x="5262" y="2489"/>
                    <a:pt x="4645" y="1350"/>
                    <a:pt x="2814" y="1126"/>
                  </a:cubicBezTo>
                  <a:cubicBezTo>
                    <a:pt x="1105" y="909"/>
                    <a:pt x="631" y="204"/>
                    <a:pt x="529" y="1"/>
                  </a:cubicBezTo>
                  <a:close/>
                </a:path>
              </a:pathLst>
            </a:custGeom>
            <a:solidFill>
              <a:srgbClr val="405C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81"/>
            <p:cNvSpPr/>
            <p:nvPr/>
          </p:nvSpPr>
          <p:spPr>
            <a:xfrm>
              <a:off x="3742915" y="1626737"/>
              <a:ext cx="35751" cy="41837"/>
            </a:xfrm>
            <a:custGeom>
              <a:rect b="b" l="l" r="r" t="t"/>
              <a:pathLst>
                <a:path extrusionOk="0" h="1595" w="1363">
                  <a:moveTo>
                    <a:pt x="685" y="1"/>
                  </a:moveTo>
                  <a:cubicBezTo>
                    <a:pt x="305" y="1"/>
                    <a:pt x="0" y="306"/>
                    <a:pt x="0" y="679"/>
                  </a:cubicBezTo>
                  <a:lnTo>
                    <a:pt x="0" y="909"/>
                  </a:lnTo>
                  <a:cubicBezTo>
                    <a:pt x="0" y="1282"/>
                    <a:pt x="305" y="1594"/>
                    <a:pt x="685" y="1594"/>
                  </a:cubicBezTo>
                  <a:cubicBezTo>
                    <a:pt x="1058" y="1594"/>
                    <a:pt x="1363" y="1282"/>
                    <a:pt x="1363" y="909"/>
                  </a:cubicBezTo>
                  <a:lnTo>
                    <a:pt x="1363" y="679"/>
                  </a:lnTo>
                  <a:cubicBezTo>
                    <a:pt x="1363" y="306"/>
                    <a:pt x="1058" y="1"/>
                    <a:pt x="685" y="1"/>
                  </a:cubicBezTo>
                  <a:close/>
                </a:path>
              </a:pathLst>
            </a:custGeom>
            <a:solidFill>
              <a:srgbClr val="203B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81"/>
            <p:cNvSpPr/>
            <p:nvPr/>
          </p:nvSpPr>
          <p:spPr>
            <a:xfrm>
              <a:off x="3760856" y="1626737"/>
              <a:ext cx="17810" cy="29771"/>
            </a:xfrm>
            <a:custGeom>
              <a:rect b="b" l="l" r="r" t="t"/>
              <a:pathLst>
                <a:path extrusionOk="0" h="1135" w="679">
                  <a:moveTo>
                    <a:pt x="13" y="1"/>
                  </a:moveTo>
                  <a:cubicBezTo>
                    <a:pt x="9" y="1"/>
                    <a:pt x="5" y="1"/>
                    <a:pt x="1" y="1"/>
                  </a:cubicBezTo>
                  <a:lnTo>
                    <a:pt x="1" y="794"/>
                  </a:lnTo>
                  <a:cubicBezTo>
                    <a:pt x="1" y="1021"/>
                    <a:pt x="170" y="1135"/>
                    <a:pt x="340" y="1135"/>
                  </a:cubicBezTo>
                  <a:cubicBezTo>
                    <a:pt x="509" y="1135"/>
                    <a:pt x="679" y="1021"/>
                    <a:pt x="679" y="794"/>
                  </a:cubicBezTo>
                  <a:lnTo>
                    <a:pt x="679" y="679"/>
                  </a:lnTo>
                  <a:cubicBezTo>
                    <a:pt x="679" y="310"/>
                    <a:pt x="380" y="1"/>
                    <a:pt x="13" y="1"/>
                  </a:cubicBezTo>
                  <a:close/>
                </a:path>
              </a:pathLst>
            </a:custGeom>
            <a:solidFill>
              <a:srgbClr val="405C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81"/>
            <p:cNvSpPr/>
            <p:nvPr/>
          </p:nvSpPr>
          <p:spPr>
            <a:xfrm>
              <a:off x="3754823" y="1632612"/>
              <a:ext cx="11935" cy="11935"/>
            </a:xfrm>
            <a:custGeom>
              <a:rect b="b" l="l" r="r" t="t"/>
              <a:pathLst>
                <a:path extrusionOk="0" h="455" w="455">
                  <a:moveTo>
                    <a:pt x="231" y="0"/>
                  </a:moveTo>
                  <a:cubicBezTo>
                    <a:pt x="102" y="0"/>
                    <a:pt x="0" y="102"/>
                    <a:pt x="0" y="231"/>
                  </a:cubicBezTo>
                  <a:cubicBezTo>
                    <a:pt x="0" y="353"/>
                    <a:pt x="102" y="455"/>
                    <a:pt x="231" y="455"/>
                  </a:cubicBezTo>
                  <a:cubicBezTo>
                    <a:pt x="353" y="455"/>
                    <a:pt x="455" y="353"/>
                    <a:pt x="455" y="231"/>
                  </a:cubicBezTo>
                  <a:cubicBezTo>
                    <a:pt x="455" y="102"/>
                    <a:pt x="353" y="0"/>
                    <a:pt x="23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81"/>
            <p:cNvSpPr/>
            <p:nvPr/>
          </p:nvSpPr>
          <p:spPr>
            <a:xfrm>
              <a:off x="3807283" y="1622252"/>
              <a:ext cx="57654" cy="131150"/>
            </a:xfrm>
            <a:custGeom>
              <a:rect b="b" l="l" r="r" t="t"/>
              <a:pathLst>
                <a:path extrusionOk="0" h="5000" w="2198">
                  <a:moveTo>
                    <a:pt x="598" y="0"/>
                  </a:moveTo>
                  <a:cubicBezTo>
                    <a:pt x="553" y="0"/>
                    <a:pt x="508" y="14"/>
                    <a:pt x="469" y="43"/>
                  </a:cubicBezTo>
                  <a:cubicBezTo>
                    <a:pt x="367" y="117"/>
                    <a:pt x="340" y="260"/>
                    <a:pt x="414" y="362"/>
                  </a:cubicBezTo>
                  <a:cubicBezTo>
                    <a:pt x="428" y="375"/>
                    <a:pt x="1689" y="2179"/>
                    <a:pt x="1269" y="3474"/>
                  </a:cubicBezTo>
                  <a:cubicBezTo>
                    <a:pt x="1099" y="3982"/>
                    <a:pt x="679" y="4362"/>
                    <a:pt x="1" y="4586"/>
                  </a:cubicBezTo>
                  <a:lnTo>
                    <a:pt x="184" y="4999"/>
                  </a:lnTo>
                  <a:cubicBezTo>
                    <a:pt x="977" y="4721"/>
                    <a:pt x="1492" y="4260"/>
                    <a:pt x="1703" y="3616"/>
                  </a:cubicBezTo>
                  <a:cubicBezTo>
                    <a:pt x="2198" y="2104"/>
                    <a:pt x="841" y="178"/>
                    <a:pt x="787" y="97"/>
                  </a:cubicBezTo>
                  <a:cubicBezTo>
                    <a:pt x="741" y="35"/>
                    <a:pt x="670" y="0"/>
                    <a:pt x="598" y="0"/>
                  </a:cubicBezTo>
                  <a:close/>
                </a:path>
              </a:pathLst>
            </a:custGeom>
            <a:solidFill>
              <a:srgbClr val="BEC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81"/>
            <p:cNvSpPr/>
            <p:nvPr/>
          </p:nvSpPr>
          <p:spPr>
            <a:xfrm>
              <a:off x="3801958" y="1653859"/>
              <a:ext cx="32027" cy="90467"/>
            </a:xfrm>
            <a:custGeom>
              <a:rect b="b" l="l" r="r" t="t"/>
              <a:pathLst>
                <a:path extrusionOk="0" h="3449" w="1221">
                  <a:moveTo>
                    <a:pt x="283" y="1"/>
                  </a:moveTo>
                  <a:cubicBezTo>
                    <a:pt x="209" y="1"/>
                    <a:pt x="140" y="73"/>
                    <a:pt x="170" y="153"/>
                  </a:cubicBezTo>
                  <a:cubicBezTo>
                    <a:pt x="522" y="1238"/>
                    <a:pt x="461" y="2411"/>
                    <a:pt x="0" y="3449"/>
                  </a:cubicBezTo>
                  <a:lnTo>
                    <a:pt x="204" y="3374"/>
                  </a:lnTo>
                  <a:lnTo>
                    <a:pt x="217" y="3374"/>
                  </a:lnTo>
                  <a:cubicBezTo>
                    <a:pt x="773" y="3177"/>
                    <a:pt x="1160" y="2662"/>
                    <a:pt x="1187" y="2065"/>
                  </a:cubicBezTo>
                  <a:cubicBezTo>
                    <a:pt x="1221" y="1299"/>
                    <a:pt x="916" y="560"/>
                    <a:pt x="360" y="31"/>
                  </a:cubicBezTo>
                  <a:cubicBezTo>
                    <a:pt x="336" y="10"/>
                    <a:pt x="310" y="1"/>
                    <a:pt x="283" y="1"/>
                  </a:cubicBezTo>
                  <a:close/>
                </a:path>
              </a:pathLst>
            </a:custGeom>
            <a:solidFill>
              <a:srgbClr val="405C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81"/>
            <p:cNvSpPr/>
            <p:nvPr/>
          </p:nvSpPr>
          <p:spPr>
            <a:xfrm>
              <a:off x="3817434" y="1617845"/>
              <a:ext cx="96605" cy="162233"/>
            </a:xfrm>
            <a:custGeom>
              <a:rect b="b" l="l" r="r" t="t"/>
              <a:pathLst>
                <a:path extrusionOk="0" h="6185" w="3683">
                  <a:moveTo>
                    <a:pt x="2794" y="1"/>
                  </a:moveTo>
                  <a:lnTo>
                    <a:pt x="2794" y="1"/>
                  </a:lnTo>
                  <a:cubicBezTo>
                    <a:pt x="2882" y="3364"/>
                    <a:pt x="1316" y="4923"/>
                    <a:pt x="0" y="5629"/>
                  </a:cubicBezTo>
                  <a:cubicBezTo>
                    <a:pt x="82" y="5805"/>
                    <a:pt x="163" y="5995"/>
                    <a:pt x="251" y="6185"/>
                  </a:cubicBezTo>
                  <a:cubicBezTo>
                    <a:pt x="1343" y="5608"/>
                    <a:pt x="3431" y="4055"/>
                    <a:pt x="3682" y="943"/>
                  </a:cubicBezTo>
                  <a:lnTo>
                    <a:pt x="3641" y="896"/>
                  </a:lnTo>
                  <a:cubicBezTo>
                    <a:pt x="3587" y="828"/>
                    <a:pt x="3533" y="767"/>
                    <a:pt x="3479" y="706"/>
                  </a:cubicBezTo>
                  <a:lnTo>
                    <a:pt x="3411" y="638"/>
                  </a:lnTo>
                  <a:cubicBezTo>
                    <a:pt x="3363" y="577"/>
                    <a:pt x="3309" y="523"/>
                    <a:pt x="3262" y="469"/>
                  </a:cubicBezTo>
                  <a:lnTo>
                    <a:pt x="3187" y="387"/>
                  </a:lnTo>
                  <a:cubicBezTo>
                    <a:pt x="3140" y="340"/>
                    <a:pt x="3092" y="292"/>
                    <a:pt x="3045" y="245"/>
                  </a:cubicBezTo>
                  <a:lnTo>
                    <a:pt x="2963" y="163"/>
                  </a:lnTo>
                  <a:cubicBezTo>
                    <a:pt x="2916" y="123"/>
                    <a:pt x="2875" y="75"/>
                    <a:pt x="2828" y="35"/>
                  </a:cubicBezTo>
                  <a:lnTo>
                    <a:pt x="2794" y="1"/>
                  </a:lnTo>
                  <a:close/>
                </a:path>
              </a:pathLst>
            </a:custGeom>
            <a:solidFill>
              <a:srgbClr val="405C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81"/>
            <p:cNvSpPr/>
            <p:nvPr/>
          </p:nvSpPr>
          <p:spPr>
            <a:xfrm>
              <a:off x="3830943" y="1657872"/>
              <a:ext cx="113130" cy="152265"/>
            </a:xfrm>
            <a:custGeom>
              <a:rect b="b" l="l" r="r" t="t"/>
              <a:pathLst>
                <a:path extrusionOk="0" h="5805" w="4313">
                  <a:moveTo>
                    <a:pt x="3621" y="0"/>
                  </a:moveTo>
                  <a:cubicBezTo>
                    <a:pt x="3099" y="2930"/>
                    <a:pt x="1302" y="4591"/>
                    <a:pt x="1" y="5289"/>
                  </a:cubicBezTo>
                  <a:cubicBezTo>
                    <a:pt x="75" y="5459"/>
                    <a:pt x="150" y="5628"/>
                    <a:pt x="224" y="5804"/>
                  </a:cubicBezTo>
                  <a:cubicBezTo>
                    <a:pt x="801" y="5513"/>
                    <a:pt x="1675" y="4998"/>
                    <a:pt x="2353" y="4333"/>
                  </a:cubicBezTo>
                  <a:cubicBezTo>
                    <a:pt x="3289" y="3411"/>
                    <a:pt x="3960" y="2265"/>
                    <a:pt x="4313" y="1004"/>
                  </a:cubicBezTo>
                  <a:lnTo>
                    <a:pt x="4306" y="990"/>
                  </a:lnTo>
                  <a:cubicBezTo>
                    <a:pt x="4191" y="807"/>
                    <a:pt x="4082" y="638"/>
                    <a:pt x="3967" y="482"/>
                  </a:cubicBezTo>
                  <a:cubicBezTo>
                    <a:pt x="3859" y="319"/>
                    <a:pt x="3743" y="163"/>
                    <a:pt x="3635" y="14"/>
                  </a:cubicBezTo>
                  <a:lnTo>
                    <a:pt x="3621" y="0"/>
                  </a:lnTo>
                  <a:close/>
                </a:path>
              </a:pathLst>
            </a:custGeom>
            <a:solidFill>
              <a:srgbClr val="405C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81"/>
            <p:cNvSpPr/>
            <p:nvPr/>
          </p:nvSpPr>
          <p:spPr>
            <a:xfrm>
              <a:off x="3843743" y="1701624"/>
              <a:ext cx="114048" cy="138914"/>
            </a:xfrm>
            <a:custGeom>
              <a:rect b="b" l="l" r="r" t="t"/>
              <a:pathLst>
                <a:path extrusionOk="0" h="5296" w="4348">
                  <a:moveTo>
                    <a:pt x="4218" y="0"/>
                  </a:moveTo>
                  <a:cubicBezTo>
                    <a:pt x="3222" y="2645"/>
                    <a:pt x="1377" y="4170"/>
                    <a:pt x="1" y="4767"/>
                  </a:cubicBezTo>
                  <a:cubicBezTo>
                    <a:pt x="69" y="4943"/>
                    <a:pt x="143" y="5120"/>
                    <a:pt x="211" y="5296"/>
                  </a:cubicBezTo>
                  <a:cubicBezTo>
                    <a:pt x="774" y="5059"/>
                    <a:pt x="1628" y="4638"/>
                    <a:pt x="2340" y="4082"/>
                  </a:cubicBezTo>
                  <a:cubicBezTo>
                    <a:pt x="3140" y="3445"/>
                    <a:pt x="3818" y="2672"/>
                    <a:pt x="4347" y="1797"/>
                  </a:cubicBezTo>
                  <a:lnTo>
                    <a:pt x="4347" y="631"/>
                  </a:lnTo>
                  <a:cubicBezTo>
                    <a:pt x="4347" y="563"/>
                    <a:pt x="4340" y="502"/>
                    <a:pt x="4334" y="441"/>
                  </a:cubicBezTo>
                  <a:cubicBezTo>
                    <a:pt x="4334" y="421"/>
                    <a:pt x="4327" y="400"/>
                    <a:pt x="4327" y="373"/>
                  </a:cubicBezTo>
                  <a:cubicBezTo>
                    <a:pt x="4320" y="339"/>
                    <a:pt x="4306" y="299"/>
                    <a:pt x="4300" y="258"/>
                  </a:cubicBezTo>
                  <a:cubicBezTo>
                    <a:pt x="4293" y="231"/>
                    <a:pt x="4286" y="204"/>
                    <a:pt x="4279" y="183"/>
                  </a:cubicBezTo>
                  <a:cubicBezTo>
                    <a:pt x="4273" y="156"/>
                    <a:pt x="4259" y="116"/>
                    <a:pt x="4245" y="75"/>
                  </a:cubicBezTo>
                  <a:cubicBezTo>
                    <a:pt x="4232" y="41"/>
                    <a:pt x="4225" y="27"/>
                    <a:pt x="4218" y="0"/>
                  </a:cubicBezTo>
                  <a:close/>
                </a:path>
              </a:pathLst>
            </a:custGeom>
            <a:solidFill>
              <a:srgbClr val="405C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81"/>
            <p:cNvSpPr/>
            <p:nvPr/>
          </p:nvSpPr>
          <p:spPr>
            <a:xfrm>
              <a:off x="3856018" y="1769926"/>
              <a:ext cx="101930" cy="101274"/>
            </a:xfrm>
            <a:custGeom>
              <a:rect b="b" l="l" r="r" t="t"/>
              <a:pathLst>
                <a:path extrusionOk="0" h="3861" w="3886">
                  <a:moveTo>
                    <a:pt x="3886" y="0"/>
                  </a:moveTo>
                  <a:cubicBezTo>
                    <a:pt x="2991" y="1573"/>
                    <a:pt x="1519" y="2719"/>
                    <a:pt x="1" y="3350"/>
                  </a:cubicBezTo>
                  <a:lnTo>
                    <a:pt x="89" y="3567"/>
                  </a:lnTo>
                  <a:cubicBezTo>
                    <a:pt x="157" y="3750"/>
                    <a:pt x="330" y="3861"/>
                    <a:pt x="512" y="3861"/>
                  </a:cubicBezTo>
                  <a:cubicBezTo>
                    <a:pt x="565" y="3861"/>
                    <a:pt x="620" y="3851"/>
                    <a:pt x="672" y="3831"/>
                  </a:cubicBezTo>
                  <a:cubicBezTo>
                    <a:pt x="1343" y="3573"/>
                    <a:pt x="2638" y="2984"/>
                    <a:pt x="3621" y="1994"/>
                  </a:cubicBezTo>
                  <a:cubicBezTo>
                    <a:pt x="3791" y="1824"/>
                    <a:pt x="3886" y="1593"/>
                    <a:pt x="3886" y="1349"/>
                  </a:cubicBezTo>
                  <a:lnTo>
                    <a:pt x="3886" y="0"/>
                  </a:lnTo>
                  <a:close/>
                </a:path>
              </a:pathLst>
            </a:custGeom>
            <a:solidFill>
              <a:srgbClr val="405C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55" name="Google Shape;1755;p81"/>
          <p:cNvGrpSpPr/>
          <p:nvPr/>
        </p:nvGrpSpPr>
        <p:grpSpPr>
          <a:xfrm>
            <a:off x="6876009" y="2475461"/>
            <a:ext cx="370158" cy="285120"/>
            <a:chOff x="6876009" y="2475461"/>
            <a:chExt cx="370158" cy="285120"/>
          </a:xfrm>
        </p:grpSpPr>
        <p:sp>
          <p:nvSpPr>
            <p:cNvPr id="1756" name="Google Shape;1756;p81"/>
            <p:cNvSpPr/>
            <p:nvPr/>
          </p:nvSpPr>
          <p:spPr>
            <a:xfrm>
              <a:off x="6876009" y="2510688"/>
              <a:ext cx="370158" cy="241001"/>
            </a:xfrm>
            <a:custGeom>
              <a:rect b="b" l="l" r="r" t="t"/>
              <a:pathLst>
                <a:path extrusionOk="0" h="9188" w="14112">
                  <a:moveTo>
                    <a:pt x="10470" y="0"/>
                  </a:moveTo>
                  <a:lnTo>
                    <a:pt x="10470" y="909"/>
                  </a:lnTo>
                  <a:lnTo>
                    <a:pt x="10809" y="909"/>
                  </a:lnTo>
                  <a:cubicBezTo>
                    <a:pt x="10818" y="909"/>
                    <a:pt x="10826" y="909"/>
                    <a:pt x="10834" y="909"/>
                  </a:cubicBezTo>
                  <a:cubicBezTo>
                    <a:pt x="11521" y="909"/>
                    <a:pt x="12091" y="1466"/>
                    <a:pt x="12091" y="2163"/>
                  </a:cubicBezTo>
                  <a:cubicBezTo>
                    <a:pt x="12091" y="2856"/>
                    <a:pt x="11528" y="3411"/>
                    <a:pt x="10846" y="3411"/>
                  </a:cubicBezTo>
                  <a:cubicBezTo>
                    <a:pt x="10834" y="3411"/>
                    <a:pt x="10822" y="3411"/>
                    <a:pt x="10809" y="3411"/>
                  </a:cubicBezTo>
                  <a:lnTo>
                    <a:pt x="910" y="3411"/>
                  </a:lnTo>
                  <a:cubicBezTo>
                    <a:pt x="408" y="3411"/>
                    <a:pt x="1" y="3818"/>
                    <a:pt x="1" y="4326"/>
                  </a:cubicBezTo>
                  <a:cubicBezTo>
                    <a:pt x="1" y="7082"/>
                    <a:pt x="2254" y="9187"/>
                    <a:pt x="4850" y="9187"/>
                  </a:cubicBezTo>
                  <a:cubicBezTo>
                    <a:pt x="5275" y="9187"/>
                    <a:pt x="5709" y="9131"/>
                    <a:pt x="6144" y="9012"/>
                  </a:cubicBezTo>
                  <a:lnTo>
                    <a:pt x="7900" y="8530"/>
                  </a:lnTo>
                  <a:lnTo>
                    <a:pt x="9521" y="8083"/>
                  </a:lnTo>
                  <a:lnTo>
                    <a:pt x="11033" y="7669"/>
                  </a:lnTo>
                  <a:cubicBezTo>
                    <a:pt x="12850" y="7174"/>
                    <a:pt x="14111" y="5520"/>
                    <a:pt x="14111" y="3641"/>
                  </a:cubicBezTo>
                  <a:cubicBezTo>
                    <a:pt x="14105" y="1627"/>
                    <a:pt x="12477" y="0"/>
                    <a:pt x="10470" y="0"/>
                  </a:cubicBezTo>
                  <a:close/>
                </a:path>
              </a:pathLst>
            </a:custGeom>
            <a:solidFill>
              <a:srgbClr val="7085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81"/>
            <p:cNvSpPr/>
            <p:nvPr/>
          </p:nvSpPr>
          <p:spPr>
            <a:xfrm>
              <a:off x="6876009" y="2600132"/>
              <a:ext cx="158324" cy="151452"/>
            </a:xfrm>
            <a:custGeom>
              <a:rect b="b" l="l" r="r" t="t"/>
              <a:pathLst>
                <a:path extrusionOk="0" h="5774" w="6036">
                  <a:moveTo>
                    <a:pt x="910" y="1"/>
                  </a:moveTo>
                  <a:cubicBezTo>
                    <a:pt x="408" y="1"/>
                    <a:pt x="1" y="408"/>
                    <a:pt x="1" y="916"/>
                  </a:cubicBezTo>
                  <a:cubicBezTo>
                    <a:pt x="1" y="3661"/>
                    <a:pt x="2247" y="5774"/>
                    <a:pt x="4854" y="5774"/>
                  </a:cubicBezTo>
                  <a:cubicBezTo>
                    <a:pt x="5242" y="5774"/>
                    <a:pt x="5638" y="5727"/>
                    <a:pt x="6036" y="5629"/>
                  </a:cubicBezTo>
                  <a:cubicBezTo>
                    <a:pt x="3873" y="5086"/>
                    <a:pt x="2361" y="3140"/>
                    <a:pt x="2361" y="916"/>
                  </a:cubicBezTo>
                  <a:cubicBezTo>
                    <a:pt x="2361" y="408"/>
                    <a:pt x="2767" y="1"/>
                    <a:pt x="3269" y="1"/>
                  </a:cubicBezTo>
                  <a:close/>
                </a:path>
              </a:pathLst>
            </a:custGeom>
            <a:solidFill>
              <a:srgbClr val="556E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81"/>
            <p:cNvSpPr/>
            <p:nvPr/>
          </p:nvSpPr>
          <p:spPr>
            <a:xfrm>
              <a:off x="6876193" y="2630008"/>
              <a:ext cx="222352" cy="121655"/>
            </a:xfrm>
            <a:custGeom>
              <a:rect b="b" l="l" r="r" t="t"/>
              <a:pathLst>
                <a:path extrusionOk="0" h="4638" w="8477">
                  <a:moveTo>
                    <a:pt x="1" y="1"/>
                  </a:moveTo>
                  <a:cubicBezTo>
                    <a:pt x="123" y="2664"/>
                    <a:pt x="2335" y="4637"/>
                    <a:pt x="4848" y="4637"/>
                  </a:cubicBezTo>
                  <a:cubicBezTo>
                    <a:pt x="5272" y="4637"/>
                    <a:pt x="5705" y="4581"/>
                    <a:pt x="6137" y="4463"/>
                  </a:cubicBezTo>
                  <a:lnTo>
                    <a:pt x="7893" y="3981"/>
                  </a:lnTo>
                  <a:lnTo>
                    <a:pt x="8477" y="3818"/>
                  </a:lnTo>
                  <a:cubicBezTo>
                    <a:pt x="4985" y="3120"/>
                    <a:pt x="4985" y="1"/>
                    <a:pt x="4985" y="1"/>
                  </a:cubicBezTo>
                  <a:close/>
                </a:path>
              </a:pathLst>
            </a:custGeom>
            <a:solidFill>
              <a:srgbClr val="D1DC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81"/>
            <p:cNvSpPr/>
            <p:nvPr/>
          </p:nvSpPr>
          <p:spPr>
            <a:xfrm>
              <a:off x="6904128" y="2629851"/>
              <a:ext cx="194417" cy="119347"/>
            </a:xfrm>
            <a:custGeom>
              <a:rect b="b" l="l" r="r" t="t"/>
              <a:pathLst>
                <a:path extrusionOk="0" h="4550" w="7412">
                  <a:moveTo>
                    <a:pt x="7" y="0"/>
                  </a:moveTo>
                  <a:cubicBezTo>
                    <a:pt x="7" y="27"/>
                    <a:pt x="0" y="48"/>
                    <a:pt x="7" y="75"/>
                  </a:cubicBezTo>
                  <a:cubicBezTo>
                    <a:pt x="177" y="1383"/>
                    <a:pt x="889" y="2577"/>
                    <a:pt x="2007" y="3424"/>
                  </a:cubicBezTo>
                  <a:cubicBezTo>
                    <a:pt x="2801" y="4021"/>
                    <a:pt x="3723" y="4401"/>
                    <a:pt x="4706" y="4550"/>
                  </a:cubicBezTo>
                  <a:cubicBezTo>
                    <a:pt x="4828" y="4523"/>
                    <a:pt x="4950" y="4496"/>
                    <a:pt x="5072" y="4462"/>
                  </a:cubicBezTo>
                  <a:lnTo>
                    <a:pt x="6828" y="3980"/>
                  </a:lnTo>
                  <a:lnTo>
                    <a:pt x="7412" y="3824"/>
                  </a:lnTo>
                  <a:lnTo>
                    <a:pt x="7412" y="3824"/>
                  </a:lnTo>
                  <a:cubicBezTo>
                    <a:pt x="7301" y="3830"/>
                    <a:pt x="7190" y="3833"/>
                    <a:pt x="7079" y="3833"/>
                  </a:cubicBezTo>
                  <a:cubicBezTo>
                    <a:pt x="5850" y="3833"/>
                    <a:pt x="4581" y="3489"/>
                    <a:pt x="3648" y="2780"/>
                  </a:cubicBezTo>
                  <a:cubicBezTo>
                    <a:pt x="2713" y="2075"/>
                    <a:pt x="2123" y="1092"/>
                    <a:pt x="1980" y="14"/>
                  </a:cubicBezTo>
                  <a:lnTo>
                    <a:pt x="1980" y="7"/>
                  </a:lnTo>
                  <a:lnTo>
                    <a:pt x="1533" y="7"/>
                  </a:lnTo>
                  <a:cubicBezTo>
                    <a:pt x="1526" y="27"/>
                    <a:pt x="1526" y="54"/>
                    <a:pt x="1526" y="75"/>
                  </a:cubicBezTo>
                  <a:cubicBezTo>
                    <a:pt x="1689" y="1275"/>
                    <a:pt x="2346" y="2360"/>
                    <a:pt x="3377" y="3140"/>
                  </a:cubicBezTo>
                  <a:cubicBezTo>
                    <a:pt x="4062" y="3655"/>
                    <a:pt x="4855" y="4007"/>
                    <a:pt x="5696" y="4163"/>
                  </a:cubicBezTo>
                  <a:cubicBezTo>
                    <a:pt x="5656" y="4164"/>
                    <a:pt x="5617" y="4165"/>
                    <a:pt x="5577" y="4165"/>
                  </a:cubicBezTo>
                  <a:cubicBezTo>
                    <a:pt x="4391" y="4165"/>
                    <a:pt x="3230" y="3774"/>
                    <a:pt x="2279" y="3065"/>
                  </a:cubicBezTo>
                  <a:cubicBezTo>
                    <a:pt x="1262" y="2292"/>
                    <a:pt x="611" y="1207"/>
                    <a:pt x="455" y="14"/>
                  </a:cubicBezTo>
                  <a:lnTo>
                    <a:pt x="455" y="0"/>
                  </a:lnTo>
                  <a:close/>
                </a:path>
              </a:pathLst>
            </a:custGeom>
            <a:solidFill>
              <a:srgbClr val="B2C2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81"/>
            <p:cNvSpPr/>
            <p:nvPr/>
          </p:nvSpPr>
          <p:spPr>
            <a:xfrm>
              <a:off x="7043199" y="2618100"/>
              <a:ext cx="23869" cy="23869"/>
            </a:xfrm>
            <a:custGeom>
              <a:rect b="b" l="l" r="r" t="t"/>
              <a:pathLst>
                <a:path extrusionOk="0" h="910" w="910">
                  <a:moveTo>
                    <a:pt x="455" y="1"/>
                  </a:moveTo>
                  <a:cubicBezTo>
                    <a:pt x="204" y="1"/>
                    <a:pt x="1" y="204"/>
                    <a:pt x="1" y="455"/>
                  </a:cubicBezTo>
                  <a:cubicBezTo>
                    <a:pt x="1" y="706"/>
                    <a:pt x="204" y="909"/>
                    <a:pt x="455" y="909"/>
                  </a:cubicBezTo>
                  <a:cubicBezTo>
                    <a:pt x="706" y="909"/>
                    <a:pt x="909" y="706"/>
                    <a:pt x="909" y="455"/>
                  </a:cubicBezTo>
                  <a:cubicBezTo>
                    <a:pt x="909" y="204"/>
                    <a:pt x="706" y="1"/>
                    <a:pt x="455" y="1"/>
                  </a:cubicBezTo>
                  <a:close/>
                </a:path>
              </a:pathLst>
            </a:custGeom>
            <a:solidFill>
              <a:srgbClr val="203B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81"/>
            <p:cNvSpPr/>
            <p:nvPr/>
          </p:nvSpPr>
          <p:spPr>
            <a:xfrm>
              <a:off x="7072210" y="2697524"/>
              <a:ext cx="58152" cy="63057"/>
            </a:xfrm>
            <a:custGeom>
              <a:rect b="b" l="l" r="r" t="t"/>
              <a:pathLst>
                <a:path extrusionOk="0" h="2404" w="2217">
                  <a:moveTo>
                    <a:pt x="1410" y="0"/>
                  </a:moveTo>
                  <a:cubicBezTo>
                    <a:pt x="1368" y="0"/>
                    <a:pt x="1325" y="6"/>
                    <a:pt x="1282" y="17"/>
                  </a:cubicBezTo>
                  <a:lnTo>
                    <a:pt x="475" y="221"/>
                  </a:lnTo>
                  <a:cubicBezTo>
                    <a:pt x="156" y="302"/>
                    <a:pt x="0" y="661"/>
                    <a:pt x="156" y="946"/>
                  </a:cubicBezTo>
                  <a:cubicBezTo>
                    <a:pt x="407" y="1394"/>
                    <a:pt x="834" y="1983"/>
                    <a:pt x="1499" y="2350"/>
                  </a:cubicBezTo>
                  <a:cubicBezTo>
                    <a:pt x="1569" y="2386"/>
                    <a:pt x="1642" y="2403"/>
                    <a:pt x="1713" y="2403"/>
                  </a:cubicBezTo>
                  <a:cubicBezTo>
                    <a:pt x="1982" y="2403"/>
                    <a:pt x="2217" y="2163"/>
                    <a:pt x="2163" y="1868"/>
                  </a:cubicBezTo>
                  <a:lnTo>
                    <a:pt x="1899" y="410"/>
                  </a:lnTo>
                  <a:cubicBezTo>
                    <a:pt x="1853" y="169"/>
                    <a:pt x="1646" y="0"/>
                    <a:pt x="1410" y="0"/>
                  </a:cubicBezTo>
                  <a:close/>
                </a:path>
              </a:pathLst>
            </a:custGeom>
            <a:solidFill>
              <a:srgbClr val="556E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81"/>
            <p:cNvSpPr/>
            <p:nvPr/>
          </p:nvSpPr>
          <p:spPr>
            <a:xfrm>
              <a:off x="6876009" y="2624159"/>
              <a:ext cx="151216" cy="11935"/>
            </a:xfrm>
            <a:custGeom>
              <a:rect b="b" l="l" r="r" t="t"/>
              <a:pathLst>
                <a:path extrusionOk="0" h="455" w="5765">
                  <a:moveTo>
                    <a:pt x="1" y="0"/>
                  </a:moveTo>
                  <a:cubicBezTo>
                    <a:pt x="1" y="149"/>
                    <a:pt x="8" y="305"/>
                    <a:pt x="21" y="454"/>
                  </a:cubicBezTo>
                  <a:lnTo>
                    <a:pt x="5459" y="454"/>
                  </a:lnTo>
                  <a:cubicBezTo>
                    <a:pt x="5765" y="454"/>
                    <a:pt x="5765" y="0"/>
                    <a:pt x="5459" y="0"/>
                  </a:cubicBezTo>
                  <a:close/>
                </a:path>
              </a:pathLst>
            </a:custGeom>
            <a:solidFill>
              <a:srgbClr val="405C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81"/>
            <p:cNvSpPr/>
            <p:nvPr/>
          </p:nvSpPr>
          <p:spPr>
            <a:xfrm>
              <a:off x="7051934" y="2621483"/>
              <a:ext cx="12118" cy="11935"/>
            </a:xfrm>
            <a:custGeom>
              <a:rect b="b" l="l" r="r" t="t"/>
              <a:pathLst>
                <a:path extrusionOk="0" h="455" w="462">
                  <a:moveTo>
                    <a:pt x="231" y="0"/>
                  </a:moveTo>
                  <a:cubicBezTo>
                    <a:pt x="102" y="0"/>
                    <a:pt x="0" y="102"/>
                    <a:pt x="0" y="231"/>
                  </a:cubicBezTo>
                  <a:cubicBezTo>
                    <a:pt x="0" y="353"/>
                    <a:pt x="102" y="455"/>
                    <a:pt x="231" y="455"/>
                  </a:cubicBezTo>
                  <a:cubicBezTo>
                    <a:pt x="359" y="455"/>
                    <a:pt x="461" y="353"/>
                    <a:pt x="461" y="231"/>
                  </a:cubicBezTo>
                  <a:cubicBezTo>
                    <a:pt x="461" y="102"/>
                    <a:pt x="359" y="0"/>
                    <a:pt x="23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81"/>
            <p:cNvSpPr/>
            <p:nvPr/>
          </p:nvSpPr>
          <p:spPr>
            <a:xfrm>
              <a:off x="7096551" y="2475461"/>
              <a:ext cx="72421" cy="94480"/>
            </a:xfrm>
            <a:custGeom>
              <a:rect b="b" l="l" r="r" t="t"/>
              <a:pathLst>
                <a:path extrusionOk="0" h="3602" w="2761">
                  <a:moveTo>
                    <a:pt x="103" y="1"/>
                  </a:moveTo>
                  <a:cubicBezTo>
                    <a:pt x="35" y="1"/>
                    <a:pt x="1" y="75"/>
                    <a:pt x="35" y="129"/>
                  </a:cubicBezTo>
                  <a:cubicBezTo>
                    <a:pt x="143" y="265"/>
                    <a:pt x="245" y="516"/>
                    <a:pt x="245" y="991"/>
                  </a:cubicBezTo>
                  <a:cubicBezTo>
                    <a:pt x="245" y="1594"/>
                    <a:pt x="699" y="1797"/>
                    <a:pt x="699" y="1797"/>
                  </a:cubicBezTo>
                  <a:cubicBezTo>
                    <a:pt x="699" y="1797"/>
                    <a:pt x="245" y="2001"/>
                    <a:pt x="245" y="2611"/>
                  </a:cubicBezTo>
                  <a:cubicBezTo>
                    <a:pt x="245" y="3079"/>
                    <a:pt x="143" y="3330"/>
                    <a:pt x="35" y="3465"/>
                  </a:cubicBezTo>
                  <a:cubicBezTo>
                    <a:pt x="1" y="3520"/>
                    <a:pt x="35" y="3594"/>
                    <a:pt x="103" y="3601"/>
                  </a:cubicBezTo>
                  <a:cubicBezTo>
                    <a:pt x="882" y="3506"/>
                    <a:pt x="1554" y="2984"/>
                    <a:pt x="1839" y="2252"/>
                  </a:cubicBezTo>
                  <a:lnTo>
                    <a:pt x="2259" y="2252"/>
                  </a:lnTo>
                  <a:cubicBezTo>
                    <a:pt x="2263" y="2252"/>
                    <a:pt x="2268" y="2252"/>
                    <a:pt x="2273" y="2252"/>
                  </a:cubicBezTo>
                  <a:cubicBezTo>
                    <a:pt x="2511" y="2252"/>
                    <a:pt x="2707" y="2078"/>
                    <a:pt x="2740" y="1838"/>
                  </a:cubicBezTo>
                  <a:cubicBezTo>
                    <a:pt x="2761" y="1621"/>
                    <a:pt x="2618" y="1418"/>
                    <a:pt x="2401" y="1363"/>
                  </a:cubicBezTo>
                  <a:cubicBezTo>
                    <a:pt x="2286" y="1350"/>
                    <a:pt x="2171" y="1343"/>
                    <a:pt x="2056" y="1343"/>
                  </a:cubicBezTo>
                  <a:lnTo>
                    <a:pt x="1839" y="1343"/>
                  </a:lnTo>
                  <a:cubicBezTo>
                    <a:pt x="1554" y="611"/>
                    <a:pt x="882" y="89"/>
                    <a:pt x="103" y="1"/>
                  </a:cubicBezTo>
                  <a:close/>
                </a:path>
              </a:pathLst>
            </a:custGeom>
            <a:solidFill>
              <a:srgbClr val="556E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65" name="Google Shape;1765;p81"/>
          <p:cNvGrpSpPr/>
          <p:nvPr/>
        </p:nvGrpSpPr>
        <p:grpSpPr>
          <a:xfrm>
            <a:off x="6328222" y="2445847"/>
            <a:ext cx="370158" cy="344269"/>
            <a:chOff x="6328222" y="2445847"/>
            <a:chExt cx="370158" cy="344269"/>
          </a:xfrm>
        </p:grpSpPr>
        <p:sp>
          <p:nvSpPr>
            <p:cNvPr id="1766" name="Google Shape;1766;p81"/>
            <p:cNvSpPr/>
            <p:nvPr/>
          </p:nvSpPr>
          <p:spPr>
            <a:xfrm>
              <a:off x="6556423" y="2453585"/>
              <a:ext cx="128081" cy="56237"/>
            </a:xfrm>
            <a:custGeom>
              <a:rect b="b" l="l" r="r" t="t"/>
              <a:pathLst>
                <a:path extrusionOk="0" h="2144" w="4883">
                  <a:moveTo>
                    <a:pt x="2535" y="0"/>
                  </a:moveTo>
                  <a:cubicBezTo>
                    <a:pt x="1205" y="0"/>
                    <a:pt x="0" y="184"/>
                    <a:pt x="0" y="184"/>
                  </a:cubicBezTo>
                  <a:lnTo>
                    <a:pt x="3323" y="2143"/>
                  </a:lnTo>
                  <a:cubicBezTo>
                    <a:pt x="3729" y="1519"/>
                    <a:pt x="4326" y="984"/>
                    <a:pt x="4719" y="672"/>
                  </a:cubicBezTo>
                  <a:cubicBezTo>
                    <a:pt x="4882" y="536"/>
                    <a:pt x="4828" y="272"/>
                    <a:pt x="4625" y="218"/>
                  </a:cubicBezTo>
                  <a:cubicBezTo>
                    <a:pt x="4005" y="54"/>
                    <a:pt x="3252" y="0"/>
                    <a:pt x="2535" y="0"/>
                  </a:cubicBezTo>
                  <a:close/>
                </a:path>
              </a:pathLst>
            </a:custGeom>
            <a:solidFill>
              <a:srgbClr val="556E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81"/>
            <p:cNvSpPr/>
            <p:nvPr/>
          </p:nvSpPr>
          <p:spPr>
            <a:xfrm>
              <a:off x="6328222" y="2445847"/>
              <a:ext cx="370158" cy="344269"/>
            </a:xfrm>
            <a:custGeom>
              <a:rect b="b" l="l" r="r" t="t"/>
              <a:pathLst>
                <a:path extrusionOk="0" h="13125" w="14112">
                  <a:moveTo>
                    <a:pt x="5734" y="0"/>
                  </a:moveTo>
                  <a:cubicBezTo>
                    <a:pt x="5254" y="0"/>
                    <a:pt x="4784" y="36"/>
                    <a:pt x="4333" y="106"/>
                  </a:cubicBezTo>
                  <a:cubicBezTo>
                    <a:pt x="2231" y="424"/>
                    <a:pt x="1" y="1014"/>
                    <a:pt x="1" y="1706"/>
                  </a:cubicBezTo>
                  <a:cubicBezTo>
                    <a:pt x="1" y="2065"/>
                    <a:pt x="468" y="2526"/>
                    <a:pt x="1147" y="2832"/>
                  </a:cubicBezTo>
                  <a:cubicBezTo>
                    <a:pt x="1345" y="2918"/>
                    <a:pt x="1559" y="2947"/>
                    <a:pt x="1803" y="2947"/>
                  </a:cubicBezTo>
                  <a:cubicBezTo>
                    <a:pt x="1959" y="2947"/>
                    <a:pt x="2128" y="2936"/>
                    <a:pt x="2313" y="2920"/>
                  </a:cubicBezTo>
                  <a:cubicBezTo>
                    <a:pt x="2611" y="3767"/>
                    <a:pt x="4096" y="4066"/>
                    <a:pt x="6578" y="4316"/>
                  </a:cubicBezTo>
                  <a:cubicBezTo>
                    <a:pt x="11080" y="4764"/>
                    <a:pt x="13006" y="8019"/>
                    <a:pt x="10985" y="10141"/>
                  </a:cubicBezTo>
                  <a:cubicBezTo>
                    <a:pt x="10233" y="10934"/>
                    <a:pt x="8639" y="11307"/>
                    <a:pt x="7710" y="11463"/>
                  </a:cubicBezTo>
                  <a:cubicBezTo>
                    <a:pt x="6259" y="10895"/>
                    <a:pt x="4638" y="10797"/>
                    <a:pt x="3655" y="10797"/>
                  </a:cubicBezTo>
                  <a:cubicBezTo>
                    <a:pt x="3581" y="10797"/>
                    <a:pt x="3511" y="10798"/>
                    <a:pt x="3445" y="10799"/>
                  </a:cubicBezTo>
                  <a:cubicBezTo>
                    <a:pt x="3269" y="10805"/>
                    <a:pt x="3221" y="11043"/>
                    <a:pt x="3377" y="11117"/>
                  </a:cubicBezTo>
                  <a:lnTo>
                    <a:pt x="5242" y="11965"/>
                  </a:lnTo>
                  <a:lnTo>
                    <a:pt x="3391" y="12806"/>
                  </a:lnTo>
                  <a:cubicBezTo>
                    <a:pt x="3235" y="12880"/>
                    <a:pt x="3282" y="13118"/>
                    <a:pt x="3459" y="13124"/>
                  </a:cubicBezTo>
                  <a:cubicBezTo>
                    <a:pt x="3488" y="13125"/>
                    <a:pt x="3517" y="13125"/>
                    <a:pt x="3548" y="13125"/>
                  </a:cubicBezTo>
                  <a:cubicBezTo>
                    <a:pt x="4555" y="13125"/>
                    <a:pt x="6322" y="13008"/>
                    <a:pt x="7744" y="12311"/>
                  </a:cubicBezTo>
                  <a:cubicBezTo>
                    <a:pt x="9609" y="12162"/>
                    <a:pt x="14111" y="11829"/>
                    <a:pt x="14111" y="7151"/>
                  </a:cubicBezTo>
                  <a:cubicBezTo>
                    <a:pt x="14111" y="6608"/>
                    <a:pt x="14050" y="6073"/>
                    <a:pt x="13935" y="5544"/>
                  </a:cubicBezTo>
                  <a:cubicBezTo>
                    <a:pt x="13826" y="5110"/>
                    <a:pt x="13670" y="4689"/>
                    <a:pt x="13480" y="4289"/>
                  </a:cubicBezTo>
                  <a:cubicBezTo>
                    <a:pt x="13250" y="3794"/>
                    <a:pt x="12965" y="3333"/>
                    <a:pt x="12619" y="2920"/>
                  </a:cubicBezTo>
                  <a:cubicBezTo>
                    <a:pt x="10976" y="952"/>
                    <a:pt x="8226" y="0"/>
                    <a:pt x="5734" y="0"/>
                  </a:cubicBezTo>
                  <a:close/>
                </a:path>
              </a:pathLst>
            </a:custGeom>
            <a:solidFill>
              <a:srgbClr val="7085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81"/>
            <p:cNvSpPr/>
            <p:nvPr/>
          </p:nvSpPr>
          <p:spPr>
            <a:xfrm>
              <a:off x="6328222" y="2465546"/>
              <a:ext cx="367115" cy="303219"/>
            </a:xfrm>
            <a:custGeom>
              <a:rect b="b" l="l" r="r" t="t"/>
              <a:pathLst>
                <a:path extrusionOk="0" h="11560" w="13996">
                  <a:moveTo>
                    <a:pt x="4168" y="0"/>
                  </a:moveTo>
                  <a:cubicBezTo>
                    <a:pt x="3649" y="0"/>
                    <a:pt x="3141" y="34"/>
                    <a:pt x="2652" y="101"/>
                  </a:cubicBezTo>
                  <a:cubicBezTo>
                    <a:pt x="1845" y="216"/>
                    <a:pt x="1011" y="358"/>
                    <a:pt x="279" y="528"/>
                  </a:cubicBezTo>
                  <a:cubicBezTo>
                    <a:pt x="102" y="663"/>
                    <a:pt x="1" y="806"/>
                    <a:pt x="1" y="955"/>
                  </a:cubicBezTo>
                  <a:cubicBezTo>
                    <a:pt x="1" y="1314"/>
                    <a:pt x="468" y="1775"/>
                    <a:pt x="1153" y="2081"/>
                  </a:cubicBezTo>
                  <a:cubicBezTo>
                    <a:pt x="1348" y="2167"/>
                    <a:pt x="1560" y="2196"/>
                    <a:pt x="1804" y="2196"/>
                  </a:cubicBezTo>
                  <a:cubicBezTo>
                    <a:pt x="1959" y="2196"/>
                    <a:pt x="2128" y="2185"/>
                    <a:pt x="2313" y="2169"/>
                  </a:cubicBezTo>
                  <a:cubicBezTo>
                    <a:pt x="2611" y="3016"/>
                    <a:pt x="4103" y="3315"/>
                    <a:pt x="6578" y="3565"/>
                  </a:cubicBezTo>
                  <a:cubicBezTo>
                    <a:pt x="9697" y="3877"/>
                    <a:pt x="11582" y="5532"/>
                    <a:pt x="11772" y="7227"/>
                  </a:cubicBezTo>
                  <a:cubicBezTo>
                    <a:pt x="12511" y="10109"/>
                    <a:pt x="8768" y="11404"/>
                    <a:pt x="7744" y="11560"/>
                  </a:cubicBezTo>
                  <a:cubicBezTo>
                    <a:pt x="8741" y="11485"/>
                    <a:pt x="10497" y="11350"/>
                    <a:pt x="11914" y="10522"/>
                  </a:cubicBezTo>
                  <a:cubicBezTo>
                    <a:pt x="12775" y="9783"/>
                    <a:pt x="13372" y="8692"/>
                    <a:pt x="13372" y="7085"/>
                  </a:cubicBezTo>
                  <a:cubicBezTo>
                    <a:pt x="13372" y="6549"/>
                    <a:pt x="13311" y="6013"/>
                    <a:pt x="13175" y="5491"/>
                  </a:cubicBezTo>
                  <a:cubicBezTo>
                    <a:pt x="13060" y="5057"/>
                    <a:pt x="12891" y="4637"/>
                    <a:pt x="12674" y="4244"/>
                  </a:cubicBezTo>
                  <a:cubicBezTo>
                    <a:pt x="12633" y="4155"/>
                    <a:pt x="12585" y="4081"/>
                    <a:pt x="12538" y="3999"/>
                  </a:cubicBezTo>
                  <a:lnTo>
                    <a:pt x="13840" y="3918"/>
                  </a:lnTo>
                  <a:cubicBezTo>
                    <a:pt x="13948" y="3904"/>
                    <a:pt x="13996" y="3776"/>
                    <a:pt x="13921" y="3694"/>
                  </a:cubicBezTo>
                  <a:cubicBezTo>
                    <a:pt x="12979" y="2731"/>
                    <a:pt x="11772" y="2067"/>
                    <a:pt x="10450" y="1796"/>
                  </a:cubicBezTo>
                  <a:cubicBezTo>
                    <a:pt x="8672" y="587"/>
                    <a:pt x="6333" y="0"/>
                    <a:pt x="4168" y="0"/>
                  </a:cubicBezTo>
                  <a:close/>
                </a:path>
              </a:pathLst>
            </a:custGeom>
            <a:solidFill>
              <a:srgbClr val="9BAF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81"/>
            <p:cNvSpPr/>
            <p:nvPr/>
          </p:nvSpPr>
          <p:spPr>
            <a:xfrm>
              <a:off x="6441877" y="2460536"/>
              <a:ext cx="23843" cy="23843"/>
            </a:xfrm>
            <a:custGeom>
              <a:rect b="b" l="l" r="r" t="t"/>
              <a:pathLst>
                <a:path extrusionOk="0" h="909" w="909">
                  <a:moveTo>
                    <a:pt x="455" y="0"/>
                  </a:moveTo>
                  <a:cubicBezTo>
                    <a:pt x="204" y="0"/>
                    <a:pt x="0" y="203"/>
                    <a:pt x="0" y="454"/>
                  </a:cubicBezTo>
                  <a:cubicBezTo>
                    <a:pt x="0" y="705"/>
                    <a:pt x="204" y="909"/>
                    <a:pt x="455" y="909"/>
                  </a:cubicBezTo>
                  <a:cubicBezTo>
                    <a:pt x="706" y="909"/>
                    <a:pt x="909" y="705"/>
                    <a:pt x="909" y="454"/>
                  </a:cubicBezTo>
                  <a:cubicBezTo>
                    <a:pt x="909" y="203"/>
                    <a:pt x="706" y="0"/>
                    <a:pt x="455" y="0"/>
                  </a:cubicBezTo>
                  <a:close/>
                </a:path>
              </a:pathLst>
            </a:custGeom>
            <a:solidFill>
              <a:srgbClr val="203B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81"/>
            <p:cNvSpPr/>
            <p:nvPr/>
          </p:nvSpPr>
          <p:spPr>
            <a:xfrm>
              <a:off x="6511071" y="2472051"/>
              <a:ext cx="30978" cy="38820"/>
            </a:xfrm>
            <a:custGeom>
              <a:rect b="b" l="l" r="r" t="t"/>
              <a:pathLst>
                <a:path extrusionOk="0" h="1480" w="1181">
                  <a:moveTo>
                    <a:pt x="940" y="1"/>
                  </a:moveTo>
                  <a:cubicBezTo>
                    <a:pt x="835" y="1"/>
                    <a:pt x="731" y="66"/>
                    <a:pt x="719" y="205"/>
                  </a:cubicBezTo>
                  <a:cubicBezTo>
                    <a:pt x="671" y="714"/>
                    <a:pt x="197" y="1060"/>
                    <a:pt x="183" y="1066"/>
                  </a:cubicBezTo>
                  <a:cubicBezTo>
                    <a:pt x="0" y="1195"/>
                    <a:pt x="95" y="1480"/>
                    <a:pt x="319" y="1480"/>
                  </a:cubicBezTo>
                  <a:cubicBezTo>
                    <a:pt x="366" y="1480"/>
                    <a:pt x="414" y="1460"/>
                    <a:pt x="448" y="1432"/>
                  </a:cubicBezTo>
                  <a:cubicBezTo>
                    <a:pt x="475" y="1419"/>
                    <a:pt x="1105" y="971"/>
                    <a:pt x="1166" y="246"/>
                  </a:cubicBezTo>
                  <a:cubicBezTo>
                    <a:pt x="1181" y="87"/>
                    <a:pt x="1060" y="1"/>
                    <a:pt x="940" y="1"/>
                  </a:cubicBezTo>
                  <a:close/>
                </a:path>
              </a:pathLst>
            </a:custGeom>
            <a:solidFill>
              <a:srgbClr val="556E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81"/>
            <p:cNvSpPr/>
            <p:nvPr/>
          </p:nvSpPr>
          <p:spPr>
            <a:xfrm>
              <a:off x="6537905" y="2480261"/>
              <a:ext cx="24945" cy="34702"/>
            </a:xfrm>
            <a:custGeom>
              <a:rect b="b" l="l" r="r" t="t"/>
              <a:pathLst>
                <a:path extrusionOk="0" h="1323" w="951">
                  <a:moveTo>
                    <a:pt x="718" y="0"/>
                  </a:moveTo>
                  <a:cubicBezTo>
                    <a:pt x="714" y="0"/>
                    <a:pt x="710" y="0"/>
                    <a:pt x="706" y="1"/>
                  </a:cubicBezTo>
                  <a:cubicBezTo>
                    <a:pt x="577" y="1"/>
                    <a:pt x="482" y="109"/>
                    <a:pt x="482" y="231"/>
                  </a:cubicBezTo>
                  <a:cubicBezTo>
                    <a:pt x="489" y="618"/>
                    <a:pt x="164" y="916"/>
                    <a:pt x="157" y="923"/>
                  </a:cubicBezTo>
                  <a:cubicBezTo>
                    <a:pt x="1" y="1065"/>
                    <a:pt x="103" y="1323"/>
                    <a:pt x="306" y="1323"/>
                  </a:cubicBezTo>
                  <a:cubicBezTo>
                    <a:pt x="367" y="1316"/>
                    <a:pt x="421" y="1296"/>
                    <a:pt x="462" y="1262"/>
                  </a:cubicBezTo>
                  <a:cubicBezTo>
                    <a:pt x="482" y="1242"/>
                    <a:pt x="950" y="821"/>
                    <a:pt x="937" y="218"/>
                  </a:cubicBezTo>
                  <a:cubicBezTo>
                    <a:pt x="937" y="99"/>
                    <a:pt x="835" y="0"/>
                    <a:pt x="718" y="0"/>
                  </a:cubicBezTo>
                  <a:close/>
                </a:path>
              </a:pathLst>
            </a:custGeom>
            <a:solidFill>
              <a:srgbClr val="556E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81"/>
            <p:cNvSpPr/>
            <p:nvPr/>
          </p:nvSpPr>
          <p:spPr>
            <a:xfrm>
              <a:off x="6561407" y="2488655"/>
              <a:ext cx="22610" cy="29876"/>
            </a:xfrm>
            <a:custGeom>
              <a:rect b="b" l="l" r="r" t="t"/>
              <a:pathLst>
                <a:path extrusionOk="0" h="1139" w="862">
                  <a:moveTo>
                    <a:pt x="623" y="0"/>
                  </a:moveTo>
                  <a:cubicBezTo>
                    <a:pt x="507" y="0"/>
                    <a:pt x="393" y="78"/>
                    <a:pt x="400" y="230"/>
                  </a:cubicBezTo>
                  <a:cubicBezTo>
                    <a:pt x="407" y="508"/>
                    <a:pt x="163" y="738"/>
                    <a:pt x="156" y="738"/>
                  </a:cubicBezTo>
                  <a:cubicBezTo>
                    <a:pt x="0" y="881"/>
                    <a:pt x="95" y="1138"/>
                    <a:pt x="305" y="1138"/>
                  </a:cubicBezTo>
                  <a:cubicBezTo>
                    <a:pt x="359" y="1138"/>
                    <a:pt x="414" y="1118"/>
                    <a:pt x="454" y="1084"/>
                  </a:cubicBezTo>
                  <a:cubicBezTo>
                    <a:pt x="475" y="1071"/>
                    <a:pt x="861" y="718"/>
                    <a:pt x="854" y="223"/>
                  </a:cubicBezTo>
                  <a:cubicBezTo>
                    <a:pt x="848" y="73"/>
                    <a:pt x="735" y="0"/>
                    <a:pt x="623" y="0"/>
                  </a:cubicBezTo>
                  <a:close/>
                </a:path>
              </a:pathLst>
            </a:custGeom>
            <a:solidFill>
              <a:srgbClr val="556E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81"/>
            <p:cNvSpPr/>
            <p:nvPr/>
          </p:nvSpPr>
          <p:spPr>
            <a:xfrm>
              <a:off x="6388866" y="2518242"/>
              <a:ext cx="86244" cy="15240"/>
            </a:xfrm>
            <a:custGeom>
              <a:rect b="b" l="l" r="r" t="t"/>
              <a:pathLst>
                <a:path extrusionOk="0" h="581" w="3288">
                  <a:moveTo>
                    <a:pt x="1914" y="1"/>
                  </a:moveTo>
                  <a:cubicBezTo>
                    <a:pt x="1320" y="1"/>
                    <a:pt x="727" y="47"/>
                    <a:pt x="136" y="139"/>
                  </a:cubicBezTo>
                  <a:lnTo>
                    <a:pt x="1" y="153"/>
                  </a:lnTo>
                  <a:cubicBezTo>
                    <a:pt x="55" y="316"/>
                    <a:pt x="157" y="465"/>
                    <a:pt x="286" y="580"/>
                  </a:cubicBezTo>
                  <a:cubicBezTo>
                    <a:pt x="813" y="499"/>
                    <a:pt x="1346" y="459"/>
                    <a:pt x="1879" y="459"/>
                  </a:cubicBezTo>
                  <a:cubicBezTo>
                    <a:pt x="2236" y="459"/>
                    <a:pt x="2594" y="477"/>
                    <a:pt x="2950" y="512"/>
                  </a:cubicBezTo>
                  <a:cubicBezTo>
                    <a:pt x="2959" y="513"/>
                    <a:pt x="2967" y="513"/>
                    <a:pt x="2976" y="513"/>
                  </a:cubicBezTo>
                  <a:cubicBezTo>
                    <a:pt x="3251" y="513"/>
                    <a:pt x="3288" y="84"/>
                    <a:pt x="2998" y="58"/>
                  </a:cubicBezTo>
                  <a:lnTo>
                    <a:pt x="2998" y="51"/>
                  </a:lnTo>
                  <a:cubicBezTo>
                    <a:pt x="2636" y="18"/>
                    <a:pt x="2275" y="1"/>
                    <a:pt x="1914" y="1"/>
                  </a:cubicBezTo>
                  <a:close/>
                </a:path>
              </a:pathLst>
            </a:custGeom>
            <a:solidFill>
              <a:srgbClr val="7085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74" name="Google Shape;1774;p81"/>
          <p:cNvGrpSpPr/>
          <p:nvPr/>
        </p:nvGrpSpPr>
        <p:grpSpPr>
          <a:xfrm>
            <a:off x="5249540" y="2432942"/>
            <a:ext cx="351639" cy="370184"/>
            <a:chOff x="5249540" y="2432942"/>
            <a:chExt cx="351639" cy="370184"/>
          </a:xfrm>
        </p:grpSpPr>
        <p:sp>
          <p:nvSpPr>
            <p:cNvPr id="1775" name="Google Shape;1775;p81"/>
            <p:cNvSpPr/>
            <p:nvPr/>
          </p:nvSpPr>
          <p:spPr>
            <a:xfrm>
              <a:off x="5268556" y="2532721"/>
              <a:ext cx="131281" cy="68854"/>
            </a:xfrm>
            <a:custGeom>
              <a:rect b="b" l="l" r="r" t="t"/>
              <a:pathLst>
                <a:path extrusionOk="0" h="2625" w="5005">
                  <a:moveTo>
                    <a:pt x="3994" y="1"/>
                  </a:moveTo>
                  <a:lnTo>
                    <a:pt x="0" y="2266"/>
                  </a:lnTo>
                  <a:cubicBezTo>
                    <a:pt x="419" y="2521"/>
                    <a:pt x="877" y="2624"/>
                    <a:pt x="1335" y="2624"/>
                  </a:cubicBezTo>
                  <a:cubicBezTo>
                    <a:pt x="2080" y="2624"/>
                    <a:pt x="2824" y="2351"/>
                    <a:pt x="3391" y="2015"/>
                  </a:cubicBezTo>
                  <a:cubicBezTo>
                    <a:pt x="4021" y="1642"/>
                    <a:pt x="4469" y="1391"/>
                    <a:pt x="5005" y="1310"/>
                  </a:cubicBezTo>
                  <a:lnTo>
                    <a:pt x="3994" y="1"/>
                  </a:lnTo>
                  <a:close/>
                </a:path>
              </a:pathLst>
            </a:custGeom>
            <a:solidFill>
              <a:srgbClr val="D1DC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81"/>
            <p:cNvSpPr/>
            <p:nvPr/>
          </p:nvSpPr>
          <p:spPr>
            <a:xfrm>
              <a:off x="5476482" y="2439054"/>
              <a:ext cx="96946" cy="67726"/>
            </a:xfrm>
            <a:custGeom>
              <a:rect b="b" l="l" r="r" t="t"/>
              <a:pathLst>
                <a:path extrusionOk="0" h="2582" w="3696">
                  <a:moveTo>
                    <a:pt x="1932" y="0"/>
                  </a:moveTo>
                  <a:cubicBezTo>
                    <a:pt x="725" y="0"/>
                    <a:pt x="0" y="304"/>
                    <a:pt x="0" y="304"/>
                  </a:cubicBezTo>
                  <a:lnTo>
                    <a:pt x="2489" y="2582"/>
                  </a:lnTo>
                  <a:lnTo>
                    <a:pt x="3533" y="799"/>
                  </a:lnTo>
                  <a:cubicBezTo>
                    <a:pt x="3696" y="514"/>
                    <a:pt x="3519" y="155"/>
                    <a:pt x="3194" y="107"/>
                  </a:cubicBezTo>
                  <a:cubicBezTo>
                    <a:pt x="2731" y="30"/>
                    <a:pt x="2308" y="0"/>
                    <a:pt x="1932" y="0"/>
                  </a:cubicBezTo>
                  <a:close/>
                </a:path>
              </a:pathLst>
            </a:custGeom>
            <a:solidFill>
              <a:srgbClr val="6C81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81"/>
            <p:cNvSpPr/>
            <p:nvPr/>
          </p:nvSpPr>
          <p:spPr>
            <a:xfrm>
              <a:off x="5249540" y="2432942"/>
              <a:ext cx="342931" cy="370184"/>
            </a:xfrm>
            <a:custGeom>
              <a:rect b="b" l="l" r="r" t="t"/>
              <a:pathLst>
                <a:path extrusionOk="0" h="14113" w="13074">
                  <a:moveTo>
                    <a:pt x="6472" y="0"/>
                  </a:moveTo>
                  <a:cubicBezTo>
                    <a:pt x="5312" y="0"/>
                    <a:pt x="3885" y="383"/>
                    <a:pt x="3119" y="998"/>
                  </a:cubicBezTo>
                  <a:cubicBezTo>
                    <a:pt x="1858" y="2001"/>
                    <a:pt x="1641" y="2896"/>
                    <a:pt x="1621" y="3337"/>
                  </a:cubicBezTo>
                  <a:cubicBezTo>
                    <a:pt x="1614" y="3540"/>
                    <a:pt x="1512" y="3730"/>
                    <a:pt x="1349" y="3852"/>
                  </a:cubicBezTo>
                  <a:cubicBezTo>
                    <a:pt x="298" y="4646"/>
                    <a:pt x="34" y="5283"/>
                    <a:pt x="7" y="5703"/>
                  </a:cubicBezTo>
                  <a:cubicBezTo>
                    <a:pt x="1" y="5972"/>
                    <a:pt x="216" y="6175"/>
                    <a:pt x="465" y="6175"/>
                  </a:cubicBezTo>
                  <a:cubicBezTo>
                    <a:pt x="506" y="6175"/>
                    <a:pt x="548" y="6169"/>
                    <a:pt x="590" y="6158"/>
                  </a:cubicBezTo>
                  <a:cubicBezTo>
                    <a:pt x="1939" y="5792"/>
                    <a:pt x="3200" y="5141"/>
                    <a:pt x="4299" y="4266"/>
                  </a:cubicBezTo>
                  <a:cubicBezTo>
                    <a:pt x="4385" y="4196"/>
                    <a:pt x="4488" y="4162"/>
                    <a:pt x="4589" y="4162"/>
                  </a:cubicBezTo>
                  <a:cubicBezTo>
                    <a:pt x="4734" y="4162"/>
                    <a:pt x="4876" y="4232"/>
                    <a:pt x="4963" y="4368"/>
                  </a:cubicBezTo>
                  <a:cubicBezTo>
                    <a:pt x="5933" y="5859"/>
                    <a:pt x="7635" y="6382"/>
                    <a:pt x="8666" y="6571"/>
                  </a:cubicBezTo>
                  <a:lnTo>
                    <a:pt x="8666" y="6599"/>
                  </a:lnTo>
                  <a:cubicBezTo>
                    <a:pt x="8903" y="6931"/>
                    <a:pt x="9079" y="7304"/>
                    <a:pt x="9174" y="7704"/>
                  </a:cubicBezTo>
                  <a:cubicBezTo>
                    <a:pt x="9723" y="9819"/>
                    <a:pt x="8130" y="11881"/>
                    <a:pt x="5940" y="11887"/>
                  </a:cubicBezTo>
                  <a:cubicBezTo>
                    <a:pt x="5519" y="11887"/>
                    <a:pt x="5004" y="11867"/>
                    <a:pt x="4563" y="11820"/>
                  </a:cubicBezTo>
                  <a:lnTo>
                    <a:pt x="2563" y="10721"/>
                  </a:lnTo>
                  <a:cubicBezTo>
                    <a:pt x="2544" y="10710"/>
                    <a:pt x="2524" y="10705"/>
                    <a:pt x="2505" y="10705"/>
                  </a:cubicBezTo>
                  <a:cubicBezTo>
                    <a:pt x="2431" y="10705"/>
                    <a:pt x="2368" y="10782"/>
                    <a:pt x="2400" y="10864"/>
                  </a:cubicBezTo>
                  <a:cubicBezTo>
                    <a:pt x="2536" y="11223"/>
                    <a:pt x="2834" y="11840"/>
                    <a:pt x="3350" y="12260"/>
                  </a:cubicBezTo>
                  <a:cubicBezTo>
                    <a:pt x="3451" y="12348"/>
                    <a:pt x="3465" y="12504"/>
                    <a:pt x="3370" y="12599"/>
                  </a:cubicBezTo>
                  <a:cubicBezTo>
                    <a:pt x="2977" y="12993"/>
                    <a:pt x="2658" y="13447"/>
                    <a:pt x="2427" y="13949"/>
                  </a:cubicBezTo>
                  <a:cubicBezTo>
                    <a:pt x="2389" y="14031"/>
                    <a:pt x="2452" y="14113"/>
                    <a:pt x="2532" y="14113"/>
                  </a:cubicBezTo>
                  <a:cubicBezTo>
                    <a:pt x="2551" y="14113"/>
                    <a:pt x="2571" y="14108"/>
                    <a:pt x="2590" y="14098"/>
                  </a:cubicBezTo>
                  <a:lnTo>
                    <a:pt x="4807" y="12871"/>
                  </a:lnTo>
                  <a:cubicBezTo>
                    <a:pt x="5397" y="12911"/>
                    <a:pt x="6055" y="12932"/>
                    <a:pt x="6360" y="12932"/>
                  </a:cubicBezTo>
                  <a:cubicBezTo>
                    <a:pt x="10110" y="12932"/>
                    <a:pt x="13073" y="9751"/>
                    <a:pt x="12809" y="6009"/>
                  </a:cubicBezTo>
                  <a:cubicBezTo>
                    <a:pt x="12564" y="2774"/>
                    <a:pt x="9981" y="211"/>
                    <a:pt x="6747" y="8"/>
                  </a:cubicBezTo>
                  <a:cubicBezTo>
                    <a:pt x="6657" y="3"/>
                    <a:pt x="6565" y="0"/>
                    <a:pt x="6472" y="0"/>
                  </a:cubicBezTo>
                  <a:close/>
                </a:path>
              </a:pathLst>
            </a:custGeom>
            <a:solidFill>
              <a:srgbClr val="7F92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81"/>
            <p:cNvSpPr/>
            <p:nvPr/>
          </p:nvSpPr>
          <p:spPr>
            <a:xfrm>
              <a:off x="5249540" y="2484196"/>
              <a:ext cx="351639" cy="318931"/>
            </a:xfrm>
            <a:custGeom>
              <a:rect b="b" l="l" r="r" t="t"/>
              <a:pathLst>
                <a:path extrusionOk="0" h="12159" w="13406">
                  <a:moveTo>
                    <a:pt x="6290" y="0"/>
                  </a:moveTo>
                  <a:cubicBezTo>
                    <a:pt x="4288" y="0"/>
                    <a:pt x="2413" y="969"/>
                    <a:pt x="1349" y="1898"/>
                  </a:cubicBezTo>
                  <a:cubicBezTo>
                    <a:pt x="298" y="2699"/>
                    <a:pt x="34" y="3329"/>
                    <a:pt x="7" y="3749"/>
                  </a:cubicBezTo>
                  <a:cubicBezTo>
                    <a:pt x="1" y="4018"/>
                    <a:pt x="216" y="4221"/>
                    <a:pt x="465" y="4221"/>
                  </a:cubicBezTo>
                  <a:cubicBezTo>
                    <a:pt x="506" y="4221"/>
                    <a:pt x="548" y="4215"/>
                    <a:pt x="590" y="4204"/>
                  </a:cubicBezTo>
                  <a:cubicBezTo>
                    <a:pt x="1939" y="3831"/>
                    <a:pt x="3207" y="3187"/>
                    <a:pt x="4299" y="2312"/>
                  </a:cubicBezTo>
                  <a:cubicBezTo>
                    <a:pt x="4386" y="2242"/>
                    <a:pt x="4489" y="2208"/>
                    <a:pt x="4592" y="2208"/>
                  </a:cubicBezTo>
                  <a:cubicBezTo>
                    <a:pt x="4736" y="2208"/>
                    <a:pt x="4879" y="2276"/>
                    <a:pt x="4970" y="2407"/>
                  </a:cubicBezTo>
                  <a:cubicBezTo>
                    <a:pt x="5933" y="3905"/>
                    <a:pt x="7642" y="4428"/>
                    <a:pt x="8666" y="4611"/>
                  </a:cubicBezTo>
                  <a:lnTo>
                    <a:pt x="8672" y="4645"/>
                  </a:lnTo>
                  <a:cubicBezTo>
                    <a:pt x="8910" y="4977"/>
                    <a:pt x="9079" y="5350"/>
                    <a:pt x="9181" y="5750"/>
                  </a:cubicBezTo>
                  <a:cubicBezTo>
                    <a:pt x="9730" y="7865"/>
                    <a:pt x="8130" y="9927"/>
                    <a:pt x="5947" y="9933"/>
                  </a:cubicBezTo>
                  <a:cubicBezTo>
                    <a:pt x="5519" y="9933"/>
                    <a:pt x="5004" y="9906"/>
                    <a:pt x="4570" y="9866"/>
                  </a:cubicBezTo>
                  <a:lnTo>
                    <a:pt x="2563" y="8767"/>
                  </a:lnTo>
                  <a:cubicBezTo>
                    <a:pt x="2544" y="8756"/>
                    <a:pt x="2524" y="8751"/>
                    <a:pt x="2505" y="8751"/>
                  </a:cubicBezTo>
                  <a:cubicBezTo>
                    <a:pt x="2431" y="8751"/>
                    <a:pt x="2368" y="8828"/>
                    <a:pt x="2400" y="8910"/>
                  </a:cubicBezTo>
                  <a:cubicBezTo>
                    <a:pt x="2536" y="9269"/>
                    <a:pt x="2834" y="9886"/>
                    <a:pt x="3350" y="10306"/>
                  </a:cubicBezTo>
                  <a:cubicBezTo>
                    <a:pt x="3451" y="10388"/>
                    <a:pt x="3465" y="10550"/>
                    <a:pt x="3370" y="10645"/>
                  </a:cubicBezTo>
                  <a:cubicBezTo>
                    <a:pt x="2983" y="11039"/>
                    <a:pt x="2665" y="11493"/>
                    <a:pt x="2427" y="11995"/>
                  </a:cubicBezTo>
                  <a:cubicBezTo>
                    <a:pt x="2389" y="12077"/>
                    <a:pt x="2452" y="12159"/>
                    <a:pt x="2532" y="12159"/>
                  </a:cubicBezTo>
                  <a:cubicBezTo>
                    <a:pt x="2551" y="12159"/>
                    <a:pt x="2571" y="12154"/>
                    <a:pt x="2590" y="12144"/>
                  </a:cubicBezTo>
                  <a:lnTo>
                    <a:pt x="4807" y="10917"/>
                  </a:lnTo>
                  <a:cubicBezTo>
                    <a:pt x="5397" y="10957"/>
                    <a:pt x="6055" y="10978"/>
                    <a:pt x="6360" y="10978"/>
                  </a:cubicBezTo>
                  <a:cubicBezTo>
                    <a:pt x="7228" y="10978"/>
                    <a:pt x="8089" y="10801"/>
                    <a:pt x="8889" y="10462"/>
                  </a:cubicBezTo>
                  <a:cubicBezTo>
                    <a:pt x="13405" y="7669"/>
                    <a:pt x="11690" y="2407"/>
                    <a:pt x="9405" y="915"/>
                  </a:cubicBezTo>
                  <a:cubicBezTo>
                    <a:pt x="8395" y="259"/>
                    <a:pt x="7326" y="0"/>
                    <a:pt x="6290" y="0"/>
                  </a:cubicBezTo>
                  <a:close/>
                </a:path>
              </a:pathLst>
            </a:custGeom>
            <a:solidFill>
              <a:srgbClr val="6C81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81"/>
            <p:cNvSpPr/>
            <p:nvPr/>
          </p:nvSpPr>
          <p:spPr>
            <a:xfrm>
              <a:off x="5369227" y="2515540"/>
              <a:ext cx="191820" cy="234549"/>
            </a:xfrm>
            <a:custGeom>
              <a:rect b="b" l="l" r="r" t="t"/>
              <a:pathLst>
                <a:path extrusionOk="0" h="8942" w="7313">
                  <a:moveTo>
                    <a:pt x="3181" y="1"/>
                  </a:moveTo>
                  <a:cubicBezTo>
                    <a:pt x="3077" y="1"/>
                    <a:pt x="2994" y="93"/>
                    <a:pt x="3018" y="202"/>
                  </a:cubicBezTo>
                  <a:cubicBezTo>
                    <a:pt x="3350" y="1653"/>
                    <a:pt x="5181" y="1924"/>
                    <a:pt x="4964" y="3409"/>
                  </a:cubicBezTo>
                  <a:cubicBezTo>
                    <a:pt x="4957" y="3465"/>
                    <a:pt x="4910" y="3505"/>
                    <a:pt x="4855" y="3505"/>
                  </a:cubicBezTo>
                  <a:cubicBezTo>
                    <a:pt x="4851" y="3505"/>
                    <a:pt x="4846" y="3504"/>
                    <a:pt x="4842" y="3504"/>
                  </a:cubicBezTo>
                  <a:cubicBezTo>
                    <a:pt x="4699" y="3497"/>
                    <a:pt x="4415" y="3463"/>
                    <a:pt x="4069" y="3409"/>
                  </a:cubicBezTo>
                  <a:lnTo>
                    <a:pt x="4069" y="3409"/>
                  </a:lnTo>
                  <a:cubicBezTo>
                    <a:pt x="4320" y="3755"/>
                    <a:pt x="4503" y="4141"/>
                    <a:pt x="4611" y="4555"/>
                  </a:cubicBezTo>
                  <a:cubicBezTo>
                    <a:pt x="5160" y="6670"/>
                    <a:pt x="3567" y="8738"/>
                    <a:pt x="1377" y="8738"/>
                  </a:cubicBezTo>
                  <a:cubicBezTo>
                    <a:pt x="956" y="8738"/>
                    <a:pt x="441" y="8718"/>
                    <a:pt x="0" y="8677"/>
                  </a:cubicBezTo>
                  <a:lnTo>
                    <a:pt x="0" y="8677"/>
                  </a:lnTo>
                  <a:cubicBezTo>
                    <a:pt x="679" y="8859"/>
                    <a:pt x="1305" y="8942"/>
                    <a:pt x="1877" y="8942"/>
                  </a:cubicBezTo>
                  <a:cubicBezTo>
                    <a:pt x="5971" y="8942"/>
                    <a:pt x="7312" y="4695"/>
                    <a:pt x="5438" y="1815"/>
                  </a:cubicBezTo>
                  <a:cubicBezTo>
                    <a:pt x="4998" y="1124"/>
                    <a:pt x="4381" y="561"/>
                    <a:pt x="3655" y="175"/>
                  </a:cubicBezTo>
                  <a:cubicBezTo>
                    <a:pt x="3519" y="100"/>
                    <a:pt x="3370" y="46"/>
                    <a:pt x="3221" y="5"/>
                  </a:cubicBezTo>
                  <a:cubicBezTo>
                    <a:pt x="3208" y="2"/>
                    <a:pt x="3194" y="1"/>
                    <a:pt x="3181" y="1"/>
                  </a:cubicBezTo>
                  <a:close/>
                </a:path>
              </a:pathLst>
            </a:custGeom>
            <a:solidFill>
              <a:srgbClr val="D1DC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81"/>
            <p:cNvSpPr/>
            <p:nvPr/>
          </p:nvSpPr>
          <p:spPr>
            <a:xfrm>
              <a:off x="5352335" y="2493245"/>
              <a:ext cx="24027" cy="30086"/>
            </a:xfrm>
            <a:custGeom>
              <a:rect b="b" l="l" r="r" t="t"/>
              <a:pathLst>
                <a:path extrusionOk="0" h="1147" w="916">
                  <a:moveTo>
                    <a:pt x="467" y="0"/>
                  </a:moveTo>
                  <a:cubicBezTo>
                    <a:pt x="463" y="0"/>
                    <a:pt x="459" y="1"/>
                    <a:pt x="454" y="1"/>
                  </a:cubicBezTo>
                  <a:cubicBezTo>
                    <a:pt x="204" y="1"/>
                    <a:pt x="0" y="204"/>
                    <a:pt x="0" y="455"/>
                  </a:cubicBezTo>
                  <a:lnTo>
                    <a:pt x="0" y="685"/>
                  </a:lnTo>
                  <a:cubicBezTo>
                    <a:pt x="0" y="943"/>
                    <a:pt x="204" y="1147"/>
                    <a:pt x="454" y="1147"/>
                  </a:cubicBezTo>
                  <a:cubicBezTo>
                    <a:pt x="712" y="1147"/>
                    <a:pt x="916" y="943"/>
                    <a:pt x="916" y="685"/>
                  </a:cubicBezTo>
                  <a:lnTo>
                    <a:pt x="916" y="455"/>
                  </a:lnTo>
                  <a:cubicBezTo>
                    <a:pt x="916" y="208"/>
                    <a:pt x="718" y="0"/>
                    <a:pt x="467" y="0"/>
                  </a:cubicBezTo>
                  <a:close/>
                </a:path>
              </a:pathLst>
            </a:custGeom>
            <a:solidFill>
              <a:srgbClr val="203B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81"/>
            <p:cNvSpPr/>
            <p:nvPr/>
          </p:nvSpPr>
          <p:spPr>
            <a:xfrm>
              <a:off x="5358184" y="2499304"/>
              <a:ext cx="12118" cy="11935"/>
            </a:xfrm>
            <a:custGeom>
              <a:rect b="b" l="l" r="r" t="t"/>
              <a:pathLst>
                <a:path extrusionOk="0" h="455" w="462">
                  <a:moveTo>
                    <a:pt x="231" y="0"/>
                  </a:moveTo>
                  <a:cubicBezTo>
                    <a:pt x="109" y="0"/>
                    <a:pt x="1" y="102"/>
                    <a:pt x="1" y="224"/>
                  </a:cubicBezTo>
                  <a:cubicBezTo>
                    <a:pt x="1" y="353"/>
                    <a:pt x="109" y="454"/>
                    <a:pt x="231" y="454"/>
                  </a:cubicBezTo>
                  <a:cubicBezTo>
                    <a:pt x="360" y="454"/>
                    <a:pt x="462" y="353"/>
                    <a:pt x="462" y="224"/>
                  </a:cubicBezTo>
                  <a:cubicBezTo>
                    <a:pt x="462" y="102"/>
                    <a:pt x="360" y="0"/>
                    <a:pt x="23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2" name="Google Shape;1782;p81"/>
          <p:cNvGrpSpPr/>
          <p:nvPr/>
        </p:nvGrpSpPr>
        <p:grpSpPr>
          <a:xfrm>
            <a:off x="4137047" y="2482176"/>
            <a:ext cx="371102" cy="271585"/>
            <a:chOff x="4137047" y="2482176"/>
            <a:chExt cx="371102" cy="271585"/>
          </a:xfrm>
        </p:grpSpPr>
        <p:sp>
          <p:nvSpPr>
            <p:cNvPr id="1783" name="Google Shape;1783;p81"/>
            <p:cNvSpPr/>
            <p:nvPr/>
          </p:nvSpPr>
          <p:spPr>
            <a:xfrm>
              <a:off x="4264367" y="2702062"/>
              <a:ext cx="108540" cy="51699"/>
            </a:xfrm>
            <a:custGeom>
              <a:rect b="b" l="l" r="r" t="t"/>
              <a:pathLst>
                <a:path extrusionOk="0" h="1971" w="4138">
                  <a:moveTo>
                    <a:pt x="3927" y="0"/>
                  </a:moveTo>
                  <a:lnTo>
                    <a:pt x="1" y="1160"/>
                  </a:lnTo>
                  <a:cubicBezTo>
                    <a:pt x="1" y="1160"/>
                    <a:pt x="1711" y="1970"/>
                    <a:pt x="3364" y="1970"/>
                  </a:cubicBezTo>
                  <a:cubicBezTo>
                    <a:pt x="3544" y="1970"/>
                    <a:pt x="3723" y="1961"/>
                    <a:pt x="3900" y="1939"/>
                  </a:cubicBezTo>
                  <a:cubicBezTo>
                    <a:pt x="4049" y="1926"/>
                    <a:pt x="4137" y="1770"/>
                    <a:pt x="4090" y="1627"/>
                  </a:cubicBezTo>
                  <a:cubicBezTo>
                    <a:pt x="3954" y="1282"/>
                    <a:pt x="3771" y="631"/>
                    <a:pt x="3927" y="0"/>
                  </a:cubicBezTo>
                  <a:close/>
                </a:path>
              </a:pathLst>
            </a:custGeom>
            <a:solidFill>
              <a:srgbClr val="5D748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81"/>
            <p:cNvSpPr/>
            <p:nvPr/>
          </p:nvSpPr>
          <p:spPr>
            <a:xfrm>
              <a:off x="4240026" y="2482176"/>
              <a:ext cx="181958" cy="104841"/>
            </a:xfrm>
            <a:custGeom>
              <a:rect b="b" l="l" r="r" t="t"/>
              <a:pathLst>
                <a:path extrusionOk="0" h="3997" w="6937">
                  <a:moveTo>
                    <a:pt x="1310" y="1"/>
                  </a:moveTo>
                  <a:cubicBezTo>
                    <a:pt x="1233" y="1"/>
                    <a:pt x="1156" y="41"/>
                    <a:pt x="1119" y="111"/>
                  </a:cubicBezTo>
                  <a:lnTo>
                    <a:pt x="0" y="1914"/>
                  </a:lnTo>
                  <a:lnTo>
                    <a:pt x="6937" y="3996"/>
                  </a:lnTo>
                  <a:cubicBezTo>
                    <a:pt x="5628" y="2036"/>
                    <a:pt x="3648" y="619"/>
                    <a:pt x="1370" y="9"/>
                  </a:cubicBezTo>
                  <a:cubicBezTo>
                    <a:pt x="1350" y="3"/>
                    <a:pt x="1330" y="1"/>
                    <a:pt x="1310" y="1"/>
                  </a:cubicBezTo>
                  <a:close/>
                </a:path>
              </a:pathLst>
            </a:custGeom>
            <a:solidFill>
              <a:srgbClr val="5D748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81"/>
            <p:cNvSpPr/>
            <p:nvPr/>
          </p:nvSpPr>
          <p:spPr>
            <a:xfrm>
              <a:off x="4415924" y="2545049"/>
              <a:ext cx="92225" cy="168528"/>
            </a:xfrm>
            <a:custGeom>
              <a:rect b="b" l="l" r="r" t="t"/>
              <a:pathLst>
                <a:path extrusionOk="0" h="6425" w="3516">
                  <a:moveTo>
                    <a:pt x="3267" y="1"/>
                  </a:moveTo>
                  <a:cubicBezTo>
                    <a:pt x="3209" y="1"/>
                    <a:pt x="3150" y="25"/>
                    <a:pt x="3106" y="80"/>
                  </a:cubicBezTo>
                  <a:cubicBezTo>
                    <a:pt x="2522" y="758"/>
                    <a:pt x="1505" y="1674"/>
                    <a:pt x="0" y="2060"/>
                  </a:cubicBezTo>
                  <a:lnTo>
                    <a:pt x="41" y="4372"/>
                  </a:lnTo>
                  <a:cubicBezTo>
                    <a:pt x="1519" y="4759"/>
                    <a:pt x="2522" y="5667"/>
                    <a:pt x="3106" y="6345"/>
                  </a:cubicBezTo>
                  <a:cubicBezTo>
                    <a:pt x="3150" y="6401"/>
                    <a:pt x="3209" y="6425"/>
                    <a:pt x="3266" y="6425"/>
                  </a:cubicBezTo>
                  <a:cubicBezTo>
                    <a:pt x="3391" y="6425"/>
                    <a:pt x="3511" y="6311"/>
                    <a:pt x="3479" y="6162"/>
                  </a:cubicBezTo>
                  <a:lnTo>
                    <a:pt x="2950" y="3728"/>
                  </a:lnTo>
                  <a:cubicBezTo>
                    <a:pt x="2895" y="3389"/>
                    <a:pt x="2895" y="3043"/>
                    <a:pt x="2950" y="2697"/>
                  </a:cubicBezTo>
                  <a:lnTo>
                    <a:pt x="3479" y="263"/>
                  </a:lnTo>
                  <a:cubicBezTo>
                    <a:pt x="3516" y="114"/>
                    <a:pt x="3394" y="1"/>
                    <a:pt x="3267" y="1"/>
                  </a:cubicBezTo>
                  <a:close/>
                </a:path>
              </a:pathLst>
            </a:custGeom>
            <a:solidFill>
              <a:srgbClr val="BEC7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81"/>
            <p:cNvSpPr/>
            <p:nvPr/>
          </p:nvSpPr>
          <p:spPr>
            <a:xfrm>
              <a:off x="4137047" y="2520104"/>
              <a:ext cx="315363" cy="218443"/>
            </a:xfrm>
            <a:custGeom>
              <a:rect b="b" l="l" r="r" t="t"/>
              <a:pathLst>
                <a:path extrusionOk="0" h="8328" w="12023">
                  <a:moveTo>
                    <a:pt x="4157" y="1"/>
                  </a:moveTo>
                  <a:cubicBezTo>
                    <a:pt x="678" y="1"/>
                    <a:pt x="95" y="3269"/>
                    <a:pt x="14" y="4015"/>
                  </a:cubicBezTo>
                  <a:cubicBezTo>
                    <a:pt x="0" y="4110"/>
                    <a:pt x="47" y="4204"/>
                    <a:pt x="136" y="4245"/>
                  </a:cubicBezTo>
                  <a:cubicBezTo>
                    <a:pt x="335" y="4345"/>
                    <a:pt x="763" y="4503"/>
                    <a:pt x="1440" y="4503"/>
                  </a:cubicBezTo>
                  <a:cubicBezTo>
                    <a:pt x="1594" y="4503"/>
                    <a:pt x="1760" y="4495"/>
                    <a:pt x="1939" y="4476"/>
                  </a:cubicBezTo>
                  <a:lnTo>
                    <a:pt x="1939" y="4476"/>
                  </a:lnTo>
                  <a:cubicBezTo>
                    <a:pt x="1709" y="4957"/>
                    <a:pt x="1166" y="5283"/>
                    <a:pt x="658" y="5398"/>
                  </a:cubicBezTo>
                  <a:cubicBezTo>
                    <a:pt x="529" y="5425"/>
                    <a:pt x="454" y="5554"/>
                    <a:pt x="488" y="5683"/>
                  </a:cubicBezTo>
                  <a:cubicBezTo>
                    <a:pt x="678" y="6381"/>
                    <a:pt x="1458" y="8327"/>
                    <a:pt x="4163" y="8327"/>
                  </a:cubicBezTo>
                  <a:cubicBezTo>
                    <a:pt x="6462" y="8327"/>
                    <a:pt x="12022" y="6462"/>
                    <a:pt x="12022" y="4164"/>
                  </a:cubicBezTo>
                  <a:cubicBezTo>
                    <a:pt x="12022" y="1865"/>
                    <a:pt x="6455" y="1"/>
                    <a:pt x="4157" y="1"/>
                  </a:cubicBezTo>
                  <a:close/>
                </a:path>
              </a:pathLst>
            </a:custGeom>
            <a:solidFill>
              <a:srgbClr val="7F92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81"/>
            <p:cNvSpPr/>
            <p:nvPr/>
          </p:nvSpPr>
          <p:spPr>
            <a:xfrm>
              <a:off x="4148955" y="2618283"/>
              <a:ext cx="303455" cy="120265"/>
            </a:xfrm>
            <a:custGeom>
              <a:rect b="b" l="l" r="r" t="t"/>
              <a:pathLst>
                <a:path extrusionOk="0" h="4585" w="11569">
                  <a:moveTo>
                    <a:pt x="11507" y="0"/>
                  </a:moveTo>
                  <a:cubicBezTo>
                    <a:pt x="10063" y="1316"/>
                    <a:pt x="6035" y="2272"/>
                    <a:pt x="4170" y="2272"/>
                  </a:cubicBezTo>
                  <a:cubicBezTo>
                    <a:pt x="2570" y="2272"/>
                    <a:pt x="1648" y="1743"/>
                    <a:pt x="1119" y="1201"/>
                  </a:cubicBezTo>
                  <a:cubicBezTo>
                    <a:pt x="855" y="1424"/>
                    <a:pt x="536" y="1580"/>
                    <a:pt x="204" y="1655"/>
                  </a:cubicBezTo>
                  <a:cubicBezTo>
                    <a:pt x="75" y="1682"/>
                    <a:pt x="0" y="1811"/>
                    <a:pt x="34" y="1940"/>
                  </a:cubicBezTo>
                  <a:cubicBezTo>
                    <a:pt x="224" y="2638"/>
                    <a:pt x="997" y="4584"/>
                    <a:pt x="3703" y="4584"/>
                  </a:cubicBezTo>
                  <a:cubicBezTo>
                    <a:pt x="6001" y="4584"/>
                    <a:pt x="11568" y="2719"/>
                    <a:pt x="11568" y="421"/>
                  </a:cubicBezTo>
                  <a:cubicBezTo>
                    <a:pt x="11568" y="278"/>
                    <a:pt x="11548" y="136"/>
                    <a:pt x="11507" y="0"/>
                  </a:cubicBezTo>
                  <a:close/>
                </a:path>
              </a:pathLst>
            </a:custGeom>
            <a:solidFill>
              <a:srgbClr val="6C81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81"/>
            <p:cNvSpPr/>
            <p:nvPr/>
          </p:nvSpPr>
          <p:spPr>
            <a:xfrm>
              <a:off x="4137047" y="2520996"/>
              <a:ext cx="151714" cy="216817"/>
            </a:xfrm>
            <a:custGeom>
              <a:rect b="b" l="l" r="r" t="t"/>
              <a:pathLst>
                <a:path extrusionOk="0" h="8266" w="5784">
                  <a:moveTo>
                    <a:pt x="3634" y="0"/>
                  </a:moveTo>
                  <a:cubicBezTo>
                    <a:pt x="624" y="312"/>
                    <a:pt x="102" y="3269"/>
                    <a:pt x="14" y="3981"/>
                  </a:cubicBezTo>
                  <a:cubicBezTo>
                    <a:pt x="0" y="4076"/>
                    <a:pt x="54" y="4170"/>
                    <a:pt x="136" y="4211"/>
                  </a:cubicBezTo>
                  <a:cubicBezTo>
                    <a:pt x="341" y="4314"/>
                    <a:pt x="771" y="4470"/>
                    <a:pt x="1450" y="4470"/>
                  </a:cubicBezTo>
                  <a:cubicBezTo>
                    <a:pt x="1534" y="4470"/>
                    <a:pt x="1623" y="4467"/>
                    <a:pt x="1716" y="4462"/>
                  </a:cubicBezTo>
                  <a:cubicBezTo>
                    <a:pt x="1718" y="4462"/>
                    <a:pt x="1721" y="4462"/>
                    <a:pt x="1724" y="4462"/>
                  </a:cubicBezTo>
                  <a:cubicBezTo>
                    <a:pt x="1821" y="4462"/>
                    <a:pt x="1877" y="4573"/>
                    <a:pt x="1824" y="4652"/>
                  </a:cubicBezTo>
                  <a:cubicBezTo>
                    <a:pt x="1546" y="5018"/>
                    <a:pt x="1092" y="5269"/>
                    <a:pt x="665" y="5371"/>
                  </a:cubicBezTo>
                  <a:cubicBezTo>
                    <a:pt x="536" y="5398"/>
                    <a:pt x="454" y="5527"/>
                    <a:pt x="495" y="5655"/>
                  </a:cubicBezTo>
                  <a:cubicBezTo>
                    <a:pt x="671" y="6306"/>
                    <a:pt x="1363" y="8029"/>
                    <a:pt x="3628" y="8266"/>
                  </a:cubicBezTo>
                  <a:cubicBezTo>
                    <a:pt x="4916" y="7412"/>
                    <a:pt x="5784" y="5886"/>
                    <a:pt x="5784" y="4137"/>
                  </a:cubicBezTo>
                  <a:cubicBezTo>
                    <a:pt x="5784" y="2387"/>
                    <a:pt x="4916" y="855"/>
                    <a:pt x="3634" y="0"/>
                  </a:cubicBezTo>
                  <a:close/>
                </a:path>
              </a:pathLst>
            </a:custGeom>
            <a:solidFill>
              <a:srgbClr val="BEC7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81"/>
            <p:cNvSpPr/>
            <p:nvPr/>
          </p:nvSpPr>
          <p:spPr>
            <a:xfrm>
              <a:off x="4148771" y="2649759"/>
              <a:ext cx="131281" cy="88054"/>
            </a:xfrm>
            <a:custGeom>
              <a:rect b="b" l="l" r="r" t="t"/>
              <a:pathLst>
                <a:path extrusionOk="0" h="3357" w="5005">
                  <a:moveTo>
                    <a:pt x="1126" y="1"/>
                  </a:moveTo>
                  <a:cubicBezTo>
                    <a:pt x="862" y="224"/>
                    <a:pt x="543" y="380"/>
                    <a:pt x="211" y="455"/>
                  </a:cubicBezTo>
                  <a:cubicBezTo>
                    <a:pt x="82" y="482"/>
                    <a:pt x="1" y="618"/>
                    <a:pt x="41" y="740"/>
                  </a:cubicBezTo>
                  <a:cubicBezTo>
                    <a:pt x="218" y="1391"/>
                    <a:pt x="909" y="3113"/>
                    <a:pt x="3174" y="3357"/>
                  </a:cubicBezTo>
                  <a:cubicBezTo>
                    <a:pt x="4015" y="2787"/>
                    <a:pt x="4659" y="1974"/>
                    <a:pt x="5005" y="1024"/>
                  </a:cubicBezTo>
                  <a:lnTo>
                    <a:pt x="5005" y="1024"/>
                  </a:lnTo>
                  <a:cubicBezTo>
                    <a:pt x="4700" y="1058"/>
                    <a:pt x="4422" y="1072"/>
                    <a:pt x="4177" y="1072"/>
                  </a:cubicBezTo>
                  <a:cubicBezTo>
                    <a:pt x="2577" y="1072"/>
                    <a:pt x="1655" y="543"/>
                    <a:pt x="1126" y="1"/>
                  </a:cubicBezTo>
                  <a:close/>
                </a:path>
              </a:pathLst>
            </a:custGeom>
            <a:solidFill>
              <a:srgbClr val="7F92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81"/>
            <p:cNvSpPr/>
            <p:nvPr/>
          </p:nvSpPr>
          <p:spPr>
            <a:xfrm>
              <a:off x="4315411" y="2615608"/>
              <a:ext cx="77588" cy="55109"/>
            </a:xfrm>
            <a:custGeom>
              <a:rect b="b" l="l" r="r" t="t"/>
              <a:pathLst>
                <a:path extrusionOk="0" h="2101" w="2958">
                  <a:moveTo>
                    <a:pt x="937" y="1"/>
                  </a:moveTo>
                  <a:cubicBezTo>
                    <a:pt x="835" y="1"/>
                    <a:pt x="727" y="48"/>
                    <a:pt x="659" y="130"/>
                  </a:cubicBezTo>
                  <a:lnTo>
                    <a:pt x="137" y="706"/>
                  </a:lnTo>
                  <a:cubicBezTo>
                    <a:pt x="1" y="855"/>
                    <a:pt x="8" y="1092"/>
                    <a:pt x="157" y="1235"/>
                  </a:cubicBezTo>
                  <a:cubicBezTo>
                    <a:pt x="595" y="1654"/>
                    <a:pt x="1201" y="2101"/>
                    <a:pt x="1591" y="2101"/>
                  </a:cubicBezTo>
                  <a:cubicBezTo>
                    <a:pt x="1636" y="2101"/>
                    <a:pt x="1678" y="2095"/>
                    <a:pt x="1717" y="2082"/>
                  </a:cubicBezTo>
                  <a:cubicBezTo>
                    <a:pt x="2178" y="1933"/>
                    <a:pt x="2957" y="530"/>
                    <a:pt x="2829" y="292"/>
                  </a:cubicBezTo>
                  <a:cubicBezTo>
                    <a:pt x="2693" y="28"/>
                    <a:pt x="1405" y="1"/>
                    <a:pt x="937" y="1"/>
                  </a:cubicBezTo>
                  <a:close/>
                </a:path>
              </a:pathLst>
            </a:custGeom>
            <a:solidFill>
              <a:srgbClr val="BEC7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81"/>
            <p:cNvSpPr/>
            <p:nvPr/>
          </p:nvSpPr>
          <p:spPr>
            <a:xfrm>
              <a:off x="4173323" y="2580748"/>
              <a:ext cx="24394" cy="30453"/>
            </a:xfrm>
            <a:custGeom>
              <a:rect b="b" l="l" r="r" t="t"/>
              <a:pathLst>
                <a:path extrusionOk="0" h="1161" w="930">
                  <a:moveTo>
                    <a:pt x="461" y="1"/>
                  </a:moveTo>
                  <a:cubicBezTo>
                    <a:pt x="210" y="1"/>
                    <a:pt x="0" y="211"/>
                    <a:pt x="0" y="469"/>
                  </a:cubicBezTo>
                  <a:lnTo>
                    <a:pt x="0" y="699"/>
                  </a:lnTo>
                  <a:cubicBezTo>
                    <a:pt x="0" y="950"/>
                    <a:pt x="210" y="1160"/>
                    <a:pt x="461" y="1160"/>
                  </a:cubicBezTo>
                  <a:cubicBezTo>
                    <a:pt x="719" y="1160"/>
                    <a:pt x="929" y="950"/>
                    <a:pt x="929" y="699"/>
                  </a:cubicBezTo>
                  <a:lnTo>
                    <a:pt x="929" y="469"/>
                  </a:lnTo>
                  <a:cubicBezTo>
                    <a:pt x="929" y="211"/>
                    <a:pt x="719" y="1"/>
                    <a:pt x="461" y="1"/>
                  </a:cubicBezTo>
                  <a:close/>
                </a:path>
              </a:pathLst>
            </a:custGeom>
            <a:solidFill>
              <a:srgbClr val="203B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81"/>
            <p:cNvSpPr/>
            <p:nvPr/>
          </p:nvSpPr>
          <p:spPr>
            <a:xfrm>
              <a:off x="4179356" y="2586807"/>
              <a:ext cx="12118" cy="12302"/>
            </a:xfrm>
            <a:custGeom>
              <a:rect b="b" l="l" r="r" t="t"/>
              <a:pathLst>
                <a:path extrusionOk="0" h="469" w="462">
                  <a:moveTo>
                    <a:pt x="231" y="0"/>
                  </a:moveTo>
                  <a:cubicBezTo>
                    <a:pt x="103" y="0"/>
                    <a:pt x="1" y="109"/>
                    <a:pt x="1" y="231"/>
                  </a:cubicBezTo>
                  <a:cubicBezTo>
                    <a:pt x="1" y="360"/>
                    <a:pt x="103" y="468"/>
                    <a:pt x="231" y="468"/>
                  </a:cubicBezTo>
                  <a:cubicBezTo>
                    <a:pt x="360" y="468"/>
                    <a:pt x="462" y="360"/>
                    <a:pt x="462" y="231"/>
                  </a:cubicBezTo>
                  <a:cubicBezTo>
                    <a:pt x="462" y="109"/>
                    <a:pt x="360" y="0"/>
                    <a:pt x="23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81"/>
            <p:cNvSpPr/>
            <p:nvPr/>
          </p:nvSpPr>
          <p:spPr>
            <a:xfrm>
              <a:off x="4334978" y="2629300"/>
              <a:ext cx="52145" cy="16918"/>
            </a:xfrm>
            <a:custGeom>
              <a:rect b="b" l="l" r="r" t="t"/>
              <a:pathLst>
                <a:path extrusionOk="0" h="645" w="1988">
                  <a:moveTo>
                    <a:pt x="313" y="1"/>
                  </a:moveTo>
                  <a:cubicBezTo>
                    <a:pt x="1" y="1"/>
                    <a:pt x="1" y="469"/>
                    <a:pt x="313" y="469"/>
                  </a:cubicBezTo>
                  <a:cubicBezTo>
                    <a:pt x="808" y="475"/>
                    <a:pt x="1296" y="536"/>
                    <a:pt x="1777" y="645"/>
                  </a:cubicBezTo>
                  <a:cubicBezTo>
                    <a:pt x="1859" y="509"/>
                    <a:pt x="1927" y="367"/>
                    <a:pt x="1988" y="218"/>
                  </a:cubicBezTo>
                  <a:cubicBezTo>
                    <a:pt x="1438" y="82"/>
                    <a:pt x="876" y="8"/>
                    <a:pt x="313" y="1"/>
                  </a:cubicBezTo>
                  <a:close/>
                </a:path>
              </a:pathLst>
            </a:custGeom>
            <a:solidFill>
              <a:srgbClr val="6C81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94" name="Google Shape;1794;p81"/>
          <p:cNvGrpSpPr/>
          <p:nvPr/>
        </p:nvGrpSpPr>
        <p:grpSpPr>
          <a:xfrm>
            <a:off x="4686434" y="2432916"/>
            <a:ext cx="367377" cy="370079"/>
            <a:chOff x="4686434" y="2432916"/>
            <a:chExt cx="367377" cy="370079"/>
          </a:xfrm>
        </p:grpSpPr>
        <p:sp>
          <p:nvSpPr>
            <p:cNvPr id="1795" name="Google Shape;1795;p81"/>
            <p:cNvSpPr/>
            <p:nvPr/>
          </p:nvSpPr>
          <p:spPr>
            <a:xfrm>
              <a:off x="4795105" y="2432916"/>
              <a:ext cx="175426" cy="76198"/>
            </a:xfrm>
            <a:custGeom>
              <a:rect b="b" l="l" r="r" t="t"/>
              <a:pathLst>
                <a:path extrusionOk="0" h="2905" w="6688">
                  <a:moveTo>
                    <a:pt x="6451" y="1"/>
                  </a:moveTo>
                  <a:cubicBezTo>
                    <a:pt x="6444" y="1"/>
                    <a:pt x="6436" y="1"/>
                    <a:pt x="6428" y="2"/>
                  </a:cubicBezTo>
                  <a:cubicBezTo>
                    <a:pt x="5215" y="172"/>
                    <a:pt x="2258" y="741"/>
                    <a:pt x="0" y="2463"/>
                  </a:cubicBezTo>
                  <a:lnTo>
                    <a:pt x="4842" y="2904"/>
                  </a:lnTo>
                  <a:cubicBezTo>
                    <a:pt x="5120" y="1772"/>
                    <a:pt x="6028" y="795"/>
                    <a:pt x="6571" y="294"/>
                  </a:cubicBezTo>
                  <a:cubicBezTo>
                    <a:pt x="6687" y="190"/>
                    <a:pt x="6600" y="1"/>
                    <a:pt x="6451" y="1"/>
                  </a:cubicBezTo>
                  <a:close/>
                </a:path>
              </a:pathLst>
            </a:custGeom>
            <a:solidFill>
              <a:srgbClr val="C8D3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81"/>
            <p:cNvSpPr/>
            <p:nvPr/>
          </p:nvSpPr>
          <p:spPr>
            <a:xfrm>
              <a:off x="4795105" y="2726771"/>
              <a:ext cx="175374" cy="76224"/>
            </a:xfrm>
            <a:custGeom>
              <a:rect b="b" l="l" r="r" t="t"/>
              <a:pathLst>
                <a:path extrusionOk="0" h="2906" w="6686">
                  <a:moveTo>
                    <a:pt x="4842" y="1"/>
                  </a:moveTo>
                  <a:lnTo>
                    <a:pt x="0" y="441"/>
                  </a:lnTo>
                  <a:cubicBezTo>
                    <a:pt x="2258" y="2164"/>
                    <a:pt x="5215" y="2733"/>
                    <a:pt x="6428" y="2903"/>
                  </a:cubicBezTo>
                  <a:cubicBezTo>
                    <a:pt x="6438" y="2904"/>
                    <a:pt x="6448" y="2905"/>
                    <a:pt x="6458" y="2905"/>
                  </a:cubicBezTo>
                  <a:cubicBezTo>
                    <a:pt x="6603" y="2905"/>
                    <a:pt x="6685" y="2719"/>
                    <a:pt x="6571" y="2611"/>
                  </a:cubicBezTo>
                  <a:cubicBezTo>
                    <a:pt x="6028" y="2109"/>
                    <a:pt x="5120" y="1133"/>
                    <a:pt x="4842" y="1"/>
                  </a:cubicBezTo>
                  <a:close/>
                </a:path>
              </a:pathLst>
            </a:custGeom>
            <a:solidFill>
              <a:srgbClr val="C8D3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81"/>
            <p:cNvSpPr/>
            <p:nvPr/>
          </p:nvSpPr>
          <p:spPr>
            <a:xfrm>
              <a:off x="4686434" y="2485428"/>
              <a:ext cx="367377" cy="265028"/>
            </a:xfrm>
            <a:custGeom>
              <a:rect b="b" l="l" r="r" t="t"/>
              <a:pathLst>
                <a:path extrusionOk="0" h="10104" w="14006">
                  <a:moveTo>
                    <a:pt x="6503" y="0"/>
                  </a:moveTo>
                  <a:cubicBezTo>
                    <a:pt x="2523" y="0"/>
                    <a:pt x="1723" y="2767"/>
                    <a:pt x="150" y="4740"/>
                  </a:cubicBezTo>
                  <a:cubicBezTo>
                    <a:pt x="0" y="4923"/>
                    <a:pt x="0" y="5181"/>
                    <a:pt x="150" y="5371"/>
                  </a:cubicBezTo>
                  <a:cubicBezTo>
                    <a:pt x="1723" y="7344"/>
                    <a:pt x="2530" y="10103"/>
                    <a:pt x="6503" y="10103"/>
                  </a:cubicBezTo>
                  <a:cubicBezTo>
                    <a:pt x="6508" y="10103"/>
                    <a:pt x="6513" y="10103"/>
                    <a:pt x="6519" y="10103"/>
                  </a:cubicBezTo>
                  <a:cubicBezTo>
                    <a:pt x="8757" y="10103"/>
                    <a:pt x="10729" y="8634"/>
                    <a:pt x="11372" y="6489"/>
                  </a:cubicBezTo>
                  <a:cubicBezTo>
                    <a:pt x="11433" y="6294"/>
                    <a:pt x="11616" y="6173"/>
                    <a:pt x="11807" y="6173"/>
                  </a:cubicBezTo>
                  <a:cubicBezTo>
                    <a:pt x="11868" y="6173"/>
                    <a:pt x="11930" y="6185"/>
                    <a:pt x="11989" y="6211"/>
                  </a:cubicBezTo>
                  <a:lnTo>
                    <a:pt x="13657" y="6923"/>
                  </a:lnTo>
                  <a:cubicBezTo>
                    <a:pt x="13687" y="6936"/>
                    <a:pt x="13717" y="6942"/>
                    <a:pt x="13746" y="6942"/>
                  </a:cubicBezTo>
                  <a:cubicBezTo>
                    <a:pt x="13888" y="6942"/>
                    <a:pt x="14006" y="6804"/>
                    <a:pt x="13955" y="6652"/>
                  </a:cubicBezTo>
                  <a:lnTo>
                    <a:pt x="13541" y="5418"/>
                  </a:lnTo>
                  <a:cubicBezTo>
                    <a:pt x="13460" y="5181"/>
                    <a:pt x="13467" y="4923"/>
                    <a:pt x="13541" y="4692"/>
                  </a:cubicBezTo>
                  <a:lnTo>
                    <a:pt x="13955" y="3452"/>
                  </a:lnTo>
                  <a:cubicBezTo>
                    <a:pt x="14006" y="3305"/>
                    <a:pt x="13887" y="3162"/>
                    <a:pt x="13744" y="3162"/>
                  </a:cubicBezTo>
                  <a:cubicBezTo>
                    <a:pt x="13715" y="3162"/>
                    <a:pt x="13686" y="3168"/>
                    <a:pt x="13657" y="3180"/>
                  </a:cubicBezTo>
                  <a:lnTo>
                    <a:pt x="11995" y="3899"/>
                  </a:lnTo>
                  <a:cubicBezTo>
                    <a:pt x="11937" y="3923"/>
                    <a:pt x="11877" y="3934"/>
                    <a:pt x="11818" y="3934"/>
                  </a:cubicBezTo>
                  <a:cubicBezTo>
                    <a:pt x="11623" y="3934"/>
                    <a:pt x="11441" y="3812"/>
                    <a:pt x="11378" y="3614"/>
                  </a:cubicBezTo>
                  <a:cubicBezTo>
                    <a:pt x="10727" y="1465"/>
                    <a:pt x="8747" y="0"/>
                    <a:pt x="6503" y="0"/>
                  </a:cubicBezTo>
                  <a:close/>
                </a:path>
              </a:pathLst>
            </a:custGeom>
            <a:solidFill>
              <a:srgbClr val="E3E8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81"/>
            <p:cNvSpPr/>
            <p:nvPr/>
          </p:nvSpPr>
          <p:spPr>
            <a:xfrm>
              <a:off x="4686434" y="2517980"/>
              <a:ext cx="238719" cy="232476"/>
            </a:xfrm>
            <a:custGeom>
              <a:rect b="b" l="l" r="r" t="t"/>
              <a:pathLst>
                <a:path extrusionOk="0" h="8863" w="9101">
                  <a:moveTo>
                    <a:pt x="2835" y="0"/>
                  </a:moveTo>
                  <a:lnTo>
                    <a:pt x="2835" y="0"/>
                  </a:lnTo>
                  <a:cubicBezTo>
                    <a:pt x="1702" y="983"/>
                    <a:pt x="1051" y="2367"/>
                    <a:pt x="143" y="3499"/>
                  </a:cubicBezTo>
                  <a:cubicBezTo>
                    <a:pt x="0" y="3682"/>
                    <a:pt x="0" y="3946"/>
                    <a:pt x="143" y="4130"/>
                  </a:cubicBezTo>
                  <a:cubicBezTo>
                    <a:pt x="1723" y="6103"/>
                    <a:pt x="2523" y="8862"/>
                    <a:pt x="6503" y="8862"/>
                  </a:cubicBezTo>
                  <a:cubicBezTo>
                    <a:pt x="7412" y="8862"/>
                    <a:pt x="8314" y="8618"/>
                    <a:pt x="9100" y="8150"/>
                  </a:cubicBezTo>
                  <a:cubicBezTo>
                    <a:pt x="5459" y="7527"/>
                    <a:pt x="2808" y="4374"/>
                    <a:pt x="2808" y="685"/>
                  </a:cubicBezTo>
                  <a:cubicBezTo>
                    <a:pt x="2808" y="454"/>
                    <a:pt x="2814" y="224"/>
                    <a:pt x="2835" y="0"/>
                  </a:cubicBezTo>
                  <a:close/>
                </a:path>
              </a:pathLst>
            </a:custGeom>
            <a:solidFill>
              <a:srgbClr val="D8E0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81"/>
            <p:cNvSpPr/>
            <p:nvPr/>
          </p:nvSpPr>
          <p:spPr>
            <a:xfrm>
              <a:off x="4725386" y="2593916"/>
              <a:ext cx="30086" cy="30086"/>
            </a:xfrm>
            <a:custGeom>
              <a:rect b="b" l="l" r="r" t="t"/>
              <a:pathLst>
                <a:path extrusionOk="0" h="1147" w="1147">
                  <a:moveTo>
                    <a:pt x="577" y="0"/>
                  </a:moveTo>
                  <a:cubicBezTo>
                    <a:pt x="258" y="0"/>
                    <a:pt x="0" y="258"/>
                    <a:pt x="0" y="577"/>
                  </a:cubicBezTo>
                  <a:cubicBezTo>
                    <a:pt x="0" y="889"/>
                    <a:pt x="258" y="1146"/>
                    <a:pt x="577" y="1146"/>
                  </a:cubicBezTo>
                  <a:cubicBezTo>
                    <a:pt x="889" y="1146"/>
                    <a:pt x="1146" y="889"/>
                    <a:pt x="1146" y="577"/>
                  </a:cubicBezTo>
                  <a:cubicBezTo>
                    <a:pt x="1146" y="258"/>
                    <a:pt x="889" y="0"/>
                    <a:pt x="577" y="0"/>
                  </a:cubicBezTo>
                  <a:close/>
                </a:path>
              </a:pathLst>
            </a:custGeom>
            <a:solidFill>
              <a:srgbClr val="203B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81"/>
            <p:cNvSpPr/>
            <p:nvPr/>
          </p:nvSpPr>
          <p:spPr>
            <a:xfrm>
              <a:off x="4737478" y="2599949"/>
              <a:ext cx="12118" cy="11961"/>
            </a:xfrm>
            <a:custGeom>
              <a:rect b="b" l="l" r="r" t="t"/>
              <a:pathLst>
                <a:path extrusionOk="0" h="456" w="462">
                  <a:moveTo>
                    <a:pt x="231" y="1"/>
                  </a:moveTo>
                  <a:cubicBezTo>
                    <a:pt x="102" y="1"/>
                    <a:pt x="0" y="103"/>
                    <a:pt x="0" y="225"/>
                  </a:cubicBezTo>
                  <a:cubicBezTo>
                    <a:pt x="0" y="354"/>
                    <a:pt x="102" y="455"/>
                    <a:pt x="231" y="455"/>
                  </a:cubicBezTo>
                  <a:cubicBezTo>
                    <a:pt x="353" y="455"/>
                    <a:pt x="462" y="354"/>
                    <a:pt x="462" y="225"/>
                  </a:cubicBezTo>
                  <a:cubicBezTo>
                    <a:pt x="462" y="103"/>
                    <a:pt x="353" y="1"/>
                    <a:pt x="23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81"/>
            <p:cNvSpPr/>
            <p:nvPr/>
          </p:nvSpPr>
          <p:spPr>
            <a:xfrm>
              <a:off x="4772862" y="2488261"/>
              <a:ext cx="51253" cy="259336"/>
            </a:xfrm>
            <a:custGeom>
              <a:rect b="b" l="l" r="r" t="t"/>
              <a:pathLst>
                <a:path extrusionOk="0" h="9887" w="1954">
                  <a:moveTo>
                    <a:pt x="1954" y="1"/>
                  </a:moveTo>
                  <a:cubicBezTo>
                    <a:pt x="1560" y="69"/>
                    <a:pt x="1167" y="184"/>
                    <a:pt x="794" y="340"/>
                  </a:cubicBezTo>
                  <a:cubicBezTo>
                    <a:pt x="299" y="1642"/>
                    <a:pt x="1" y="3222"/>
                    <a:pt x="1" y="4944"/>
                  </a:cubicBezTo>
                  <a:cubicBezTo>
                    <a:pt x="1" y="6659"/>
                    <a:pt x="299" y="8246"/>
                    <a:pt x="794" y="9548"/>
                  </a:cubicBezTo>
                  <a:cubicBezTo>
                    <a:pt x="1167" y="9704"/>
                    <a:pt x="1560" y="9812"/>
                    <a:pt x="1954" y="9887"/>
                  </a:cubicBezTo>
                  <a:cubicBezTo>
                    <a:pt x="1628" y="8497"/>
                    <a:pt x="1432" y="6795"/>
                    <a:pt x="1432" y="4944"/>
                  </a:cubicBezTo>
                  <a:cubicBezTo>
                    <a:pt x="1432" y="3100"/>
                    <a:pt x="1628" y="1391"/>
                    <a:pt x="1954" y="1"/>
                  </a:cubicBezTo>
                  <a:close/>
                </a:path>
              </a:pathLst>
            </a:custGeom>
            <a:solidFill>
              <a:srgbClr val="7F92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81"/>
            <p:cNvSpPr/>
            <p:nvPr/>
          </p:nvSpPr>
          <p:spPr>
            <a:xfrm>
              <a:off x="4772862" y="2606900"/>
              <a:ext cx="51253" cy="140698"/>
            </a:xfrm>
            <a:custGeom>
              <a:rect b="b" l="l" r="r" t="t"/>
              <a:pathLst>
                <a:path extrusionOk="0" h="5364" w="1954">
                  <a:moveTo>
                    <a:pt x="8" y="0"/>
                  </a:moveTo>
                  <a:cubicBezTo>
                    <a:pt x="8" y="143"/>
                    <a:pt x="1" y="278"/>
                    <a:pt x="1" y="428"/>
                  </a:cubicBezTo>
                  <a:cubicBezTo>
                    <a:pt x="1" y="2143"/>
                    <a:pt x="299" y="3730"/>
                    <a:pt x="794" y="5025"/>
                  </a:cubicBezTo>
                  <a:cubicBezTo>
                    <a:pt x="1167" y="5188"/>
                    <a:pt x="1560" y="5296"/>
                    <a:pt x="1954" y="5364"/>
                  </a:cubicBezTo>
                  <a:cubicBezTo>
                    <a:pt x="1737" y="4401"/>
                    <a:pt x="1587" y="3418"/>
                    <a:pt x="1513" y="2428"/>
                  </a:cubicBezTo>
                  <a:cubicBezTo>
                    <a:pt x="862" y="1716"/>
                    <a:pt x="353" y="895"/>
                    <a:pt x="8" y="0"/>
                  </a:cubicBezTo>
                  <a:close/>
                </a:path>
              </a:pathLst>
            </a:custGeom>
            <a:solidFill>
              <a:srgbClr val="6C81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81"/>
            <p:cNvSpPr/>
            <p:nvPr/>
          </p:nvSpPr>
          <p:spPr>
            <a:xfrm>
              <a:off x="4847381" y="2485769"/>
              <a:ext cx="47529" cy="264503"/>
            </a:xfrm>
            <a:custGeom>
              <a:rect b="b" l="l" r="r" t="t"/>
              <a:pathLst>
                <a:path extrusionOk="0" h="10084" w="1812">
                  <a:moveTo>
                    <a:pt x="584" y="1"/>
                  </a:moveTo>
                  <a:cubicBezTo>
                    <a:pt x="218" y="1371"/>
                    <a:pt x="1" y="3127"/>
                    <a:pt x="1" y="5039"/>
                  </a:cubicBezTo>
                  <a:cubicBezTo>
                    <a:pt x="1" y="6958"/>
                    <a:pt x="218" y="8707"/>
                    <a:pt x="584" y="10084"/>
                  </a:cubicBezTo>
                  <a:cubicBezTo>
                    <a:pt x="998" y="10063"/>
                    <a:pt x="1411" y="9995"/>
                    <a:pt x="1811" y="9880"/>
                  </a:cubicBezTo>
                  <a:cubicBezTo>
                    <a:pt x="1513" y="8558"/>
                    <a:pt x="1337" y="6876"/>
                    <a:pt x="1337" y="5039"/>
                  </a:cubicBezTo>
                  <a:cubicBezTo>
                    <a:pt x="1337" y="3201"/>
                    <a:pt x="1513" y="1520"/>
                    <a:pt x="1811" y="198"/>
                  </a:cubicBezTo>
                  <a:cubicBezTo>
                    <a:pt x="1411" y="82"/>
                    <a:pt x="998" y="14"/>
                    <a:pt x="584" y="1"/>
                  </a:cubicBezTo>
                  <a:close/>
                </a:path>
              </a:pathLst>
            </a:custGeom>
            <a:solidFill>
              <a:srgbClr val="7F92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81"/>
            <p:cNvSpPr/>
            <p:nvPr/>
          </p:nvSpPr>
          <p:spPr>
            <a:xfrm>
              <a:off x="4853440" y="2704528"/>
              <a:ext cx="41470" cy="45745"/>
            </a:xfrm>
            <a:custGeom>
              <a:rect b="b" l="l" r="r" t="t"/>
              <a:pathLst>
                <a:path extrusionOk="0" h="1744" w="1581">
                  <a:moveTo>
                    <a:pt x="0" y="1"/>
                  </a:moveTo>
                  <a:lnTo>
                    <a:pt x="0" y="1"/>
                  </a:lnTo>
                  <a:cubicBezTo>
                    <a:pt x="82" y="584"/>
                    <a:pt x="204" y="1167"/>
                    <a:pt x="353" y="1744"/>
                  </a:cubicBezTo>
                  <a:cubicBezTo>
                    <a:pt x="767" y="1723"/>
                    <a:pt x="1180" y="1655"/>
                    <a:pt x="1580" y="1540"/>
                  </a:cubicBezTo>
                  <a:cubicBezTo>
                    <a:pt x="1519" y="1269"/>
                    <a:pt x="1465" y="984"/>
                    <a:pt x="1418" y="693"/>
                  </a:cubicBezTo>
                  <a:cubicBezTo>
                    <a:pt x="923" y="510"/>
                    <a:pt x="448" y="279"/>
                    <a:pt x="0" y="1"/>
                  </a:cubicBezTo>
                  <a:close/>
                </a:path>
              </a:pathLst>
            </a:custGeom>
            <a:solidFill>
              <a:srgbClr val="6C81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81"/>
            <p:cNvSpPr/>
            <p:nvPr/>
          </p:nvSpPr>
          <p:spPr>
            <a:xfrm>
              <a:off x="4915868" y="2510845"/>
              <a:ext cx="46611" cy="214168"/>
            </a:xfrm>
            <a:custGeom>
              <a:rect b="b" l="l" r="r" t="t"/>
              <a:pathLst>
                <a:path extrusionOk="0" h="8165" w="1777">
                  <a:moveTo>
                    <a:pt x="740" y="1"/>
                  </a:moveTo>
                  <a:cubicBezTo>
                    <a:pt x="0" y="2672"/>
                    <a:pt x="0" y="5493"/>
                    <a:pt x="740" y="8165"/>
                  </a:cubicBezTo>
                  <a:cubicBezTo>
                    <a:pt x="1133" y="7887"/>
                    <a:pt x="1479" y="7554"/>
                    <a:pt x="1777" y="7175"/>
                  </a:cubicBezTo>
                  <a:cubicBezTo>
                    <a:pt x="1289" y="5141"/>
                    <a:pt x="1289" y="3025"/>
                    <a:pt x="1777" y="998"/>
                  </a:cubicBezTo>
                  <a:cubicBezTo>
                    <a:pt x="1479" y="618"/>
                    <a:pt x="1133" y="279"/>
                    <a:pt x="740" y="1"/>
                  </a:cubicBezTo>
                  <a:close/>
                </a:path>
              </a:pathLst>
            </a:custGeom>
            <a:solidFill>
              <a:srgbClr val="7F92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06" name="Google Shape;1806;p81"/>
          <p:cNvGrpSpPr/>
          <p:nvPr/>
        </p:nvGrpSpPr>
        <p:grpSpPr>
          <a:xfrm>
            <a:off x="6328222" y="2056306"/>
            <a:ext cx="372099" cy="293986"/>
            <a:chOff x="6328222" y="2056306"/>
            <a:chExt cx="372099" cy="293986"/>
          </a:xfrm>
        </p:grpSpPr>
        <p:sp>
          <p:nvSpPr>
            <p:cNvPr id="1807" name="Google Shape;1807;p81"/>
            <p:cNvSpPr/>
            <p:nvPr/>
          </p:nvSpPr>
          <p:spPr>
            <a:xfrm>
              <a:off x="6581656" y="2179875"/>
              <a:ext cx="58021" cy="170416"/>
            </a:xfrm>
            <a:custGeom>
              <a:rect b="b" l="l" r="r" t="t"/>
              <a:pathLst>
                <a:path extrusionOk="0" h="6497" w="2212">
                  <a:moveTo>
                    <a:pt x="2150" y="0"/>
                  </a:moveTo>
                  <a:lnTo>
                    <a:pt x="415" y="448"/>
                  </a:lnTo>
                  <a:cubicBezTo>
                    <a:pt x="415" y="448"/>
                    <a:pt x="1371" y="2536"/>
                    <a:pt x="1316" y="3357"/>
                  </a:cubicBezTo>
                  <a:cubicBezTo>
                    <a:pt x="1235" y="4475"/>
                    <a:pt x="638" y="5825"/>
                    <a:pt x="638" y="5825"/>
                  </a:cubicBezTo>
                  <a:lnTo>
                    <a:pt x="516" y="5825"/>
                  </a:lnTo>
                  <a:cubicBezTo>
                    <a:pt x="326" y="5825"/>
                    <a:pt x="150" y="5947"/>
                    <a:pt x="89" y="6130"/>
                  </a:cubicBezTo>
                  <a:lnTo>
                    <a:pt x="28" y="6320"/>
                  </a:lnTo>
                  <a:cubicBezTo>
                    <a:pt x="1" y="6401"/>
                    <a:pt x="62" y="6496"/>
                    <a:pt x="157" y="6496"/>
                  </a:cubicBezTo>
                  <a:lnTo>
                    <a:pt x="1005" y="6496"/>
                  </a:lnTo>
                  <a:cubicBezTo>
                    <a:pt x="1059" y="6496"/>
                    <a:pt x="1106" y="6462"/>
                    <a:pt x="1127" y="6408"/>
                  </a:cubicBezTo>
                  <a:lnTo>
                    <a:pt x="2211" y="3804"/>
                  </a:lnTo>
                  <a:lnTo>
                    <a:pt x="2150" y="0"/>
                  </a:lnTo>
                  <a:close/>
                </a:path>
              </a:pathLst>
            </a:custGeom>
            <a:solidFill>
              <a:srgbClr val="4F64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81"/>
            <p:cNvSpPr/>
            <p:nvPr/>
          </p:nvSpPr>
          <p:spPr>
            <a:xfrm>
              <a:off x="6488461" y="2209227"/>
              <a:ext cx="51253" cy="141065"/>
            </a:xfrm>
            <a:custGeom>
              <a:rect b="b" l="l" r="r" t="t"/>
              <a:pathLst>
                <a:path extrusionOk="0" h="5378" w="1954">
                  <a:moveTo>
                    <a:pt x="1004" y="0"/>
                  </a:moveTo>
                  <a:lnTo>
                    <a:pt x="1" y="115"/>
                  </a:lnTo>
                  <a:cubicBezTo>
                    <a:pt x="740" y="1933"/>
                    <a:pt x="1289" y="4706"/>
                    <a:pt x="1289" y="4706"/>
                  </a:cubicBezTo>
                  <a:lnTo>
                    <a:pt x="1160" y="4706"/>
                  </a:lnTo>
                  <a:cubicBezTo>
                    <a:pt x="1155" y="4706"/>
                    <a:pt x="1151" y="4706"/>
                    <a:pt x="1146" y="4706"/>
                  </a:cubicBezTo>
                  <a:cubicBezTo>
                    <a:pt x="955" y="4706"/>
                    <a:pt x="793" y="4832"/>
                    <a:pt x="733" y="5011"/>
                  </a:cubicBezTo>
                  <a:lnTo>
                    <a:pt x="672" y="5201"/>
                  </a:lnTo>
                  <a:cubicBezTo>
                    <a:pt x="638" y="5289"/>
                    <a:pt x="706" y="5377"/>
                    <a:pt x="794" y="5377"/>
                  </a:cubicBezTo>
                  <a:lnTo>
                    <a:pt x="1811" y="5377"/>
                  </a:lnTo>
                  <a:cubicBezTo>
                    <a:pt x="1893" y="5377"/>
                    <a:pt x="1954" y="5309"/>
                    <a:pt x="1947" y="5235"/>
                  </a:cubicBezTo>
                  <a:lnTo>
                    <a:pt x="1737" y="2644"/>
                  </a:lnTo>
                  <a:lnTo>
                    <a:pt x="1004" y="0"/>
                  </a:lnTo>
                  <a:close/>
                </a:path>
              </a:pathLst>
            </a:custGeom>
            <a:solidFill>
              <a:srgbClr val="4F64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81"/>
            <p:cNvSpPr/>
            <p:nvPr/>
          </p:nvSpPr>
          <p:spPr>
            <a:xfrm>
              <a:off x="6642720" y="2150524"/>
              <a:ext cx="57601" cy="88238"/>
            </a:xfrm>
            <a:custGeom>
              <a:rect b="b" l="l" r="r" t="t"/>
              <a:pathLst>
                <a:path extrusionOk="0" h="3364" w="2196">
                  <a:moveTo>
                    <a:pt x="326" y="1"/>
                  </a:moveTo>
                  <a:cubicBezTo>
                    <a:pt x="132" y="1"/>
                    <a:pt x="0" y="279"/>
                    <a:pt x="202" y="414"/>
                  </a:cubicBezTo>
                  <a:lnTo>
                    <a:pt x="1151" y="1038"/>
                  </a:lnTo>
                  <a:cubicBezTo>
                    <a:pt x="1335" y="1167"/>
                    <a:pt x="1450" y="1377"/>
                    <a:pt x="1450" y="1601"/>
                  </a:cubicBezTo>
                  <a:lnTo>
                    <a:pt x="1450" y="2631"/>
                  </a:lnTo>
                  <a:cubicBezTo>
                    <a:pt x="1450" y="2869"/>
                    <a:pt x="1545" y="3099"/>
                    <a:pt x="1714" y="3269"/>
                  </a:cubicBezTo>
                  <a:lnTo>
                    <a:pt x="1741" y="3296"/>
                  </a:lnTo>
                  <a:cubicBezTo>
                    <a:pt x="1782" y="3337"/>
                    <a:pt x="1836" y="3357"/>
                    <a:pt x="1897" y="3357"/>
                  </a:cubicBezTo>
                  <a:lnTo>
                    <a:pt x="1897" y="3364"/>
                  </a:lnTo>
                  <a:cubicBezTo>
                    <a:pt x="2094" y="3364"/>
                    <a:pt x="2196" y="3120"/>
                    <a:pt x="2053" y="2984"/>
                  </a:cubicBezTo>
                  <a:lnTo>
                    <a:pt x="2026" y="2957"/>
                  </a:lnTo>
                  <a:cubicBezTo>
                    <a:pt x="1945" y="2869"/>
                    <a:pt x="1897" y="2753"/>
                    <a:pt x="1897" y="2638"/>
                  </a:cubicBezTo>
                  <a:lnTo>
                    <a:pt x="1897" y="1601"/>
                  </a:lnTo>
                  <a:cubicBezTo>
                    <a:pt x="1897" y="1228"/>
                    <a:pt x="1707" y="875"/>
                    <a:pt x="1396" y="672"/>
                  </a:cubicBezTo>
                  <a:lnTo>
                    <a:pt x="453" y="41"/>
                  </a:lnTo>
                  <a:cubicBezTo>
                    <a:pt x="410" y="13"/>
                    <a:pt x="367" y="1"/>
                    <a:pt x="326" y="1"/>
                  </a:cubicBezTo>
                  <a:close/>
                </a:path>
              </a:pathLst>
            </a:custGeom>
            <a:solidFill>
              <a:srgbClr val="697D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81"/>
            <p:cNvSpPr/>
            <p:nvPr/>
          </p:nvSpPr>
          <p:spPr>
            <a:xfrm>
              <a:off x="6328222" y="2056620"/>
              <a:ext cx="352190" cy="293671"/>
            </a:xfrm>
            <a:custGeom>
              <a:rect b="b" l="l" r="r" t="t"/>
              <a:pathLst>
                <a:path extrusionOk="0" h="11196" w="13427">
                  <a:moveTo>
                    <a:pt x="2069" y="0"/>
                  </a:moveTo>
                  <a:cubicBezTo>
                    <a:pt x="1892" y="0"/>
                    <a:pt x="1723" y="68"/>
                    <a:pt x="1601" y="197"/>
                  </a:cubicBezTo>
                  <a:lnTo>
                    <a:pt x="1343" y="448"/>
                  </a:lnTo>
                  <a:lnTo>
                    <a:pt x="563" y="577"/>
                  </a:lnTo>
                  <a:cubicBezTo>
                    <a:pt x="238" y="631"/>
                    <a:pt x="1" y="916"/>
                    <a:pt x="1" y="1241"/>
                  </a:cubicBezTo>
                  <a:lnTo>
                    <a:pt x="1" y="1343"/>
                  </a:lnTo>
                  <a:cubicBezTo>
                    <a:pt x="1" y="1465"/>
                    <a:pt x="102" y="1567"/>
                    <a:pt x="224" y="1567"/>
                  </a:cubicBezTo>
                  <a:lnTo>
                    <a:pt x="1994" y="1567"/>
                  </a:lnTo>
                  <a:lnTo>
                    <a:pt x="1994" y="3506"/>
                  </a:lnTo>
                  <a:cubicBezTo>
                    <a:pt x="1994" y="4760"/>
                    <a:pt x="3255" y="5927"/>
                    <a:pt x="5147" y="5927"/>
                  </a:cubicBezTo>
                  <a:cubicBezTo>
                    <a:pt x="5269" y="5927"/>
                    <a:pt x="5371" y="6028"/>
                    <a:pt x="5378" y="6150"/>
                  </a:cubicBezTo>
                  <a:lnTo>
                    <a:pt x="5378" y="10524"/>
                  </a:lnTo>
                  <a:lnTo>
                    <a:pt x="5249" y="10524"/>
                  </a:lnTo>
                  <a:cubicBezTo>
                    <a:pt x="5059" y="10524"/>
                    <a:pt x="4883" y="10646"/>
                    <a:pt x="4822" y="10829"/>
                  </a:cubicBezTo>
                  <a:lnTo>
                    <a:pt x="4794" y="10910"/>
                  </a:lnTo>
                  <a:cubicBezTo>
                    <a:pt x="4747" y="11046"/>
                    <a:pt x="4856" y="11195"/>
                    <a:pt x="4998" y="11195"/>
                  </a:cubicBezTo>
                  <a:lnTo>
                    <a:pt x="5845" y="11195"/>
                  </a:lnTo>
                  <a:cubicBezTo>
                    <a:pt x="5954" y="11188"/>
                    <a:pt x="6049" y="11107"/>
                    <a:pt x="6056" y="10992"/>
                  </a:cubicBezTo>
                  <a:lnTo>
                    <a:pt x="6395" y="6313"/>
                  </a:lnTo>
                  <a:cubicBezTo>
                    <a:pt x="7561" y="6299"/>
                    <a:pt x="9595" y="6049"/>
                    <a:pt x="10978" y="5079"/>
                  </a:cubicBezTo>
                  <a:lnTo>
                    <a:pt x="11094" y="5608"/>
                  </a:lnTo>
                  <a:cubicBezTo>
                    <a:pt x="11162" y="5893"/>
                    <a:pt x="11263" y="6171"/>
                    <a:pt x="11406" y="6428"/>
                  </a:cubicBezTo>
                  <a:lnTo>
                    <a:pt x="12538" y="8503"/>
                  </a:lnTo>
                  <a:lnTo>
                    <a:pt x="12538" y="10524"/>
                  </a:lnTo>
                  <a:lnTo>
                    <a:pt x="12409" y="10524"/>
                  </a:lnTo>
                  <a:cubicBezTo>
                    <a:pt x="12219" y="10524"/>
                    <a:pt x="12050" y="10646"/>
                    <a:pt x="11989" y="10829"/>
                  </a:cubicBezTo>
                  <a:lnTo>
                    <a:pt x="11962" y="10910"/>
                  </a:lnTo>
                  <a:cubicBezTo>
                    <a:pt x="11914" y="11046"/>
                    <a:pt x="12016" y="11195"/>
                    <a:pt x="12158" y="11195"/>
                  </a:cubicBezTo>
                  <a:lnTo>
                    <a:pt x="13006" y="11195"/>
                  </a:lnTo>
                  <a:cubicBezTo>
                    <a:pt x="13121" y="11188"/>
                    <a:pt x="13216" y="11107"/>
                    <a:pt x="13223" y="10992"/>
                  </a:cubicBezTo>
                  <a:lnTo>
                    <a:pt x="13419" y="7981"/>
                  </a:lnTo>
                  <a:cubicBezTo>
                    <a:pt x="13426" y="7886"/>
                    <a:pt x="13406" y="7791"/>
                    <a:pt x="13358" y="7710"/>
                  </a:cubicBezTo>
                  <a:lnTo>
                    <a:pt x="13141" y="7391"/>
                  </a:lnTo>
                  <a:cubicBezTo>
                    <a:pt x="13047" y="7242"/>
                    <a:pt x="12992" y="7066"/>
                    <a:pt x="12992" y="6889"/>
                  </a:cubicBezTo>
                  <a:lnTo>
                    <a:pt x="12992" y="4476"/>
                  </a:lnTo>
                  <a:cubicBezTo>
                    <a:pt x="12992" y="4326"/>
                    <a:pt x="12979" y="4177"/>
                    <a:pt x="12958" y="4028"/>
                  </a:cubicBezTo>
                  <a:cubicBezTo>
                    <a:pt x="12802" y="3018"/>
                    <a:pt x="12118" y="2414"/>
                    <a:pt x="11460" y="1933"/>
                  </a:cubicBezTo>
                  <a:cubicBezTo>
                    <a:pt x="10450" y="1194"/>
                    <a:pt x="10287" y="407"/>
                    <a:pt x="9541" y="407"/>
                  </a:cubicBezTo>
                  <a:cubicBezTo>
                    <a:pt x="8832" y="407"/>
                    <a:pt x="9112" y="1268"/>
                    <a:pt x="8269" y="1268"/>
                  </a:cubicBezTo>
                  <a:cubicBezTo>
                    <a:pt x="8266" y="1268"/>
                    <a:pt x="8263" y="1268"/>
                    <a:pt x="8259" y="1268"/>
                  </a:cubicBezTo>
                  <a:cubicBezTo>
                    <a:pt x="7576" y="1262"/>
                    <a:pt x="7647" y="322"/>
                    <a:pt x="7067" y="322"/>
                  </a:cubicBezTo>
                  <a:cubicBezTo>
                    <a:pt x="7008" y="322"/>
                    <a:pt x="6943" y="332"/>
                    <a:pt x="6869" y="353"/>
                  </a:cubicBezTo>
                  <a:cubicBezTo>
                    <a:pt x="6198" y="550"/>
                    <a:pt x="5893" y="2516"/>
                    <a:pt x="5208" y="3411"/>
                  </a:cubicBezTo>
                  <a:cubicBezTo>
                    <a:pt x="5032" y="3648"/>
                    <a:pt x="4645" y="4028"/>
                    <a:pt x="4150" y="4028"/>
                  </a:cubicBezTo>
                  <a:lnTo>
                    <a:pt x="4035" y="4028"/>
                  </a:lnTo>
                  <a:cubicBezTo>
                    <a:pt x="3540" y="4028"/>
                    <a:pt x="3140" y="3628"/>
                    <a:pt x="3140" y="3133"/>
                  </a:cubicBezTo>
                  <a:lnTo>
                    <a:pt x="3140" y="0"/>
                  </a:lnTo>
                  <a:close/>
                </a:path>
              </a:pathLst>
            </a:custGeom>
            <a:solidFill>
              <a:srgbClr val="7D8F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81"/>
            <p:cNvSpPr/>
            <p:nvPr/>
          </p:nvSpPr>
          <p:spPr>
            <a:xfrm>
              <a:off x="6371633" y="2068896"/>
              <a:ext cx="18151" cy="11751"/>
            </a:xfrm>
            <a:custGeom>
              <a:rect b="b" l="l" r="r" t="t"/>
              <a:pathLst>
                <a:path extrusionOk="0" h="448" w="692">
                  <a:moveTo>
                    <a:pt x="298" y="0"/>
                  </a:moveTo>
                  <a:cubicBezTo>
                    <a:pt x="0" y="0"/>
                    <a:pt x="0" y="448"/>
                    <a:pt x="298" y="448"/>
                  </a:cubicBezTo>
                  <a:lnTo>
                    <a:pt x="393" y="448"/>
                  </a:lnTo>
                  <a:cubicBezTo>
                    <a:pt x="692" y="448"/>
                    <a:pt x="692" y="0"/>
                    <a:pt x="393" y="0"/>
                  </a:cubicBezTo>
                  <a:close/>
                </a:path>
              </a:pathLst>
            </a:custGeom>
            <a:solidFill>
              <a:srgbClr val="203B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81"/>
            <p:cNvSpPr/>
            <p:nvPr/>
          </p:nvSpPr>
          <p:spPr>
            <a:xfrm>
              <a:off x="6396158" y="2056306"/>
              <a:ext cx="25102" cy="18702"/>
            </a:xfrm>
            <a:custGeom>
              <a:rect b="b" l="l" r="r" t="t"/>
              <a:pathLst>
                <a:path extrusionOk="0" h="713" w="957">
                  <a:moveTo>
                    <a:pt x="455" y="1"/>
                  </a:moveTo>
                  <a:cubicBezTo>
                    <a:pt x="361" y="1"/>
                    <a:pt x="255" y="20"/>
                    <a:pt x="136" y="67"/>
                  </a:cubicBezTo>
                  <a:cubicBezTo>
                    <a:pt x="35" y="114"/>
                    <a:pt x="1" y="236"/>
                    <a:pt x="62" y="324"/>
                  </a:cubicBezTo>
                  <a:lnTo>
                    <a:pt x="258" y="629"/>
                  </a:lnTo>
                  <a:cubicBezTo>
                    <a:pt x="290" y="685"/>
                    <a:pt x="345" y="712"/>
                    <a:pt x="402" y="712"/>
                  </a:cubicBezTo>
                  <a:cubicBezTo>
                    <a:pt x="444" y="712"/>
                    <a:pt x="486" y="698"/>
                    <a:pt x="523" y="670"/>
                  </a:cubicBezTo>
                  <a:lnTo>
                    <a:pt x="903" y="351"/>
                  </a:lnTo>
                  <a:cubicBezTo>
                    <a:pt x="957" y="311"/>
                    <a:pt x="957" y="229"/>
                    <a:pt x="909" y="182"/>
                  </a:cubicBezTo>
                  <a:cubicBezTo>
                    <a:pt x="824" y="101"/>
                    <a:pt x="673" y="1"/>
                    <a:pt x="455" y="1"/>
                  </a:cubicBezTo>
                  <a:close/>
                </a:path>
              </a:pathLst>
            </a:custGeom>
            <a:solidFill>
              <a:srgbClr val="697D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81"/>
            <p:cNvSpPr/>
            <p:nvPr/>
          </p:nvSpPr>
          <p:spPr>
            <a:xfrm>
              <a:off x="6380682" y="2097697"/>
              <a:ext cx="88605" cy="117589"/>
            </a:xfrm>
            <a:custGeom>
              <a:rect b="b" l="l" r="r" t="t"/>
              <a:pathLst>
                <a:path extrusionOk="0" h="4483" w="3378">
                  <a:moveTo>
                    <a:pt x="1" y="1"/>
                  </a:moveTo>
                  <a:lnTo>
                    <a:pt x="1" y="1940"/>
                  </a:lnTo>
                  <a:cubicBezTo>
                    <a:pt x="1" y="3188"/>
                    <a:pt x="1255" y="4354"/>
                    <a:pt x="3147" y="4361"/>
                  </a:cubicBezTo>
                  <a:cubicBezTo>
                    <a:pt x="3152" y="4360"/>
                    <a:pt x="3157" y="4360"/>
                    <a:pt x="3162" y="4360"/>
                  </a:cubicBezTo>
                  <a:cubicBezTo>
                    <a:pt x="3244" y="4360"/>
                    <a:pt x="3319" y="4412"/>
                    <a:pt x="3351" y="4483"/>
                  </a:cubicBezTo>
                  <a:lnTo>
                    <a:pt x="3378" y="4476"/>
                  </a:lnTo>
                  <a:lnTo>
                    <a:pt x="3378" y="4252"/>
                  </a:lnTo>
                  <a:cubicBezTo>
                    <a:pt x="3378" y="3886"/>
                    <a:pt x="3072" y="3581"/>
                    <a:pt x="2706" y="3581"/>
                  </a:cubicBezTo>
                  <a:cubicBezTo>
                    <a:pt x="1594" y="3581"/>
                    <a:pt x="692" y="2679"/>
                    <a:pt x="692" y="1567"/>
                  </a:cubicBezTo>
                  <a:lnTo>
                    <a:pt x="692" y="672"/>
                  </a:lnTo>
                  <a:cubicBezTo>
                    <a:pt x="692" y="299"/>
                    <a:pt x="387" y="1"/>
                    <a:pt x="14" y="1"/>
                  </a:cubicBezTo>
                  <a:close/>
                </a:path>
              </a:pathLst>
            </a:custGeom>
            <a:solidFill>
              <a:srgbClr val="697D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81"/>
            <p:cNvSpPr/>
            <p:nvPr/>
          </p:nvSpPr>
          <p:spPr>
            <a:xfrm>
              <a:off x="6328406" y="2070496"/>
              <a:ext cx="23318" cy="27227"/>
            </a:xfrm>
            <a:custGeom>
              <a:rect b="b" l="l" r="r" t="t"/>
              <a:pathLst>
                <a:path extrusionOk="0" h="1038" w="889">
                  <a:moveTo>
                    <a:pt x="814" y="0"/>
                  </a:moveTo>
                  <a:lnTo>
                    <a:pt x="556" y="48"/>
                  </a:lnTo>
                  <a:cubicBezTo>
                    <a:pt x="238" y="102"/>
                    <a:pt x="0" y="380"/>
                    <a:pt x="0" y="712"/>
                  </a:cubicBezTo>
                  <a:lnTo>
                    <a:pt x="0" y="814"/>
                  </a:lnTo>
                  <a:cubicBezTo>
                    <a:pt x="0" y="936"/>
                    <a:pt x="95" y="1038"/>
                    <a:pt x="224" y="1038"/>
                  </a:cubicBezTo>
                  <a:lnTo>
                    <a:pt x="767" y="1038"/>
                  </a:lnTo>
                  <a:cubicBezTo>
                    <a:pt x="848" y="895"/>
                    <a:pt x="889" y="739"/>
                    <a:pt x="889" y="583"/>
                  </a:cubicBezTo>
                  <a:lnTo>
                    <a:pt x="889" y="366"/>
                  </a:lnTo>
                  <a:cubicBezTo>
                    <a:pt x="889" y="238"/>
                    <a:pt x="861" y="115"/>
                    <a:pt x="814" y="0"/>
                  </a:cubicBezTo>
                  <a:close/>
                </a:path>
              </a:pathLst>
            </a:custGeom>
            <a:solidFill>
              <a:srgbClr val="697D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81"/>
            <p:cNvSpPr/>
            <p:nvPr/>
          </p:nvSpPr>
          <p:spPr>
            <a:xfrm>
              <a:off x="6495937" y="2180347"/>
              <a:ext cx="120448" cy="41889"/>
            </a:xfrm>
            <a:custGeom>
              <a:rect b="b" l="l" r="r" t="t"/>
              <a:pathLst>
                <a:path extrusionOk="0" h="1597" w="4592">
                  <a:moveTo>
                    <a:pt x="4239" y="0"/>
                  </a:moveTo>
                  <a:cubicBezTo>
                    <a:pt x="4199" y="0"/>
                    <a:pt x="4157" y="8"/>
                    <a:pt x="4117" y="23"/>
                  </a:cubicBezTo>
                  <a:cubicBezTo>
                    <a:pt x="2944" y="430"/>
                    <a:pt x="1459" y="579"/>
                    <a:pt x="631" y="626"/>
                  </a:cubicBezTo>
                  <a:cubicBezTo>
                    <a:pt x="279" y="647"/>
                    <a:pt x="1" y="945"/>
                    <a:pt x="1" y="1298"/>
                  </a:cubicBezTo>
                  <a:lnTo>
                    <a:pt x="1" y="1596"/>
                  </a:lnTo>
                  <a:cubicBezTo>
                    <a:pt x="1174" y="1582"/>
                    <a:pt x="3208" y="1332"/>
                    <a:pt x="4591" y="362"/>
                  </a:cubicBezTo>
                  <a:lnTo>
                    <a:pt x="4584" y="315"/>
                  </a:lnTo>
                  <a:cubicBezTo>
                    <a:pt x="4568" y="133"/>
                    <a:pt x="4413" y="0"/>
                    <a:pt x="4239" y="0"/>
                  </a:cubicBezTo>
                  <a:close/>
                </a:path>
              </a:pathLst>
            </a:custGeom>
            <a:solidFill>
              <a:srgbClr val="697D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16" name="Google Shape;1816;p81"/>
          <p:cNvGrpSpPr/>
          <p:nvPr/>
        </p:nvGrpSpPr>
        <p:grpSpPr>
          <a:xfrm>
            <a:off x="5789327" y="2432968"/>
            <a:ext cx="352531" cy="370132"/>
            <a:chOff x="5789327" y="2432968"/>
            <a:chExt cx="352531" cy="370132"/>
          </a:xfrm>
        </p:grpSpPr>
        <p:sp>
          <p:nvSpPr>
            <p:cNvPr id="1817" name="Google Shape;1817;p81"/>
            <p:cNvSpPr/>
            <p:nvPr/>
          </p:nvSpPr>
          <p:spPr>
            <a:xfrm>
              <a:off x="5794651" y="2568132"/>
              <a:ext cx="341882" cy="228935"/>
            </a:xfrm>
            <a:custGeom>
              <a:rect b="b" l="l" r="r" t="t"/>
              <a:pathLst>
                <a:path extrusionOk="0" h="8728" w="13034">
                  <a:moveTo>
                    <a:pt x="1921" y="0"/>
                  </a:moveTo>
                  <a:cubicBezTo>
                    <a:pt x="1916" y="0"/>
                    <a:pt x="1912" y="0"/>
                    <a:pt x="1908" y="0"/>
                  </a:cubicBezTo>
                  <a:lnTo>
                    <a:pt x="1933" y="0"/>
                  </a:lnTo>
                  <a:cubicBezTo>
                    <a:pt x="1929" y="0"/>
                    <a:pt x="1925" y="0"/>
                    <a:pt x="1921" y="0"/>
                  </a:cubicBezTo>
                  <a:close/>
                  <a:moveTo>
                    <a:pt x="11120" y="0"/>
                  </a:moveTo>
                  <a:cubicBezTo>
                    <a:pt x="11116" y="0"/>
                    <a:pt x="11111" y="0"/>
                    <a:pt x="11107" y="0"/>
                  </a:cubicBezTo>
                  <a:lnTo>
                    <a:pt x="11132" y="0"/>
                  </a:lnTo>
                  <a:cubicBezTo>
                    <a:pt x="11128" y="0"/>
                    <a:pt x="11124" y="0"/>
                    <a:pt x="11120" y="0"/>
                  </a:cubicBezTo>
                  <a:close/>
                  <a:moveTo>
                    <a:pt x="9873" y="7161"/>
                  </a:moveTo>
                  <a:lnTo>
                    <a:pt x="9873" y="7182"/>
                  </a:lnTo>
                  <a:lnTo>
                    <a:pt x="9873" y="7182"/>
                  </a:lnTo>
                  <a:cubicBezTo>
                    <a:pt x="9873" y="7175"/>
                    <a:pt x="9873" y="7168"/>
                    <a:pt x="9873" y="7161"/>
                  </a:cubicBezTo>
                  <a:close/>
                  <a:moveTo>
                    <a:pt x="3160" y="7161"/>
                  </a:moveTo>
                  <a:lnTo>
                    <a:pt x="3160" y="7161"/>
                  </a:lnTo>
                  <a:cubicBezTo>
                    <a:pt x="3160" y="7168"/>
                    <a:pt x="3160" y="7175"/>
                    <a:pt x="3160" y="7182"/>
                  </a:cubicBezTo>
                  <a:lnTo>
                    <a:pt x="3160" y="7182"/>
                  </a:lnTo>
                  <a:lnTo>
                    <a:pt x="3160" y="7161"/>
                  </a:lnTo>
                  <a:close/>
                  <a:moveTo>
                    <a:pt x="1777" y="0"/>
                  </a:moveTo>
                  <a:cubicBezTo>
                    <a:pt x="862" y="0"/>
                    <a:pt x="62" y="705"/>
                    <a:pt x="28" y="1628"/>
                  </a:cubicBezTo>
                  <a:cubicBezTo>
                    <a:pt x="1" y="2570"/>
                    <a:pt x="760" y="3357"/>
                    <a:pt x="1709" y="3357"/>
                  </a:cubicBezTo>
                  <a:lnTo>
                    <a:pt x="4727" y="3357"/>
                  </a:lnTo>
                  <a:cubicBezTo>
                    <a:pt x="4311" y="3921"/>
                    <a:pt x="3642" y="4252"/>
                    <a:pt x="2944" y="4252"/>
                  </a:cubicBezTo>
                  <a:cubicBezTo>
                    <a:pt x="2937" y="4252"/>
                    <a:pt x="2930" y="4252"/>
                    <a:pt x="2923" y="4252"/>
                  </a:cubicBezTo>
                  <a:cubicBezTo>
                    <a:pt x="2919" y="4252"/>
                    <a:pt x="2915" y="4252"/>
                    <a:pt x="2911" y="4252"/>
                  </a:cubicBezTo>
                  <a:cubicBezTo>
                    <a:pt x="2049" y="4252"/>
                    <a:pt x="1377" y="4988"/>
                    <a:pt x="1377" y="5845"/>
                  </a:cubicBezTo>
                  <a:lnTo>
                    <a:pt x="1377" y="6272"/>
                  </a:lnTo>
                  <a:cubicBezTo>
                    <a:pt x="1377" y="5655"/>
                    <a:pt x="1872" y="5154"/>
                    <a:pt x="2496" y="5154"/>
                  </a:cubicBezTo>
                  <a:lnTo>
                    <a:pt x="3391" y="5154"/>
                  </a:lnTo>
                  <a:cubicBezTo>
                    <a:pt x="3683" y="5154"/>
                    <a:pt x="4550" y="4957"/>
                    <a:pt x="5181" y="4448"/>
                  </a:cubicBezTo>
                  <a:lnTo>
                    <a:pt x="5181" y="7127"/>
                  </a:lnTo>
                  <a:cubicBezTo>
                    <a:pt x="5188" y="7601"/>
                    <a:pt x="4869" y="8022"/>
                    <a:pt x="4408" y="8144"/>
                  </a:cubicBezTo>
                  <a:cubicBezTo>
                    <a:pt x="4326" y="8164"/>
                    <a:pt x="4245" y="8173"/>
                    <a:pt x="4165" y="8173"/>
                  </a:cubicBezTo>
                  <a:cubicBezTo>
                    <a:pt x="3629" y="8173"/>
                    <a:pt x="3166" y="7745"/>
                    <a:pt x="3160" y="7182"/>
                  </a:cubicBezTo>
                  <a:lnTo>
                    <a:pt x="3160" y="7182"/>
                  </a:lnTo>
                  <a:lnTo>
                    <a:pt x="3160" y="7215"/>
                  </a:lnTo>
                  <a:cubicBezTo>
                    <a:pt x="3160" y="8008"/>
                    <a:pt x="3771" y="8707"/>
                    <a:pt x="4571" y="8727"/>
                  </a:cubicBezTo>
                  <a:cubicBezTo>
                    <a:pt x="4587" y="8727"/>
                    <a:pt x="4603" y="8728"/>
                    <a:pt x="4620" y="8728"/>
                  </a:cubicBezTo>
                  <a:cubicBezTo>
                    <a:pt x="5418" y="8728"/>
                    <a:pt x="6069" y="8080"/>
                    <a:pt x="6069" y="7276"/>
                  </a:cubicBezTo>
                  <a:lnTo>
                    <a:pt x="6069" y="4496"/>
                  </a:lnTo>
                  <a:cubicBezTo>
                    <a:pt x="6063" y="4272"/>
                    <a:pt x="6218" y="4075"/>
                    <a:pt x="6442" y="4028"/>
                  </a:cubicBezTo>
                  <a:cubicBezTo>
                    <a:pt x="6465" y="4025"/>
                    <a:pt x="6487" y="4023"/>
                    <a:pt x="6510" y="4023"/>
                  </a:cubicBezTo>
                  <a:cubicBezTo>
                    <a:pt x="6754" y="4023"/>
                    <a:pt x="6964" y="4221"/>
                    <a:pt x="6964" y="4475"/>
                  </a:cubicBezTo>
                  <a:lnTo>
                    <a:pt x="6964" y="7208"/>
                  </a:lnTo>
                  <a:cubicBezTo>
                    <a:pt x="6964" y="8008"/>
                    <a:pt x="7581" y="8700"/>
                    <a:pt x="8375" y="8727"/>
                  </a:cubicBezTo>
                  <a:cubicBezTo>
                    <a:pt x="8391" y="8727"/>
                    <a:pt x="8407" y="8728"/>
                    <a:pt x="8424" y="8728"/>
                  </a:cubicBezTo>
                  <a:cubicBezTo>
                    <a:pt x="9222" y="8728"/>
                    <a:pt x="9873" y="8080"/>
                    <a:pt x="9873" y="7269"/>
                  </a:cubicBezTo>
                  <a:lnTo>
                    <a:pt x="9873" y="7182"/>
                  </a:lnTo>
                  <a:lnTo>
                    <a:pt x="9873" y="7182"/>
                  </a:lnTo>
                  <a:cubicBezTo>
                    <a:pt x="9867" y="7742"/>
                    <a:pt x="9400" y="8171"/>
                    <a:pt x="8865" y="8171"/>
                  </a:cubicBezTo>
                  <a:cubicBezTo>
                    <a:pt x="8788" y="8171"/>
                    <a:pt x="8711" y="8162"/>
                    <a:pt x="8632" y="8144"/>
                  </a:cubicBezTo>
                  <a:cubicBezTo>
                    <a:pt x="8171" y="8022"/>
                    <a:pt x="7853" y="7601"/>
                    <a:pt x="7859" y="7127"/>
                  </a:cubicBezTo>
                  <a:lnTo>
                    <a:pt x="7859" y="4442"/>
                  </a:lnTo>
                  <a:cubicBezTo>
                    <a:pt x="8490" y="4950"/>
                    <a:pt x="9358" y="5147"/>
                    <a:pt x="9649" y="5147"/>
                  </a:cubicBezTo>
                  <a:lnTo>
                    <a:pt x="10545" y="5147"/>
                  </a:lnTo>
                  <a:cubicBezTo>
                    <a:pt x="11168" y="5147"/>
                    <a:pt x="11670" y="5648"/>
                    <a:pt x="11670" y="6266"/>
                  </a:cubicBezTo>
                  <a:lnTo>
                    <a:pt x="11670" y="5845"/>
                  </a:lnTo>
                  <a:cubicBezTo>
                    <a:pt x="11670" y="4992"/>
                    <a:pt x="10998" y="4252"/>
                    <a:pt x="10147" y="4252"/>
                  </a:cubicBezTo>
                  <a:cubicBezTo>
                    <a:pt x="10140" y="4252"/>
                    <a:pt x="10132" y="4252"/>
                    <a:pt x="10124" y="4252"/>
                  </a:cubicBezTo>
                  <a:cubicBezTo>
                    <a:pt x="9412" y="4252"/>
                    <a:pt x="8734" y="3919"/>
                    <a:pt x="8314" y="3350"/>
                  </a:cubicBezTo>
                  <a:lnTo>
                    <a:pt x="11331" y="3350"/>
                  </a:lnTo>
                  <a:cubicBezTo>
                    <a:pt x="12280" y="3350"/>
                    <a:pt x="13033" y="2570"/>
                    <a:pt x="13006" y="1628"/>
                  </a:cubicBezTo>
                  <a:cubicBezTo>
                    <a:pt x="12979" y="705"/>
                    <a:pt x="12179" y="0"/>
                    <a:pt x="11263" y="0"/>
                  </a:cubicBezTo>
                  <a:lnTo>
                    <a:pt x="11132" y="0"/>
                  </a:lnTo>
                  <a:cubicBezTo>
                    <a:pt x="11786" y="7"/>
                    <a:pt x="12321" y="537"/>
                    <a:pt x="12341" y="1194"/>
                  </a:cubicBezTo>
                  <a:cubicBezTo>
                    <a:pt x="12355" y="1865"/>
                    <a:pt x="11780" y="2402"/>
                    <a:pt x="11114" y="2402"/>
                  </a:cubicBezTo>
                  <a:cubicBezTo>
                    <a:pt x="11094" y="2402"/>
                    <a:pt x="11073" y="2402"/>
                    <a:pt x="11053" y="2401"/>
                  </a:cubicBezTo>
                  <a:lnTo>
                    <a:pt x="8734" y="2299"/>
                  </a:lnTo>
                  <a:cubicBezTo>
                    <a:pt x="8497" y="2285"/>
                    <a:pt x="8314" y="2089"/>
                    <a:pt x="8314" y="1851"/>
                  </a:cubicBezTo>
                  <a:lnTo>
                    <a:pt x="8314" y="1343"/>
                  </a:lnTo>
                  <a:lnTo>
                    <a:pt x="4727" y="1343"/>
                  </a:lnTo>
                  <a:lnTo>
                    <a:pt x="4727" y="1851"/>
                  </a:lnTo>
                  <a:cubicBezTo>
                    <a:pt x="4727" y="2089"/>
                    <a:pt x="4544" y="2285"/>
                    <a:pt x="4306" y="2299"/>
                  </a:cubicBezTo>
                  <a:lnTo>
                    <a:pt x="1987" y="2401"/>
                  </a:lnTo>
                  <a:cubicBezTo>
                    <a:pt x="1967" y="2402"/>
                    <a:pt x="1947" y="2402"/>
                    <a:pt x="1927" y="2402"/>
                  </a:cubicBezTo>
                  <a:cubicBezTo>
                    <a:pt x="1260" y="2402"/>
                    <a:pt x="686" y="1865"/>
                    <a:pt x="699" y="1194"/>
                  </a:cubicBezTo>
                  <a:cubicBezTo>
                    <a:pt x="719" y="537"/>
                    <a:pt x="1255" y="7"/>
                    <a:pt x="1908" y="0"/>
                  </a:cubicBezTo>
                  <a:close/>
                </a:path>
              </a:pathLst>
            </a:custGeom>
            <a:solidFill>
              <a:srgbClr val="788A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81"/>
            <p:cNvSpPr/>
            <p:nvPr/>
          </p:nvSpPr>
          <p:spPr>
            <a:xfrm>
              <a:off x="5998826" y="2544656"/>
              <a:ext cx="143032" cy="117405"/>
            </a:xfrm>
            <a:custGeom>
              <a:rect b="b" l="l" r="r" t="t"/>
              <a:pathLst>
                <a:path extrusionOk="0" h="4476" w="5453">
                  <a:moveTo>
                    <a:pt x="2537" y="0"/>
                  </a:moveTo>
                  <a:cubicBezTo>
                    <a:pt x="2425" y="0"/>
                    <a:pt x="2313" y="75"/>
                    <a:pt x="2313" y="224"/>
                  </a:cubicBezTo>
                  <a:cubicBezTo>
                    <a:pt x="2313" y="712"/>
                    <a:pt x="2713" y="1119"/>
                    <a:pt x="3208" y="1119"/>
                  </a:cubicBezTo>
                  <a:lnTo>
                    <a:pt x="3547" y="1119"/>
                  </a:lnTo>
                  <a:cubicBezTo>
                    <a:pt x="4354" y="1119"/>
                    <a:pt x="5005" y="1770"/>
                    <a:pt x="5005" y="2570"/>
                  </a:cubicBezTo>
                  <a:cubicBezTo>
                    <a:pt x="5005" y="3377"/>
                    <a:pt x="4354" y="4028"/>
                    <a:pt x="3547" y="4028"/>
                  </a:cubicBezTo>
                  <a:lnTo>
                    <a:pt x="299" y="4028"/>
                  </a:lnTo>
                  <a:cubicBezTo>
                    <a:pt x="1" y="4028"/>
                    <a:pt x="1" y="4475"/>
                    <a:pt x="299" y="4475"/>
                  </a:cubicBezTo>
                  <a:lnTo>
                    <a:pt x="3547" y="4475"/>
                  </a:lnTo>
                  <a:cubicBezTo>
                    <a:pt x="4598" y="4475"/>
                    <a:pt x="5452" y="3621"/>
                    <a:pt x="5452" y="2570"/>
                  </a:cubicBezTo>
                  <a:cubicBezTo>
                    <a:pt x="5452" y="1519"/>
                    <a:pt x="4598" y="672"/>
                    <a:pt x="3547" y="672"/>
                  </a:cubicBezTo>
                  <a:lnTo>
                    <a:pt x="3208" y="672"/>
                  </a:lnTo>
                  <a:cubicBezTo>
                    <a:pt x="2957" y="665"/>
                    <a:pt x="2761" y="468"/>
                    <a:pt x="2761" y="224"/>
                  </a:cubicBezTo>
                  <a:cubicBezTo>
                    <a:pt x="2761" y="75"/>
                    <a:pt x="2649" y="0"/>
                    <a:pt x="2537" y="0"/>
                  </a:cubicBezTo>
                  <a:close/>
                </a:path>
              </a:pathLst>
            </a:custGeom>
            <a:solidFill>
              <a:srgbClr val="5B72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81"/>
            <p:cNvSpPr/>
            <p:nvPr/>
          </p:nvSpPr>
          <p:spPr>
            <a:xfrm>
              <a:off x="5846062" y="2667360"/>
              <a:ext cx="238877" cy="135740"/>
            </a:xfrm>
            <a:custGeom>
              <a:rect b="b" l="l" r="r" t="t"/>
              <a:pathLst>
                <a:path extrusionOk="0" h="5175" w="9107">
                  <a:moveTo>
                    <a:pt x="4557" y="1"/>
                  </a:moveTo>
                  <a:cubicBezTo>
                    <a:pt x="4177" y="1"/>
                    <a:pt x="3872" y="313"/>
                    <a:pt x="3886" y="692"/>
                  </a:cubicBezTo>
                  <a:lnTo>
                    <a:pt x="3886" y="3493"/>
                  </a:lnTo>
                  <a:cubicBezTo>
                    <a:pt x="3886" y="4171"/>
                    <a:pt x="3330" y="4720"/>
                    <a:pt x="2651" y="4720"/>
                  </a:cubicBezTo>
                  <a:cubicBezTo>
                    <a:pt x="1973" y="4720"/>
                    <a:pt x="1417" y="4171"/>
                    <a:pt x="1417" y="3493"/>
                  </a:cubicBezTo>
                  <a:lnTo>
                    <a:pt x="1417" y="3154"/>
                  </a:lnTo>
                  <a:cubicBezTo>
                    <a:pt x="1417" y="2537"/>
                    <a:pt x="916" y="2035"/>
                    <a:pt x="299" y="2035"/>
                  </a:cubicBezTo>
                  <a:cubicBezTo>
                    <a:pt x="0" y="2035"/>
                    <a:pt x="0" y="2483"/>
                    <a:pt x="299" y="2483"/>
                  </a:cubicBezTo>
                  <a:cubicBezTo>
                    <a:pt x="672" y="2483"/>
                    <a:pt x="970" y="2781"/>
                    <a:pt x="970" y="3154"/>
                  </a:cubicBezTo>
                  <a:lnTo>
                    <a:pt x="970" y="3493"/>
                  </a:lnTo>
                  <a:cubicBezTo>
                    <a:pt x="990" y="4408"/>
                    <a:pt x="1736" y="5134"/>
                    <a:pt x="2651" y="5134"/>
                  </a:cubicBezTo>
                  <a:cubicBezTo>
                    <a:pt x="3567" y="5134"/>
                    <a:pt x="4313" y="4408"/>
                    <a:pt x="4333" y="3493"/>
                  </a:cubicBezTo>
                  <a:lnTo>
                    <a:pt x="4333" y="692"/>
                  </a:lnTo>
                  <a:cubicBezTo>
                    <a:pt x="4333" y="543"/>
                    <a:pt x="4445" y="469"/>
                    <a:pt x="4557" y="469"/>
                  </a:cubicBezTo>
                  <a:cubicBezTo>
                    <a:pt x="4669" y="469"/>
                    <a:pt x="4781" y="543"/>
                    <a:pt x="4781" y="692"/>
                  </a:cubicBezTo>
                  <a:lnTo>
                    <a:pt x="4781" y="3493"/>
                  </a:lnTo>
                  <a:cubicBezTo>
                    <a:pt x="4781" y="4422"/>
                    <a:pt x="5533" y="5168"/>
                    <a:pt x="6462" y="5174"/>
                  </a:cubicBezTo>
                  <a:cubicBezTo>
                    <a:pt x="7384" y="5168"/>
                    <a:pt x="8137" y="4422"/>
                    <a:pt x="8137" y="3493"/>
                  </a:cubicBezTo>
                  <a:lnTo>
                    <a:pt x="8137" y="3154"/>
                  </a:lnTo>
                  <a:cubicBezTo>
                    <a:pt x="8137" y="2781"/>
                    <a:pt x="8435" y="2483"/>
                    <a:pt x="8808" y="2483"/>
                  </a:cubicBezTo>
                  <a:cubicBezTo>
                    <a:pt x="9107" y="2483"/>
                    <a:pt x="9107" y="2035"/>
                    <a:pt x="8808" y="2035"/>
                  </a:cubicBezTo>
                  <a:cubicBezTo>
                    <a:pt x="8191" y="2035"/>
                    <a:pt x="7689" y="2537"/>
                    <a:pt x="7689" y="3154"/>
                  </a:cubicBezTo>
                  <a:lnTo>
                    <a:pt x="7689" y="3493"/>
                  </a:lnTo>
                  <a:cubicBezTo>
                    <a:pt x="7689" y="4171"/>
                    <a:pt x="7140" y="4720"/>
                    <a:pt x="6455" y="4720"/>
                  </a:cubicBezTo>
                  <a:cubicBezTo>
                    <a:pt x="5777" y="4720"/>
                    <a:pt x="5228" y="4171"/>
                    <a:pt x="5228" y="3493"/>
                  </a:cubicBezTo>
                  <a:lnTo>
                    <a:pt x="5228" y="692"/>
                  </a:lnTo>
                  <a:cubicBezTo>
                    <a:pt x="5242" y="313"/>
                    <a:pt x="4937" y="1"/>
                    <a:pt x="4557" y="1"/>
                  </a:cubicBezTo>
                  <a:close/>
                </a:path>
              </a:pathLst>
            </a:custGeom>
            <a:solidFill>
              <a:srgbClr val="5B72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81"/>
            <p:cNvSpPr/>
            <p:nvPr/>
          </p:nvSpPr>
          <p:spPr>
            <a:xfrm>
              <a:off x="5898339" y="2432968"/>
              <a:ext cx="134481" cy="211492"/>
            </a:xfrm>
            <a:custGeom>
              <a:rect b="b" l="l" r="r" t="t"/>
              <a:pathLst>
                <a:path extrusionOk="0" h="8063" w="5127">
                  <a:moveTo>
                    <a:pt x="2564" y="0"/>
                  </a:moveTo>
                  <a:cubicBezTo>
                    <a:pt x="1126" y="0"/>
                    <a:pt x="1" y="1241"/>
                    <a:pt x="143" y="2672"/>
                  </a:cubicBezTo>
                  <a:lnTo>
                    <a:pt x="550" y="6720"/>
                  </a:lnTo>
                  <a:lnTo>
                    <a:pt x="1669" y="6720"/>
                  </a:lnTo>
                  <a:lnTo>
                    <a:pt x="1669" y="7167"/>
                  </a:lnTo>
                  <a:cubicBezTo>
                    <a:pt x="1669" y="7662"/>
                    <a:pt x="2069" y="8062"/>
                    <a:pt x="2564" y="8062"/>
                  </a:cubicBezTo>
                  <a:cubicBezTo>
                    <a:pt x="3059" y="8062"/>
                    <a:pt x="3459" y="7662"/>
                    <a:pt x="3459" y="7167"/>
                  </a:cubicBezTo>
                  <a:lnTo>
                    <a:pt x="3459" y="6720"/>
                  </a:lnTo>
                  <a:lnTo>
                    <a:pt x="4578" y="6720"/>
                  </a:lnTo>
                  <a:lnTo>
                    <a:pt x="4985" y="2672"/>
                  </a:lnTo>
                  <a:cubicBezTo>
                    <a:pt x="5127" y="1241"/>
                    <a:pt x="4001" y="0"/>
                    <a:pt x="2564" y="0"/>
                  </a:cubicBezTo>
                  <a:close/>
                </a:path>
              </a:pathLst>
            </a:custGeom>
            <a:solidFill>
              <a:srgbClr val="98A6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81"/>
            <p:cNvSpPr/>
            <p:nvPr/>
          </p:nvSpPr>
          <p:spPr>
            <a:xfrm>
              <a:off x="5898522" y="2433309"/>
              <a:ext cx="59962" cy="175925"/>
            </a:xfrm>
            <a:custGeom>
              <a:rect b="b" l="l" r="r" t="t"/>
              <a:pathLst>
                <a:path extrusionOk="0" h="6707" w="2286">
                  <a:moveTo>
                    <a:pt x="2286" y="1"/>
                  </a:moveTo>
                  <a:cubicBezTo>
                    <a:pt x="963" y="150"/>
                    <a:pt x="1" y="1336"/>
                    <a:pt x="136" y="2659"/>
                  </a:cubicBezTo>
                  <a:lnTo>
                    <a:pt x="543" y="6707"/>
                  </a:lnTo>
                  <a:lnTo>
                    <a:pt x="1601" y="6707"/>
                  </a:lnTo>
                  <a:lnTo>
                    <a:pt x="1228" y="2509"/>
                  </a:lnTo>
                  <a:cubicBezTo>
                    <a:pt x="1133" y="1479"/>
                    <a:pt x="1574" y="536"/>
                    <a:pt x="2286" y="1"/>
                  </a:cubicBezTo>
                  <a:close/>
                </a:path>
              </a:pathLst>
            </a:custGeom>
            <a:solidFill>
              <a:srgbClr val="788A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81"/>
            <p:cNvSpPr/>
            <p:nvPr/>
          </p:nvSpPr>
          <p:spPr>
            <a:xfrm>
              <a:off x="5804960" y="2667045"/>
              <a:ext cx="141065" cy="88920"/>
            </a:xfrm>
            <a:custGeom>
              <a:rect b="b" l="l" r="r" t="t"/>
              <a:pathLst>
                <a:path extrusionOk="0" h="3390" w="5378">
                  <a:moveTo>
                    <a:pt x="5113" y="1"/>
                  </a:moveTo>
                  <a:cubicBezTo>
                    <a:pt x="5041" y="1"/>
                    <a:pt x="4972" y="37"/>
                    <a:pt x="4930" y="101"/>
                  </a:cubicBezTo>
                  <a:cubicBezTo>
                    <a:pt x="4449" y="820"/>
                    <a:pt x="3384" y="1152"/>
                    <a:pt x="2767" y="1152"/>
                  </a:cubicBezTo>
                  <a:lnTo>
                    <a:pt x="2089" y="1152"/>
                  </a:lnTo>
                  <a:cubicBezTo>
                    <a:pt x="1350" y="1152"/>
                    <a:pt x="747" y="1749"/>
                    <a:pt x="747" y="2495"/>
                  </a:cubicBezTo>
                  <a:cubicBezTo>
                    <a:pt x="747" y="2739"/>
                    <a:pt x="550" y="2942"/>
                    <a:pt x="299" y="2942"/>
                  </a:cubicBezTo>
                  <a:cubicBezTo>
                    <a:pt x="1" y="2942"/>
                    <a:pt x="1" y="3390"/>
                    <a:pt x="299" y="3390"/>
                  </a:cubicBezTo>
                  <a:cubicBezTo>
                    <a:pt x="787" y="3390"/>
                    <a:pt x="1188" y="2996"/>
                    <a:pt x="1194" y="2508"/>
                  </a:cubicBezTo>
                  <a:cubicBezTo>
                    <a:pt x="1208" y="2006"/>
                    <a:pt x="1581" y="1593"/>
                    <a:pt x="2076" y="1593"/>
                  </a:cubicBezTo>
                  <a:lnTo>
                    <a:pt x="2767" y="1593"/>
                  </a:lnTo>
                  <a:cubicBezTo>
                    <a:pt x="3507" y="1593"/>
                    <a:pt x="4720" y="1206"/>
                    <a:pt x="5303" y="345"/>
                  </a:cubicBezTo>
                  <a:cubicBezTo>
                    <a:pt x="5378" y="237"/>
                    <a:pt x="5337" y="81"/>
                    <a:pt x="5215" y="20"/>
                  </a:cubicBezTo>
                  <a:lnTo>
                    <a:pt x="5215" y="26"/>
                  </a:lnTo>
                  <a:cubicBezTo>
                    <a:pt x="5182" y="9"/>
                    <a:pt x="5147" y="1"/>
                    <a:pt x="5113" y="1"/>
                  </a:cubicBezTo>
                  <a:close/>
                </a:path>
              </a:pathLst>
            </a:custGeom>
            <a:solidFill>
              <a:srgbClr val="5B72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81"/>
            <p:cNvSpPr/>
            <p:nvPr/>
          </p:nvSpPr>
          <p:spPr>
            <a:xfrm>
              <a:off x="5912739" y="2597483"/>
              <a:ext cx="29378" cy="23502"/>
            </a:xfrm>
            <a:custGeom>
              <a:rect b="b" l="l" r="r" t="t"/>
              <a:pathLst>
                <a:path extrusionOk="0" h="896" w="1120">
                  <a:moveTo>
                    <a:pt x="449" y="0"/>
                  </a:moveTo>
                  <a:cubicBezTo>
                    <a:pt x="198" y="0"/>
                    <a:pt x="1" y="197"/>
                    <a:pt x="1" y="448"/>
                  </a:cubicBezTo>
                  <a:cubicBezTo>
                    <a:pt x="1" y="692"/>
                    <a:pt x="198" y="895"/>
                    <a:pt x="449" y="895"/>
                  </a:cubicBezTo>
                  <a:lnTo>
                    <a:pt x="672" y="895"/>
                  </a:lnTo>
                  <a:cubicBezTo>
                    <a:pt x="916" y="895"/>
                    <a:pt x="1120" y="692"/>
                    <a:pt x="1120" y="448"/>
                  </a:cubicBezTo>
                  <a:cubicBezTo>
                    <a:pt x="1120" y="197"/>
                    <a:pt x="916" y="0"/>
                    <a:pt x="672" y="0"/>
                  </a:cubicBezTo>
                  <a:close/>
                </a:path>
              </a:pathLst>
            </a:custGeom>
            <a:solidFill>
              <a:srgbClr val="203B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81"/>
            <p:cNvSpPr/>
            <p:nvPr/>
          </p:nvSpPr>
          <p:spPr>
            <a:xfrm>
              <a:off x="5989042" y="2597483"/>
              <a:ext cx="29378" cy="23502"/>
            </a:xfrm>
            <a:custGeom>
              <a:rect b="b" l="l" r="r" t="t"/>
              <a:pathLst>
                <a:path extrusionOk="0" h="896" w="1120">
                  <a:moveTo>
                    <a:pt x="448" y="0"/>
                  </a:moveTo>
                  <a:cubicBezTo>
                    <a:pt x="204" y="0"/>
                    <a:pt x="1" y="197"/>
                    <a:pt x="1" y="448"/>
                  </a:cubicBezTo>
                  <a:cubicBezTo>
                    <a:pt x="1" y="692"/>
                    <a:pt x="204" y="895"/>
                    <a:pt x="448" y="895"/>
                  </a:cubicBezTo>
                  <a:lnTo>
                    <a:pt x="672" y="895"/>
                  </a:lnTo>
                  <a:cubicBezTo>
                    <a:pt x="916" y="895"/>
                    <a:pt x="1120" y="692"/>
                    <a:pt x="1120" y="448"/>
                  </a:cubicBezTo>
                  <a:cubicBezTo>
                    <a:pt x="1120" y="197"/>
                    <a:pt x="916" y="0"/>
                    <a:pt x="672" y="0"/>
                  </a:cubicBezTo>
                  <a:close/>
                </a:path>
              </a:pathLst>
            </a:custGeom>
            <a:solidFill>
              <a:srgbClr val="203B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81"/>
            <p:cNvSpPr/>
            <p:nvPr/>
          </p:nvSpPr>
          <p:spPr>
            <a:xfrm>
              <a:off x="5789327" y="2544656"/>
              <a:ext cx="142849" cy="117405"/>
            </a:xfrm>
            <a:custGeom>
              <a:rect b="b" l="l" r="r" t="t"/>
              <a:pathLst>
                <a:path extrusionOk="0" h="4476" w="5446">
                  <a:moveTo>
                    <a:pt x="2916" y="0"/>
                  </a:moveTo>
                  <a:cubicBezTo>
                    <a:pt x="2804" y="0"/>
                    <a:pt x="2692" y="75"/>
                    <a:pt x="2692" y="224"/>
                  </a:cubicBezTo>
                  <a:cubicBezTo>
                    <a:pt x="2692" y="468"/>
                    <a:pt x="2489" y="665"/>
                    <a:pt x="2245" y="672"/>
                  </a:cubicBezTo>
                  <a:lnTo>
                    <a:pt x="1906" y="672"/>
                  </a:lnTo>
                  <a:cubicBezTo>
                    <a:pt x="855" y="672"/>
                    <a:pt x="0" y="1519"/>
                    <a:pt x="0" y="2570"/>
                  </a:cubicBezTo>
                  <a:cubicBezTo>
                    <a:pt x="0" y="3621"/>
                    <a:pt x="855" y="4475"/>
                    <a:pt x="1906" y="4475"/>
                  </a:cubicBezTo>
                  <a:lnTo>
                    <a:pt x="5154" y="4475"/>
                  </a:lnTo>
                  <a:cubicBezTo>
                    <a:pt x="5445" y="4475"/>
                    <a:pt x="5445" y="4028"/>
                    <a:pt x="5154" y="4028"/>
                  </a:cubicBezTo>
                  <a:lnTo>
                    <a:pt x="1906" y="4028"/>
                  </a:lnTo>
                  <a:cubicBezTo>
                    <a:pt x="1099" y="4028"/>
                    <a:pt x="448" y="3377"/>
                    <a:pt x="448" y="2570"/>
                  </a:cubicBezTo>
                  <a:cubicBezTo>
                    <a:pt x="448" y="1770"/>
                    <a:pt x="1099" y="1119"/>
                    <a:pt x="1906" y="1119"/>
                  </a:cubicBezTo>
                  <a:lnTo>
                    <a:pt x="2245" y="1119"/>
                  </a:lnTo>
                  <a:cubicBezTo>
                    <a:pt x="2740" y="1119"/>
                    <a:pt x="3140" y="712"/>
                    <a:pt x="3140" y="224"/>
                  </a:cubicBezTo>
                  <a:cubicBezTo>
                    <a:pt x="3140" y="75"/>
                    <a:pt x="3028" y="0"/>
                    <a:pt x="2916" y="0"/>
                  </a:cubicBezTo>
                  <a:close/>
                </a:path>
              </a:pathLst>
            </a:custGeom>
            <a:solidFill>
              <a:srgbClr val="5B72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81"/>
            <p:cNvSpPr/>
            <p:nvPr/>
          </p:nvSpPr>
          <p:spPr>
            <a:xfrm>
              <a:off x="5985134" y="2666940"/>
              <a:ext cx="141065" cy="89025"/>
            </a:xfrm>
            <a:custGeom>
              <a:rect b="b" l="l" r="r" t="t"/>
              <a:pathLst>
                <a:path extrusionOk="0" h="3394" w="5378">
                  <a:moveTo>
                    <a:pt x="261" y="1"/>
                  </a:moveTo>
                  <a:cubicBezTo>
                    <a:pt x="228" y="1"/>
                    <a:pt x="194" y="8"/>
                    <a:pt x="163" y="24"/>
                  </a:cubicBezTo>
                  <a:cubicBezTo>
                    <a:pt x="41" y="85"/>
                    <a:pt x="1" y="241"/>
                    <a:pt x="75" y="349"/>
                  </a:cubicBezTo>
                  <a:cubicBezTo>
                    <a:pt x="658" y="1210"/>
                    <a:pt x="1872" y="1603"/>
                    <a:pt x="2611" y="1603"/>
                  </a:cubicBezTo>
                  <a:lnTo>
                    <a:pt x="3303" y="1603"/>
                  </a:lnTo>
                  <a:cubicBezTo>
                    <a:pt x="3798" y="1603"/>
                    <a:pt x="4171" y="2017"/>
                    <a:pt x="4184" y="2512"/>
                  </a:cubicBezTo>
                  <a:cubicBezTo>
                    <a:pt x="4191" y="3000"/>
                    <a:pt x="4591" y="3394"/>
                    <a:pt x="5079" y="3394"/>
                  </a:cubicBezTo>
                  <a:cubicBezTo>
                    <a:pt x="5378" y="3394"/>
                    <a:pt x="5378" y="2946"/>
                    <a:pt x="5079" y="2946"/>
                  </a:cubicBezTo>
                  <a:cubicBezTo>
                    <a:pt x="4829" y="2946"/>
                    <a:pt x="4632" y="2749"/>
                    <a:pt x="4632" y="2499"/>
                  </a:cubicBezTo>
                  <a:cubicBezTo>
                    <a:pt x="4632" y="1759"/>
                    <a:pt x="4028" y="1156"/>
                    <a:pt x="3283" y="1156"/>
                  </a:cubicBezTo>
                  <a:lnTo>
                    <a:pt x="2611" y="1156"/>
                  </a:lnTo>
                  <a:cubicBezTo>
                    <a:pt x="1994" y="1156"/>
                    <a:pt x="923" y="817"/>
                    <a:pt x="441" y="98"/>
                  </a:cubicBezTo>
                  <a:cubicBezTo>
                    <a:pt x="400" y="34"/>
                    <a:pt x="331" y="1"/>
                    <a:pt x="261" y="1"/>
                  </a:cubicBezTo>
                  <a:close/>
                </a:path>
              </a:pathLst>
            </a:custGeom>
            <a:solidFill>
              <a:srgbClr val="5B72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27" name="Google Shape;1827;p81"/>
          <p:cNvGrpSpPr/>
          <p:nvPr/>
        </p:nvGrpSpPr>
        <p:grpSpPr>
          <a:xfrm>
            <a:off x="874612" y="1980134"/>
            <a:ext cx="322314" cy="370158"/>
            <a:chOff x="874612" y="1980134"/>
            <a:chExt cx="322314" cy="370158"/>
          </a:xfrm>
        </p:grpSpPr>
        <p:sp>
          <p:nvSpPr>
            <p:cNvPr id="1828" name="Google Shape;1828;p81"/>
            <p:cNvSpPr/>
            <p:nvPr/>
          </p:nvSpPr>
          <p:spPr>
            <a:xfrm>
              <a:off x="1067586" y="1980134"/>
              <a:ext cx="129340" cy="193709"/>
            </a:xfrm>
            <a:custGeom>
              <a:rect b="b" l="l" r="r" t="t"/>
              <a:pathLst>
                <a:path extrusionOk="0" h="7385" w="4931">
                  <a:moveTo>
                    <a:pt x="4930" y="1"/>
                  </a:moveTo>
                  <a:cubicBezTo>
                    <a:pt x="4930" y="1"/>
                    <a:pt x="1838" y="1838"/>
                    <a:pt x="1" y="5737"/>
                  </a:cubicBezTo>
                  <a:lnTo>
                    <a:pt x="2035" y="7385"/>
                  </a:lnTo>
                  <a:cubicBezTo>
                    <a:pt x="4822" y="5066"/>
                    <a:pt x="4930" y="1"/>
                    <a:pt x="4930" y="1"/>
                  </a:cubicBezTo>
                  <a:close/>
                </a:path>
              </a:pathLst>
            </a:custGeom>
            <a:solidFill>
              <a:srgbClr val="9BAF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81"/>
            <p:cNvSpPr/>
            <p:nvPr/>
          </p:nvSpPr>
          <p:spPr>
            <a:xfrm>
              <a:off x="1095521" y="1980317"/>
              <a:ext cx="101405" cy="193525"/>
            </a:xfrm>
            <a:custGeom>
              <a:rect b="b" l="l" r="r" t="t"/>
              <a:pathLst>
                <a:path extrusionOk="0" h="7378" w="3866">
                  <a:moveTo>
                    <a:pt x="3865" y="0"/>
                  </a:moveTo>
                  <a:cubicBezTo>
                    <a:pt x="3865" y="0"/>
                    <a:pt x="3865" y="0"/>
                    <a:pt x="3865" y="0"/>
                  </a:cubicBezTo>
                  <a:lnTo>
                    <a:pt x="3865" y="0"/>
                  </a:lnTo>
                  <a:cubicBezTo>
                    <a:pt x="3865" y="0"/>
                    <a:pt x="3865" y="0"/>
                    <a:pt x="3865" y="0"/>
                  </a:cubicBezTo>
                  <a:cubicBezTo>
                    <a:pt x="3865" y="0"/>
                    <a:pt x="3865" y="0"/>
                    <a:pt x="3865" y="0"/>
                  </a:cubicBezTo>
                  <a:close/>
                  <a:moveTo>
                    <a:pt x="3865" y="0"/>
                  </a:moveTo>
                  <a:cubicBezTo>
                    <a:pt x="1777" y="2258"/>
                    <a:pt x="488" y="4923"/>
                    <a:pt x="0" y="6049"/>
                  </a:cubicBezTo>
                  <a:lnTo>
                    <a:pt x="68" y="6652"/>
                  </a:lnTo>
                  <a:lnTo>
                    <a:pt x="970" y="7378"/>
                  </a:lnTo>
                  <a:cubicBezTo>
                    <a:pt x="3753" y="5062"/>
                    <a:pt x="3865" y="8"/>
                    <a:pt x="386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81"/>
            <p:cNvSpPr/>
            <p:nvPr/>
          </p:nvSpPr>
          <p:spPr>
            <a:xfrm>
              <a:off x="874612" y="1980134"/>
              <a:ext cx="129681" cy="193709"/>
            </a:xfrm>
            <a:custGeom>
              <a:rect b="b" l="l" r="r" t="t"/>
              <a:pathLst>
                <a:path extrusionOk="0" h="7385" w="4944">
                  <a:moveTo>
                    <a:pt x="1" y="1"/>
                  </a:moveTo>
                  <a:lnTo>
                    <a:pt x="1" y="1"/>
                  </a:lnTo>
                  <a:cubicBezTo>
                    <a:pt x="1" y="1"/>
                    <a:pt x="109" y="5066"/>
                    <a:pt x="2910" y="7385"/>
                  </a:cubicBezTo>
                  <a:lnTo>
                    <a:pt x="4944" y="5737"/>
                  </a:lnTo>
                  <a:cubicBezTo>
                    <a:pt x="3099" y="1838"/>
                    <a:pt x="1" y="1"/>
                    <a:pt x="1" y="1"/>
                  </a:cubicBezTo>
                  <a:close/>
                </a:path>
              </a:pathLst>
            </a:custGeom>
            <a:solidFill>
              <a:srgbClr val="9BAF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81"/>
            <p:cNvSpPr/>
            <p:nvPr/>
          </p:nvSpPr>
          <p:spPr>
            <a:xfrm>
              <a:off x="874612" y="1980317"/>
              <a:ext cx="101589" cy="193525"/>
            </a:xfrm>
            <a:custGeom>
              <a:rect b="b" l="l" r="r" t="t"/>
              <a:pathLst>
                <a:path extrusionOk="0" h="7378" w="3873">
                  <a:moveTo>
                    <a:pt x="1" y="0"/>
                  </a:moveTo>
                  <a:cubicBezTo>
                    <a:pt x="1" y="0"/>
                    <a:pt x="1" y="0"/>
                    <a:pt x="1" y="0"/>
                  </a:cubicBezTo>
                  <a:cubicBezTo>
                    <a:pt x="1" y="0"/>
                    <a:pt x="1" y="0"/>
                    <a:pt x="1" y="0"/>
                  </a:cubicBezTo>
                  <a:lnTo>
                    <a:pt x="1" y="0"/>
                  </a:lnTo>
                  <a:cubicBezTo>
                    <a:pt x="1" y="0"/>
                    <a:pt x="1" y="0"/>
                    <a:pt x="1" y="0"/>
                  </a:cubicBezTo>
                  <a:close/>
                  <a:moveTo>
                    <a:pt x="1" y="0"/>
                  </a:moveTo>
                  <a:lnTo>
                    <a:pt x="1" y="0"/>
                  </a:lnTo>
                  <a:cubicBezTo>
                    <a:pt x="1" y="8"/>
                    <a:pt x="113" y="5062"/>
                    <a:pt x="2910" y="7378"/>
                  </a:cubicBezTo>
                  <a:lnTo>
                    <a:pt x="3805" y="6652"/>
                  </a:lnTo>
                  <a:lnTo>
                    <a:pt x="3872" y="6049"/>
                  </a:lnTo>
                  <a:cubicBezTo>
                    <a:pt x="3384" y="4923"/>
                    <a:pt x="2096" y="2258"/>
                    <a:pt x="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81"/>
            <p:cNvSpPr/>
            <p:nvPr/>
          </p:nvSpPr>
          <p:spPr>
            <a:xfrm>
              <a:off x="922455" y="2123481"/>
              <a:ext cx="226785" cy="226811"/>
            </a:xfrm>
            <a:custGeom>
              <a:rect b="b" l="l" r="r" t="t"/>
              <a:pathLst>
                <a:path extrusionOk="0" h="8647" w="8646">
                  <a:moveTo>
                    <a:pt x="4320" y="1"/>
                  </a:moveTo>
                  <a:cubicBezTo>
                    <a:pt x="2299" y="1"/>
                    <a:pt x="672" y="1357"/>
                    <a:pt x="672" y="3025"/>
                  </a:cubicBezTo>
                  <a:lnTo>
                    <a:pt x="672" y="3113"/>
                  </a:lnTo>
                  <a:cubicBezTo>
                    <a:pt x="685" y="3601"/>
                    <a:pt x="557" y="4076"/>
                    <a:pt x="313" y="4496"/>
                  </a:cubicBezTo>
                  <a:cubicBezTo>
                    <a:pt x="109" y="4835"/>
                    <a:pt x="1" y="5222"/>
                    <a:pt x="1" y="5622"/>
                  </a:cubicBezTo>
                  <a:cubicBezTo>
                    <a:pt x="1" y="7290"/>
                    <a:pt x="1933" y="8646"/>
                    <a:pt x="4320" y="8646"/>
                  </a:cubicBezTo>
                  <a:cubicBezTo>
                    <a:pt x="6707" y="8646"/>
                    <a:pt x="8646" y="7290"/>
                    <a:pt x="8646" y="5622"/>
                  </a:cubicBezTo>
                  <a:cubicBezTo>
                    <a:pt x="8639" y="5222"/>
                    <a:pt x="8537" y="4835"/>
                    <a:pt x="8334" y="4496"/>
                  </a:cubicBezTo>
                  <a:cubicBezTo>
                    <a:pt x="8083" y="4083"/>
                    <a:pt x="7954" y="3601"/>
                    <a:pt x="7961" y="3113"/>
                  </a:cubicBezTo>
                  <a:lnTo>
                    <a:pt x="7961" y="3025"/>
                  </a:lnTo>
                  <a:cubicBezTo>
                    <a:pt x="7961" y="1357"/>
                    <a:pt x="6334" y="1"/>
                    <a:pt x="4320" y="1"/>
                  </a:cubicBezTo>
                  <a:close/>
                </a:path>
              </a:pathLst>
            </a:custGeom>
            <a:solidFill>
              <a:srgbClr val="BEC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81"/>
            <p:cNvSpPr/>
            <p:nvPr/>
          </p:nvSpPr>
          <p:spPr>
            <a:xfrm>
              <a:off x="922455" y="2123664"/>
              <a:ext cx="106205" cy="222876"/>
            </a:xfrm>
            <a:custGeom>
              <a:rect b="b" l="l" r="r" t="t"/>
              <a:pathLst>
                <a:path extrusionOk="0" h="8497" w="4049">
                  <a:moveTo>
                    <a:pt x="4049" y="1"/>
                  </a:moveTo>
                  <a:lnTo>
                    <a:pt x="4049" y="1"/>
                  </a:lnTo>
                  <a:cubicBezTo>
                    <a:pt x="2164" y="116"/>
                    <a:pt x="679" y="1425"/>
                    <a:pt x="679" y="3018"/>
                  </a:cubicBezTo>
                  <a:lnTo>
                    <a:pt x="679" y="3099"/>
                  </a:lnTo>
                  <a:cubicBezTo>
                    <a:pt x="685" y="3588"/>
                    <a:pt x="563" y="4069"/>
                    <a:pt x="313" y="4489"/>
                  </a:cubicBezTo>
                  <a:cubicBezTo>
                    <a:pt x="109" y="4828"/>
                    <a:pt x="1" y="5215"/>
                    <a:pt x="1" y="5615"/>
                  </a:cubicBezTo>
                  <a:cubicBezTo>
                    <a:pt x="1" y="6957"/>
                    <a:pt x="1255" y="8103"/>
                    <a:pt x="2998" y="8497"/>
                  </a:cubicBezTo>
                  <a:cubicBezTo>
                    <a:pt x="2177" y="7853"/>
                    <a:pt x="1669" y="6957"/>
                    <a:pt x="1669" y="5968"/>
                  </a:cubicBezTo>
                  <a:cubicBezTo>
                    <a:pt x="1669" y="5513"/>
                    <a:pt x="1777" y="5072"/>
                    <a:pt x="1981" y="4666"/>
                  </a:cubicBezTo>
                  <a:cubicBezTo>
                    <a:pt x="2231" y="4171"/>
                    <a:pt x="2360" y="3621"/>
                    <a:pt x="2353" y="3065"/>
                  </a:cubicBezTo>
                  <a:lnTo>
                    <a:pt x="2353" y="2964"/>
                  </a:lnTo>
                  <a:cubicBezTo>
                    <a:pt x="2360" y="1750"/>
                    <a:pt x="3004" y="624"/>
                    <a:pt x="4049" y="1"/>
                  </a:cubicBezTo>
                  <a:close/>
                </a:path>
              </a:pathLst>
            </a:custGeom>
            <a:solidFill>
              <a:srgbClr val="B2C2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81"/>
            <p:cNvSpPr/>
            <p:nvPr/>
          </p:nvSpPr>
          <p:spPr>
            <a:xfrm>
              <a:off x="964082" y="2219010"/>
              <a:ext cx="35935" cy="41627"/>
            </a:xfrm>
            <a:custGeom>
              <a:rect b="b" l="l" r="r" t="t"/>
              <a:pathLst>
                <a:path extrusionOk="0" h="1587" w="1370">
                  <a:moveTo>
                    <a:pt x="685" y="0"/>
                  </a:moveTo>
                  <a:cubicBezTo>
                    <a:pt x="312" y="0"/>
                    <a:pt x="0" y="305"/>
                    <a:pt x="7" y="678"/>
                  </a:cubicBezTo>
                  <a:lnTo>
                    <a:pt x="7" y="909"/>
                  </a:lnTo>
                  <a:cubicBezTo>
                    <a:pt x="0" y="1282"/>
                    <a:pt x="312" y="1587"/>
                    <a:pt x="685" y="1587"/>
                  </a:cubicBezTo>
                  <a:cubicBezTo>
                    <a:pt x="1065" y="1587"/>
                    <a:pt x="1370" y="1282"/>
                    <a:pt x="1370" y="909"/>
                  </a:cubicBezTo>
                  <a:lnTo>
                    <a:pt x="1370" y="678"/>
                  </a:lnTo>
                  <a:cubicBezTo>
                    <a:pt x="1370" y="305"/>
                    <a:pt x="1065" y="0"/>
                    <a:pt x="685" y="0"/>
                  </a:cubicBezTo>
                  <a:close/>
                </a:path>
              </a:pathLst>
            </a:custGeom>
            <a:solidFill>
              <a:srgbClr val="203B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81"/>
            <p:cNvSpPr/>
            <p:nvPr/>
          </p:nvSpPr>
          <p:spPr>
            <a:xfrm>
              <a:off x="982050" y="2218984"/>
              <a:ext cx="17968" cy="29797"/>
            </a:xfrm>
            <a:custGeom>
              <a:rect b="b" l="l" r="r" t="t"/>
              <a:pathLst>
                <a:path extrusionOk="0" h="1136" w="685">
                  <a:moveTo>
                    <a:pt x="12" y="1"/>
                  </a:moveTo>
                  <a:cubicBezTo>
                    <a:pt x="8" y="1"/>
                    <a:pt x="4" y="1"/>
                    <a:pt x="0" y="1"/>
                  </a:cubicBezTo>
                  <a:lnTo>
                    <a:pt x="0" y="794"/>
                  </a:lnTo>
                  <a:cubicBezTo>
                    <a:pt x="0" y="1021"/>
                    <a:pt x="171" y="1135"/>
                    <a:pt x="343" y="1135"/>
                  </a:cubicBezTo>
                  <a:cubicBezTo>
                    <a:pt x="514" y="1135"/>
                    <a:pt x="685" y="1021"/>
                    <a:pt x="685" y="794"/>
                  </a:cubicBezTo>
                  <a:lnTo>
                    <a:pt x="685" y="679"/>
                  </a:lnTo>
                  <a:cubicBezTo>
                    <a:pt x="685" y="310"/>
                    <a:pt x="386" y="1"/>
                    <a:pt x="12" y="1"/>
                  </a:cubicBezTo>
                  <a:close/>
                </a:path>
              </a:pathLst>
            </a:custGeom>
            <a:solidFill>
              <a:srgbClr val="405C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81"/>
            <p:cNvSpPr/>
            <p:nvPr/>
          </p:nvSpPr>
          <p:spPr>
            <a:xfrm>
              <a:off x="976174" y="2224860"/>
              <a:ext cx="11935" cy="11961"/>
            </a:xfrm>
            <a:custGeom>
              <a:rect b="b" l="l" r="r" t="t"/>
              <a:pathLst>
                <a:path extrusionOk="0" h="456" w="455">
                  <a:moveTo>
                    <a:pt x="224" y="1"/>
                  </a:moveTo>
                  <a:cubicBezTo>
                    <a:pt x="102" y="1"/>
                    <a:pt x="0" y="102"/>
                    <a:pt x="0" y="231"/>
                  </a:cubicBezTo>
                  <a:cubicBezTo>
                    <a:pt x="0" y="353"/>
                    <a:pt x="102" y="455"/>
                    <a:pt x="224" y="455"/>
                  </a:cubicBezTo>
                  <a:cubicBezTo>
                    <a:pt x="353" y="455"/>
                    <a:pt x="455" y="353"/>
                    <a:pt x="455" y="231"/>
                  </a:cubicBezTo>
                  <a:cubicBezTo>
                    <a:pt x="455" y="102"/>
                    <a:pt x="353" y="1"/>
                    <a:pt x="22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81"/>
            <p:cNvSpPr/>
            <p:nvPr/>
          </p:nvSpPr>
          <p:spPr>
            <a:xfrm>
              <a:off x="1071678" y="2219010"/>
              <a:ext cx="35778" cy="41627"/>
            </a:xfrm>
            <a:custGeom>
              <a:rect b="b" l="l" r="r" t="t"/>
              <a:pathLst>
                <a:path extrusionOk="0" h="1587" w="1364">
                  <a:moveTo>
                    <a:pt x="679" y="0"/>
                  </a:moveTo>
                  <a:cubicBezTo>
                    <a:pt x="306" y="0"/>
                    <a:pt x="1" y="305"/>
                    <a:pt x="1" y="678"/>
                  </a:cubicBezTo>
                  <a:lnTo>
                    <a:pt x="1" y="909"/>
                  </a:lnTo>
                  <a:cubicBezTo>
                    <a:pt x="1" y="1282"/>
                    <a:pt x="306" y="1587"/>
                    <a:pt x="679" y="1587"/>
                  </a:cubicBezTo>
                  <a:cubicBezTo>
                    <a:pt x="1058" y="1587"/>
                    <a:pt x="1363" y="1282"/>
                    <a:pt x="1363" y="909"/>
                  </a:cubicBezTo>
                  <a:lnTo>
                    <a:pt x="1363" y="678"/>
                  </a:lnTo>
                  <a:cubicBezTo>
                    <a:pt x="1363" y="305"/>
                    <a:pt x="1058" y="0"/>
                    <a:pt x="679" y="0"/>
                  </a:cubicBezTo>
                  <a:close/>
                </a:path>
              </a:pathLst>
            </a:custGeom>
            <a:solidFill>
              <a:srgbClr val="203B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81"/>
            <p:cNvSpPr/>
            <p:nvPr/>
          </p:nvSpPr>
          <p:spPr>
            <a:xfrm>
              <a:off x="1089462" y="2218984"/>
              <a:ext cx="17994" cy="29797"/>
            </a:xfrm>
            <a:custGeom>
              <a:rect b="b" l="l" r="r" t="t"/>
              <a:pathLst>
                <a:path extrusionOk="0" h="1136" w="686">
                  <a:moveTo>
                    <a:pt x="13" y="1"/>
                  </a:moveTo>
                  <a:cubicBezTo>
                    <a:pt x="9" y="1"/>
                    <a:pt x="5" y="1"/>
                    <a:pt x="1" y="1"/>
                  </a:cubicBezTo>
                  <a:lnTo>
                    <a:pt x="1" y="794"/>
                  </a:lnTo>
                  <a:cubicBezTo>
                    <a:pt x="1" y="1021"/>
                    <a:pt x="172" y="1135"/>
                    <a:pt x="343" y="1135"/>
                  </a:cubicBezTo>
                  <a:cubicBezTo>
                    <a:pt x="514" y="1135"/>
                    <a:pt x="685" y="1021"/>
                    <a:pt x="685" y="794"/>
                  </a:cubicBezTo>
                  <a:lnTo>
                    <a:pt x="685" y="679"/>
                  </a:lnTo>
                  <a:cubicBezTo>
                    <a:pt x="685" y="310"/>
                    <a:pt x="387" y="1"/>
                    <a:pt x="13" y="1"/>
                  </a:cubicBezTo>
                  <a:close/>
                </a:path>
              </a:pathLst>
            </a:custGeom>
            <a:solidFill>
              <a:srgbClr val="405C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81"/>
            <p:cNvSpPr/>
            <p:nvPr/>
          </p:nvSpPr>
          <p:spPr>
            <a:xfrm>
              <a:off x="1083586" y="2224860"/>
              <a:ext cx="11961" cy="11961"/>
            </a:xfrm>
            <a:custGeom>
              <a:rect b="b" l="l" r="r" t="t"/>
              <a:pathLst>
                <a:path extrusionOk="0" h="456" w="456">
                  <a:moveTo>
                    <a:pt x="225" y="1"/>
                  </a:moveTo>
                  <a:cubicBezTo>
                    <a:pt x="103" y="1"/>
                    <a:pt x="1" y="102"/>
                    <a:pt x="1" y="231"/>
                  </a:cubicBezTo>
                  <a:cubicBezTo>
                    <a:pt x="1" y="353"/>
                    <a:pt x="103" y="455"/>
                    <a:pt x="225" y="455"/>
                  </a:cubicBezTo>
                  <a:cubicBezTo>
                    <a:pt x="353" y="455"/>
                    <a:pt x="455" y="353"/>
                    <a:pt x="455" y="231"/>
                  </a:cubicBezTo>
                  <a:cubicBezTo>
                    <a:pt x="455" y="102"/>
                    <a:pt x="353" y="1"/>
                    <a:pt x="22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81"/>
            <p:cNvSpPr/>
            <p:nvPr/>
          </p:nvSpPr>
          <p:spPr>
            <a:xfrm>
              <a:off x="949682" y="2219010"/>
              <a:ext cx="172357" cy="131281"/>
            </a:xfrm>
            <a:custGeom>
              <a:rect b="b" l="l" r="r" t="t"/>
              <a:pathLst>
                <a:path extrusionOk="0" h="5005" w="6571">
                  <a:moveTo>
                    <a:pt x="3282" y="0"/>
                  </a:moveTo>
                  <a:cubicBezTo>
                    <a:pt x="3058" y="0"/>
                    <a:pt x="2828" y="224"/>
                    <a:pt x="2828" y="678"/>
                  </a:cubicBezTo>
                  <a:cubicBezTo>
                    <a:pt x="2828" y="1132"/>
                    <a:pt x="2604" y="1817"/>
                    <a:pt x="1234" y="2271"/>
                  </a:cubicBezTo>
                  <a:cubicBezTo>
                    <a:pt x="285" y="2590"/>
                    <a:pt x="0" y="3241"/>
                    <a:pt x="68" y="3994"/>
                  </a:cubicBezTo>
                  <a:cubicBezTo>
                    <a:pt x="854" y="4611"/>
                    <a:pt x="2007" y="5004"/>
                    <a:pt x="3289" y="5004"/>
                  </a:cubicBezTo>
                  <a:cubicBezTo>
                    <a:pt x="4570" y="5004"/>
                    <a:pt x="5716" y="4611"/>
                    <a:pt x="6509" y="3994"/>
                  </a:cubicBezTo>
                  <a:cubicBezTo>
                    <a:pt x="6570" y="3241"/>
                    <a:pt x="6286" y="2590"/>
                    <a:pt x="5330" y="2271"/>
                  </a:cubicBezTo>
                  <a:cubicBezTo>
                    <a:pt x="3967" y="1817"/>
                    <a:pt x="3743" y="1132"/>
                    <a:pt x="3743" y="678"/>
                  </a:cubicBezTo>
                  <a:cubicBezTo>
                    <a:pt x="3743" y="224"/>
                    <a:pt x="3512" y="0"/>
                    <a:pt x="3282" y="0"/>
                  </a:cubicBezTo>
                  <a:close/>
                </a:path>
              </a:pathLst>
            </a:custGeom>
            <a:solidFill>
              <a:srgbClr val="D1DC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81"/>
            <p:cNvSpPr/>
            <p:nvPr/>
          </p:nvSpPr>
          <p:spPr>
            <a:xfrm>
              <a:off x="985984" y="2318238"/>
              <a:ext cx="99700" cy="24027"/>
            </a:xfrm>
            <a:custGeom>
              <a:rect b="b" l="l" r="r" t="t"/>
              <a:pathLst>
                <a:path extrusionOk="0" h="916" w="3801">
                  <a:moveTo>
                    <a:pt x="314" y="1"/>
                  </a:moveTo>
                  <a:cubicBezTo>
                    <a:pt x="154" y="1"/>
                    <a:pt x="0" y="179"/>
                    <a:pt x="115" y="360"/>
                  </a:cubicBezTo>
                  <a:cubicBezTo>
                    <a:pt x="338" y="706"/>
                    <a:pt x="718" y="916"/>
                    <a:pt x="1125" y="916"/>
                  </a:cubicBezTo>
                  <a:cubicBezTo>
                    <a:pt x="1396" y="916"/>
                    <a:pt x="1661" y="821"/>
                    <a:pt x="1871" y="658"/>
                  </a:cubicBezTo>
                  <a:cubicBezTo>
                    <a:pt x="1878" y="648"/>
                    <a:pt x="1888" y="643"/>
                    <a:pt x="1899" y="643"/>
                  </a:cubicBezTo>
                  <a:cubicBezTo>
                    <a:pt x="1910" y="643"/>
                    <a:pt x="1922" y="648"/>
                    <a:pt x="1932" y="658"/>
                  </a:cubicBezTo>
                  <a:cubicBezTo>
                    <a:pt x="2142" y="821"/>
                    <a:pt x="2400" y="916"/>
                    <a:pt x="2671" y="916"/>
                  </a:cubicBezTo>
                  <a:cubicBezTo>
                    <a:pt x="3084" y="916"/>
                    <a:pt x="3464" y="706"/>
                    <a:pt x="3681" y="360"/>
                  </a:cubicBezTo>
                  <a:cubicBezTo>
                    <a:pt x="3801" y="179"/>
                    <a:pt x="3644" y="4"/>
                    <a:pt x="3485" y="4"/>
                  </a:cubicBezTo>
                  <a:cubicBezTo>
                    <a:pt x="3417" y="4"/>
                    <a:pt x="3350" y="35"/>
                    <a:pt x="3301" y="109"/>
                  </a:cubicBezTo>
                  <a:cubicBezTo>
                    <a:pt x="3166" y="326"/>
                    <a:pt x="2929" y="462"/>
                    <a:pt x="2671" y="462"/>
                  </a:cubicBezTo>
                  <a:cubicBezTo>
                    <a:pt x="2508" y="462"/>
                    <a:pt x="2345" y="407"/>
                    <a:pt x="2217" y="299"/>
                  </a:cubicBezTo>
                  <a:cubicBezTo>
                    <a:pt x="2125" y="228"/>
                    <a:pt x="2013" y="192"/>
                    <a:pt x="1901" y="192"/>
                  </a:cubicBezTo>
                  <a:cubicBezTo>
                    <a:pt x="1789" y="192"/>
                    <a:pt x="1678" y="228"/>
                    <a:pt x="1586" y="299"/>
                  </a:cubicBezTo>
                  <a:cubicBezTo>
                    <a:pt x="1457" y="407"/>
                    <a:pt x="1294" y="462"/>
                    <a:pt x="1132" y="462"/>
                  </a:cubicBezTo>
                  <a:cubicBezTo>
                    <a:pt x="874" y="462"/>
                    <a:pt x="637" y="326"/>
                    <a:pt x="501" y="109"/>
                  </a:cubicBezTo>
                  <a:cubicBezTo>
                    <a:pt x="451" y="33"/>
                    <a:pt x="382" y="1"/>
                    <a:pt x="314" y="1"/>
                  </a:cubicBezTo>
                  <a:close/>
                </a:path>
              </a:pathLst>
            </a:custGeom>
            <a:solidFill>
              <a:srgbClr val="B2C2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81"/>
            <p:cNvSpPr/>
            <p:nvPr/>
          </p:nvSpPr>
          <p:spPr>
            <a:xfrm>
              <a:off x="1008726" y="2278579"/>
              <a:ext cx="54270" cy="41784"/>
            </a:xfrm>
            <a:custGeom>
              <a:rect b="b" l="l" r="r" t="t"/>
              <a:pathLst>
                <a:path extrusionOk="0" h="1593" w="2069">
                  <a:moveTo>
                    <a:pt x="1031" y="0"/>
                  </a:moveTo>
                  <a:cubicBezTo>
                    <a:pt x="461" y="0"/>
                    <a:pt x="0" y="340"/>
                    <a:pt x="0" y="753"/>
                  </a:cubicBezTo>
                  <a:cubicBezTo>
                    <a:pt x="0" y="1160"/>
                    <a:pt x="434" y="1370"/>
                    <a:pt x="746" y="1526"/>
                  </a:cubicBezTo>
                  <a:cubicBezTo>
                    <a:pt x="838" y="1570"/>
                    <a:pt x="936" y="1592"/>
                    <a:pt x="1034" y="1592"/>
                  </a:cubicBezTo>
                  <a:cubicBezTo>
                    <a:pt x="1133" y="1592"/>
                    <a:pt x="1231" y="1570"/>
                    <a:pt x="1322" y="1526"/>
                  </a:cubicBezTo>
                  <a:cubicBezTo>
                    <a:pt x="1634" y="1370"/>
                    <a:pt x="2068" y="1160"/>
                    <a:pt x="2068" y="753"/>
                  </a:cubicBezTo>
                  <a:cubicBezTo>
                    <a:pt x="2068" y="340"/>
                    <a:pt x="1607" y="0"/>
                    <a:pt x="1031" y="0"/>
                  </a:cubicBezTo>
                  <a:close/>
                </a:path>
              </a:pathLst>
            </a:custGeom>
            <a:solidFill>
              <a:srgbClr val="A9B4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81"/>
            <p:cNvSpPr/>
            <p:nvPr/>
          </p:nvSpPr>
          <p:spPr>
            <a:xfrm>
              <a:off x="1008726" y="2279811"/>
              <a:ext cx="36827" cy="40552"/>
            </a:xfrm>
            <a:custGeom>
              <a:rect b="b" l="l" r="r" t="t"/>
              <a:pathLst>
                <a:path extrusionOk="0" h="1546" w="1404">
                  <a:moveTo>
                    <a:pt x="671" y="1"/>
                  </a:moveTo>
                  <a:cubicBezTo>
                    <a:pt x="278" y="109"/>
                    <a:pt x="0" y="387"/>
                    <a:pt x="0" y="706"/>
                  </a:cubicBezTo>
                  <a:cubicBezTo>
                    <a:pt x="0" y="1113"/>
                    <a:pt x="434" y="1323"/>
                    <a:pt x="753" y="1479"/>
                  </a:cubicBezTo>
                  <a:cubicBezTo>
                    <a:pt x="841" y="1523"/>
                    <a:pt x="938" y="1545"/>
                    <a:pt x="1035" y="1545"/>
                  </a:cubicBezTo>
                  <a:cubicBezTo>
                    <a:pt x="1133" y="1545"/>
                    <a:pt x="1231" y="1523"/>
                    <a:pt x="1322" y="1479"/>
                  </a:cubicBezTo>
                  <a:lnTo>
                    <a:pt x="1404" y="1438"/>
                  </a:lnTo>
                  <a:cubicBezTo>
                    <a:pt x="1356" y="1425"/>
                    <a:pt x="1309" y="1405"/>
                    <a:pt x="1268" y="1384"/>
                  </a:cubicBezTo>
                  <a:cubicBezTo>
                    <a:pt x="956" y="1194"/>
                    <a:pt x="516" y="943"/>
                    <a:pt x="516" y="469"/>
                  </a:cubicBezTo>
                  <a:cubicBezTo>
                    <a:pt x="522" y="299"/>
                    <a:pt x="570" y="137"/>
                    <a:pt x="671" y="1"/>
                  </a:cubicBezTo>
                  <a:close/>
                </a:path>
              </a:pathLst>
            </a:custGeom>
            <a:solidFill>
              <a:srgbClr val="98A6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81"/>
            <p:cNvSpPr/>
            <p:nvPr/>
          </p:nvSpPr>
          <p:spPr>
            <a:xfrm>
              <a:off x="950023" y="2286395"/>
              <a:ext cx="51070" cy="59962"/>
            </a:xfrm>
            <a:custGeom>
              <a:rect b="b" l="l" r="r" t="t"/>
              <a:pathLst>
                <a:path extrusionOk="0" h="2286" w="1947">
                  <a:moveTo>
                    <a:pt x="631" y="1"/>
                  </a:moveTo>
                  <a:cubicBezTo>
                    <a:pt x="150" y="353"/>
                    <a:pt x="1" y="855"/>
                    <a:pt x="48" y="1425"/>
                  </a:cubicBezTo>
                  <a:cubicBezTo>
                    <a:pt x="611" y="1845"/>
                    <a:pt x="1255" y="2144"/>
                    <a:pt x="1947" y="2286"/>
                  </a:cubicBezTo>
                  <a:cubicBezTo>
                    <a:pt x="1194" y="1703"/>
                    <a:pt x="706" y="896"/>
                    <a:pt x="631" y="1"/>
                  </a:cubicBezTo>
                  <a:close/>
                </a:path>
              </a:pathLst>
            </a:custGeom>
            <a:solidFill>
              <a:srgbClr val="BEC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5" name="Google Shape;1845;p81"/>
          <p:cNvGrpSpPr/>
          <p:nvPr/>
        </p:nvGrpSpPr>
        <p:grpSpPr>
          <a:xfrm>
            <a:off x="3039662" y="2514780"/>
            <a:ext cx="374223" cy="329764"/>
            <a:chOff x="3039662" y="2514780"/>
            <a:chExt cx="374223" cy="329764"/>
          </a:xfrm>
        </p:grpSpPr>
        <p:sp>
          <p:nvSpPr>
            <p:cNvPr id="1846" name="Google Shape;1846;p81"/>
            <p:cNvSpPr/>
            <p:nvPr/>
          </p:nvSpPr>
          <p:spPr>
            <a:xfrm>
              <a:off x="3270171" y="2554964"/>
              <a:ext cx="64395" cy="72762"/>
            </a:xfrm>
            <a:custGeom>
              <a:rect b="b" l="l" r="r" t="t"/>
              <a:pathLst>
                <a:path extrusionOk="0" h="2774" w="2455">
                  <a:moveTo>
                    <a:pt x="0" y="1"/>
                  </a:moveTo>
                  <a:cubicBezTo>
                    <a:pt x="204" y="1784"/>
                    <a:pt x="2380" y="2774"/>
                    <a:pt x="2380" y="2774"/>
                  </a:cubicBezTo>
                  <a:lnTo>
                    <a:pt x="2455" y="2014"/>
                  </a:lnTo>
                  <a:lnTo>
                    <a:pt x="1716" y="231"/>
                  </a:lnTo>
                  <a:lnTo>
                    <a:pt x="0" y="1"/>
                  </a:lnTo>
                  <a:close/>
                </a:path>
              </a:pathLst>
            </a:custGeom>
            <a:solidFill>
              <a:srgbClr val="5B72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81"/>
            <p:cNvSpPr/>
            <p:nvPr/>
          </p:nvSpPr>
          <p:spPr>
            <a:xfrm>
              <a:off x="3245804" y="2514780"/>
              <a:ext cx="97838" cy="179571"/>
            </a:xfrm>
            <a:custGeom>
              <a:rect b="b" l="l" r="r" t="t"/>
              <a:pathLst>
                <a:path extrusionOk="0" h="6846" w="3730">
                  <a:moveTo>
                    <a:pt x="803" y="1"/>
                  </a:moveTo>
                  <a:cubicBezTo>
                    <a:pt x="595" y="1"/>
                    <a:pt x="487" y="328"/>
                    <a:pt x="732" y="427"/>
                  </a:cubicBezTo>
                  <a:cubicBezTo>
                    <a:pt x="1207" y="651"/>
                    <a:pt x="1648" y="963"/>
                    <a:pt x="2014" y="1343"/>
                  </a:cubicBezTo>
                  <a:cubicBezTo>
                    <a:pt x="2014" y="1417"/>
                    <a:pt x="1980" y="1492"/>
                    <a:pt x="1919" y="1533"/>
                  </a:cubicBezTo>
                  <a:cubicBezTo>
                    <a:pt x="1897" y="1545"/>
                    <a:pt x="1855" y="1560"/>
                    <a:pt x="1784" y="1560"/>
                  </a:cubicBezTo>
                  <a:cubicBezTo>
                    <a:pt x="1591" y="1560"/>
                    <a:pt x="1183" y="1448"/>
                    <a:pt x="380" y="868"/>
                  </a:cubicBezTo>
                  <a:cubicBezTo>
                    <a:pt x="340" y="839"/>
                    <a:pt x="295" y="825"/>
                    <a:pt x="250" y="825"/>
                  </a:cubicBezTo>
                  <a:cubicBezTo>
                    <a:pt x="181" y="825"/>
                    <a:pt x="113" y="858"/>
                    <a:pt x="68" y="915"/>
                  </a:cubicBezTo>
                  <a:cubicBezTo>
                    <a:pt x="0" y="1017"/>
                    <a:pt x="27" y="1146"/>
                    <a:pt x="122" y="1221"/>
                  </a:cubicBezTo>
                  <a:cubicBezTo>
                    <a:pt x="841" y="1743"/>
                    <a:pt x="1397" y="1994"/>
                    <a:pt x="1790" y="1994"/>
                  </a:cubicBezTo>
                  <a:cubicBezTo>
                    <a:pt x="1800" y="1994"/>
                    <a:pt x="1810" y="1994"/>
                    <a:pt x="1820" y="1994"/>
                  </a:cubicBezTo>
                  <a:cubicBezTo>
                    <a:pt x="1945" y="1994"/>
                    <a:pt x="2069" y="1955"/>
                    <a:pt x="2170" y="1892"/>
                  </a:cubicBezTo>
                  <a:cubicBezTo>
                    <a:pt x="2214" y="1865"/>
                    <a:pt x="2262" y="1852"/>
                    <a:pt x="2310" y="1852"/>
                  </a:cubicBezTo>
                  <a:cubicBezTo>
                    <a:pt x="2395" y="1852"/>
                    <a:pt x="2477" y="1893"/>
                    <a:pt x="2529" y="1966"/>
                  </a:cubicBezTo>
                  <a:cubicBezTo>
                    <a:pt x="2848" y="2421"/>
                    <a:pt x="3058" y="2943"/>
                    <a:pt x="3153" y="3492"/>
                  </a:cubicBezTo>
                  <a:cubicBezTo>
                    <a:pt x="3329" y="4570"/>
                    <a:pt x="2929" y="5601"/>
                    <a:pt x="1994" y="6455"/>
                  </a:cubicBezTo>
                  <a:cubicBezTo>
                    <a:pt x="1825" y="6613"/>
                    <a:pt x="1968" y="6845"/>
                    <a:pt x="2141" y="6845"/>
                  </a:cubicBezTo>
                  <a:cubicBezTo>
                    <a:pt x="2191" y="6845"/>
                    <a:pt x="2244" y="6826"/>
                    <a:pt x="2292" y="6781"/>
                  </a:cubicBezTo>
                  <a:cubicBezTo>
                    <a:pt x="3621" y="5567"/>
                    <a:pt x="3730" y="4285"/>
                    <a:pt x="3587" y="3424"/>
                  </a:cubicBezTo>
                  <a:cubicBezTo>
                    <a:pt x="3323" y="1790"/>
                    <a:pt x="2007" y="515"/>
                    <a:pt x="909" y="27"/>
                  </a:cubicBezTo>
                  <a:cubicBezTo>
                    <a:pt x="872" y="9"/>
                    <a:pt x="836" y="1"/>
                    <a:pt x="803"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81"/>
            <p:cNvSpPr/>
            <p:nvPr/>
          </p:nvSpPr>
          <p:spPr>
            <a:xfrm>
              <a:off x="3119165" y="2554964"/>
              <a:ext cx="64395" cy="72762"/>
            </a:xfrm>
            <a:custGeom>
              <a:rect b="b" l="l" r="r" t="t"/>
              <a:pathLst>
                <a:path extrusionOk="0" h="2774" w="2455">
                  <a:moveTo>
                    <a:pt x="2455" y="1"/>
                  </a:moveTo>
                  <a:lnTo>
                    <a:pt x="739" y="231"/>
                  </a:lnTo>
                  <a:lnTo>
                    <a:pt x="0" y="2014"/>
                  </a:lnTo>
                  <a:lnTo>
                    <a:pt x="75" y="2774"/>
                  </a:lnTo>
                  <a:cubicBezTo>
                    <a:pt x="75" y="2774"/>
                    <a:pt x="2252" y="1784"/>
                    <a:pt x="2455" y="1"/>
                  </a:cubicBezTo>
                  <a:close/>
                </a:path>
              </a:pathLst>
            </a:custGeom>
            <a:solidFill>
              <a:srgbClr val="5B72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81"/>
            <p:cNvSpPr/>
            <p:nvPr/>
          </p:nvSpPr>
          <p:spPr>
            <a:xfrm>
              <a:off x="3254512" y="2624867"/>
              <a:ext cx="17627" cy="28827"/>
            </a:xfrm>
            <a:custGeom>
              <a:rect b="b" l="l" r="r" t="t"/>
              <a:pathLst>
                <a:path extrusionOk="0" h="1099" w="672">
                  <a:moveTo>
                    <a:pt x="217" y="0"/>
                  </a:moveTo>
                  <a:lnTo>
                    <a:pt x="0" y="1099"/>
                  </a:lnTo>
                  <a:lnTo>
                    <a:pt x="448" y="1099"/>
                  </a:lnTo>
                  <a:lnTo>
                    <a:pt x="672" y="0"/>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81"/>
            <p:cNvSpPr/>
            <p:nvPr/>
          </p:nvSpPr>
          <p:spPr>
            <a:xfrm>
              <a:off x="3255745" y="2607424"/>
              <a:ext cx="23161" cy="23161"/>
            </a:xfrm>
            <a:custGeom>
              <a:rect b="b" l="l" r="r" t="t"/>
              <a:pathLst>
                <a:path extrusionOk="0" h="883" w="883">
                  <a:moveTo>
                    <a:pt x="442" y="1"/>
                  </a:moveTo>
                  <a:cubicBezTo>
                    <a:pt x="198" y="1"/>
                    <a:pt x="1" y="197"/>
                    <a:pt x="1" y="442"/>
                  </a:cubicBezTo>
                  <a:cubicBezTo>
                    <a:pt x="1" y="686"/>
                    <a:pt x="198" y="882"/>
                    <a:pt x="442" y="882"/>
                  </a:cubicBezTo>
                  <a:cubicBezTo>
                    <a:pt x="686" y="882"/>
                    <a:pt x="882" y="686"/>
                    <a:pt x="882" y="442"/>
                  </a:cubicBezTo>
                  <a:cubicBezTo>
                    <a:pt x="882" y="197"/>
                    <a:pt x="686" y="1"/>
                    <a:pt x="442" y="1"/>
                  </a:cubicBezTo>
                  <a:close/>
                </a:path>
              </a:pathLst>
            </a:custGeom>
            <a:solidFill>
              <a:srgbClr val="203B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81"/>
            <p:cNvSpPr/>
            <p:nvPr/>
          </p:nvSpPr>
          <p:spPr>
            <a:xfrm>
              <a:off x="3181593" y="2624867"/>
              <a:ext cx="17627" cy="28827"/>
            </a:xfrm>
            <a:custGeom>
              <a:rect b="b" l="l" r="r" t="t"/>
              <a:pathLst>
                <a:path extrusionOk="0" h="1099" w="672">
                  <a:moveTo>
                    <a:pt x="0" y="0"/>
                  </a:moveTo>
                  <a:lnTo>
                    <a:pt x="224" y="1099"/>
                  </a:lnTo>
                  <a:lnTo>
                    <a:pt x="672" y="1099"/>
                  </a:lnTo>
                  <a:lnTo>
                    <a:pt x="448" y="0"/>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81"/>
            <p:cNvSpPr/>
            <p:nvPr/>
          </p:nvSpPr>
          <p:spPr>
            <a:xfrm>
              <a:off x="3288480" y="2694219"/>
              <a:ext cx="125406" cy="52145"/>
            </a:xfrm>
            <a:custGeom>
              <a:rect b="b" l="l" r="r" t="t"/>
              <a:pathLst>
                <a:path extrusionOk="0" h="1988" w="4781">
                  <a:moveTo>
                    <a:pt x="292" y="1"/>
                  </a:moveTo>
                  <a:cubicBezTo>
                    <a:pt x="1" y="1"/>
                    <a:pt x="1" y="441"/>
                    <a:pt x="292" y="441"/>
                  </a:cubicBezTo>
                  <a:lnTo>
                    <a:pt x="2550" y="441"/>
                  </a:lnTo>
                  <a:cubicBezTo>
                    <a:pt x="2604" y="441"/>
                    <a:pt x="2659" y="462"/>
                    <a:pt x="2699" y="496"/>
                  </a:cubicBezTo>
                  <a:lnTo>
                    <a:pt x="4333" y="1926"/>
                  </a:lnTo>
                  <a:cubicBezTo>
                    <a:pt x="4374" y="1967"/>
                    <a:pt x="4428" y="1987"/>
                    <a:pt x="4483" y="1987"/>
                  </a:cubicBezTo>
                  <a:cubicBezTo>
                    <a:pt x="4686" y="1987"/>
                    <a:pt x="4781" y="1730"/>
                    <a:pt x="4625" y="1601"/>
                  </a:cubicBezTo>
                  <a:lnTo>
                    <a:pt x="2991" y="163"/>
                  </a:lnTo>
                  <a:cubicBezTo>
                    <a:pt x="2869" y="55"/>
                    <a:pt x="2713" y="1"/>
                    <a:pt x="2550"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81"/>
            <p:cNvSpPr/>
            <p:nvPr/>
          </p:nvSpPr>
          <p:spPr>
            <a:xfrm>
              <a:off x="3276204" y="2705813"/>
              <a:ext cx="118140" cy="78952"/>
            </a:xfrm>
            <a:custGeom>
              <a:rect b="b" l="l" r="r" t="t"/>
              <a:pathLst>
                <a:path extrusionOk="0" h="3010" w="4504">
                  <a:moveTo>
                    <a:pt x="313" y="1"/>
                  </a:moveTo>
                  <a:cubicBezTo>
                    <a:pt x="87" y="1"/>
                    <a:pt x="0" y="354"/>
                    <a:pt x="258" y="433"/>
                  </a:cubicBezTo>
                  <a:lnTo>
                    <a:pt x="2679" y="1200"/>
                  </a:lnTo>
                  <a:cubicBezTo>
                    <a:pt x="2720" y="1213"/>
                    <a:pt x="2760" y="1240"/>
                    <a:pt x="2788" y="1274"/>
                  </a:cubicBezTo>
                  <a:lnTo>
                    <a:pt x="4042" y="2929"/>
                  </a:lnTo>
                  <a:cubicBezTo>
                    <a:pt x="4083" y="2983"/>
                    <a:pt x="4150" y="3010"/>
                    <a:pt x="4218" y="3010"/>
                  </a:cubicBezTo>
                  <a:cubicBezTo>
                    <a:pt x="4401" y="3010"/>
                    <a:pt x="4503" y="2800"/>
                    <a:pt x="4395" y="2657"/>
                  </a:cubicBezTo>
                  <a:lnTo>
                    <a:pt x="3133" y="1003"/>
                  </a:lnTo>
                  <a:cubicBezTo>
                    <a:pt x="3052" y="894"/>
                    <a:pt x="2943" y="813"/>
                    <a:pt x="2815" y="772"/>
                  </a:cubicBezTo>
                  <a:lnTo>
                    <a:pt x="387" y="13"/>
                  </a:lnTo>
                  <a:cubicBezTo>
                    <a:pt x="361" y="5"/>
                    <a:pt x="336" y="1"/>
                    <a:pt x="313"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81"/>
            <p:cNvSpPr/>
            <p:nvPr/>
          </p:nvSpPr>
          <p:spPr>
            <a:xfrm>
              <a:off x="3265240" y="2711793"/>
              <a:ext cx="104186" cy="103399"/>
            </a:xfrm>
            <a:custGeom>
              <a:rect b="b" l="l" r="r" t="t"/>
              <a:pathLst>
                <a:path extrusionOk="0" h="3942" w="3972">
                  <a:moveTo>
                    <a:pt x="309" y="1"/>
                  </a:moveTo>
                  <a:cubicBezTo>
                    <a:pt x="129" y="1"/>
                    <a:pt x="0" y="249"/>
                    <a:pt x="175" y="395"/>
                  </a:cubicBezTo>
                  <a:lnTo>
                    <a:pt x="2602" y="2131"/>
                  </a:lnTo>
                  <a:cubicBezTo>
                    <a:pt x="2629" y="2151"/>
                    <a:pt x="2656" y="2179"/>
                    <a:pt x="2670" y="2212"/>
                  </a:cubicBezTo>
                  <a:lnTo>
                    <a:pt x="3504" y="3819"/>
                  </a:lnTo>
                  <a:cubicBezTo>
                    <a:pt x="3538" y="3894"/>
                    <a:pt x="3612" y="3941"/>
                    <a:pt x="3701" y="3941"/>
                  </a:cubicBezTo>
                  <a:cubicBezTo>
                    <a:pt x="3863" y="3941"/>
                    <a:pt x="3972" y="3765"/>
                    <a:pt x="3890" y="3623"/>
                  </a:cubicBezTo>
                  <a:lnTo>
                    <a:pt x="3063" y="2009"/>
                  </a:lnTo>
                  <a:cubicBezTo>
                    <a:pt x="3009" y="1914"/>
                    <a:pt x="2941" y="1840"/>
                    <a:pt x="2860" y="1778"/>
                  </a:cubicBezTo>
                  <a:lnTo>
                    <a:pt x="425" y="36"/>
                  </a:lnTo>
                  <a:cubicBezTo>
                    <a:pt x="386" y="11"/>
                    <a:pt x="346" y="1"/>
                    <a:pt x="309"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81"/>
            <p:cNvSpPr/>
            <p:nvPr/>
          </p:nvSpPr>
          <p:spPr>
            <a:xfrm>
              <a:off x="3247430" y="2717223"/>
              <a:ext cx="88920" cy="127320"/>
            </a:xfrm>
            <a:custGeom>
              <a:rect b="b" l="l" r="r" t="t"/>
              <a:pathLst>
                <a:path extrusionOk="0" h="4854" w="3390">
                  <a:moveTo>
                    <a:pt x="320" y="1"/>
                  </a:moveTo>
                  <a:cubicBezTo>
                    <a:pt x="146" y="1"/>
                    <a:pt x="1" y="227"/>
                    <a:pt x="169" y="385"/>
                  </a:cubicBezTo>
                  <a:lnTo>
                    <a:pt x="2400" y="2494"/>
                  </a:lnTo>
                  <a:cubicBezTo>
                    <a:pt x="2433" y="2528"/>
                    <a:pt x="2454" y="2568"/>
                    <a:pt x="2467" y="2616"/>
                  </a:cubicBezTo>
                  <a:lnTo>
                    <a:pt x="2935" y="4684"/>
                  </a:lnTo>
                  <a:cubicBezTo>
                    <a:pt x="2956" y="4779"/>
                    <a:pt x="3044" y="4853"/>
                    <a:pt x="3145" y="4853"/>
                  </a:cubicBezTo>
                  <a:cubicBezTo>
                    <a:pt x="3159" y="4853"/>
                    <a:pt x="3179" y="4853"/>
                    <a:pt x="3193" y="4846"/>
                  </a:cubicBezTo>
                  <a:cubicBezTo>
                    <a:pt x="3315" y="4826"/>
                    <a:pt x="3390" y="4704"/>
                    <a:pt x="3362" y="4589"/>
                  </a:cubicBezTo>
                  <a:lnTo>
                    <a:pt x="2895" y="2514"/>
                  </a:lnTo>
                  <a:cubicBezTo>
                    <a:pt x="2867" y="2385"/>
                    <a:pt x="2800" y="2263"/>
                    <a:pt x="2698" y="2175"/>
                  </a:cubicBezTo>
                  <a:lnTo>
                    <a:pt x="474" y="66"/>
                  </a:lnTo>
                  <a:cubicBezTo>
                    <a:pt x="425" y="20"/>
                    <a:pt x="371" y="1"/>
                    <a:pt x="320"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81"/>
            <p:cNvSpPr/>
            <p:nvPr/>
          </p:nvSpPr>
          <p:spPr>
            <a:xfrm>
              <a:off x="3039662" y="2694219"/>
              <a:ext cx="125406" cy="52145"/>
            </a:xfrm>
            <a:custGeom>
              <a:rect b="b" l="l" r="r" t="t"/>
              <a:pathLst>
                <a:path extrusionOk="0" h="1988" w="4781">
                  <a:moveTo>
                    <a:pt x="2231" y="1"/>
                  </a:moveTo>
                  <a:cubicBezTo>
                    <a:pt x="2069" y="1"/>
                    <a:pt x="1919" y="55"/>
                    <a:pt x="1797" y="163"/>
                  </a:cubicBezTo>
                  <a:lnTo>
                    <a:pt x="156" y="1601"/>
                  </a:lnTo>
                  <a:cubicBezTo>
                    <a:pt x="0" y="1730"/>
                    <a:pt x="95" y="1987"/>
                    <a:pt x="299" y="1987"/>
                  </a:cubicBezTo>
                  <a:cubicBezTo>
                    <a:pt x="353" y="1987"/>
                    <a:pt x="407" y="1967"/>
                    <a:pt x="448" y="1926"/>
                  </a:cubicBezTo>
                  <a:lnTo>
                    <a:pt x="2089" y="496"/>
                  </a:lnTo>
                  <a:cubicBezTo>
                    <a:pt x="2130" y="462"/>
                    <a:pt x="2177" y="441"/>
                    <a:pt x="2231" y="441"/>
                  </a:cubicBezTo>
                  <a:lnTo>
                    <a:pt x="4489" y="441"/>
                  </a:lnTo>
                  <a:cubicBezTo>
                    <a:pt x="4781" y="441"/>
                    <a:pt x="4781" y="1"/>
                    <a:pt x="4489"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81"/>
            <p:cNvSpPr/>
            <p:nvPr/>
          </p:nvSpPr>
          <p:spPr>
            <a:xfrm>
              <a:off x="3059230" y="2705813"/>
              <a:ext cx="118297" cy="78952"/>
            </a:xfrm>
            <a:custGeom>
              <a:rect b="b" l="l" r="r" t="t"/>
              <a:pathLst>
                <a:path extrusionOk="0" h="3010" w="4510">
                  <a:moveTo>
                    <a:pt x="4192" y="1"/>
                  </a:moveTo>
                  <a:cubicBezTo>
                    <a:pt x="4168" y="1"/>
                    <a:pt x="4143" y="5"/>
                    <a:pt x="4116" y="13"/>
                  </a:cubicBezTo>
                  <a:lnTo>
                    <a:pt x="1695" y="772"/>
                  </a:lnTo>
                  <a:cubicBezTo>
                    <a:pt x="1567" y="813"/>
                    <a:pt x="1451" y="894"/>
                    <a:pt x="1370" y="1003"/>
                  </a:cubicBezTo>
                  <a:lnTo>
                    <a:pt x="116" y="2657"/>
                  </a:lnTo>
                  <a:cubicBezTo>
                    <a:pt x="0" y="2800"/>
                    <a:pt x="109" y="3010"/>
                    <a:pt x="292" y="3010"/>
                  </a:cubicBezTo>
                  <a:cubicBezTo>
                    <a:pt x="360" y="3010"/>
                    <a:pt x="421" y="2983"/>
                    <a:pt x="468" y="2929"/>
                  </a:cubicBezTo>
                  <a:lnTo>
                    <a:pt x="1723" y="1274"/>
                  </a:lnTo>
                  <a:cubicBezTo>
                    <a:pt x="1750" y="1240"/>
                    <a:pt x="1784" y="1213"/>
                    <a:pt x="1831" y="1200"/>
                  </a:cubicBezTo>
                  <a:lnTo>
                    <a:pt x="4252" y="433"/>
                  </a:lnTo>
                  <a:cubicBezTo>
                    <a:pt x="4510" y="354"/>
                    <a:pt x="4423" y="1"/>
                    <a:pt x="4192"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81"/>
            <p:cNvSpPr/>
            <p:nvPr/>
          </p:nvSpPr>
          <p:spPr>
            <a:xfrm>
              <a:off x="3084306" y="2711793"/>
              <a:ext cx="104186" cy="103399"/>
            </a:xfrm>
            <a:custGeom>
              <a:rect b="b" l="l" r="r" t="t"/>
              <a:pathLst>
                <a:path extrusionOk="0" h="3942" w="3972">
                  <a:moveTo>
                    <a:pt x="3659" y="1"/>
                  </a:moveTo>
                  <a:cubicBezTo>
                    <a:pt x="3621" y="1"/>
                    <a:pt x="3581" y="11"/>
                    <a:pt x="3540" y="36"/>
                  </a:cubicBezTo>
                  <a:lnTo>
                    <a:pt x="1112" y="1778"/>
                  </a:lnTo>
                  <a:cubicBezTo>
                    <a:pt x="1024" y="1840"/>
                    <a:pt x="956" y="1914"/>
                    <a:pt x="909" y="2009"/>
                  </a:cubicBezTo>
                  <a:lnTo>
                    <a:pt x="75" y="3623"/>
                  </a:lnTo>
                  <a:cubicBezTo>
                    <a:pt x="0" y="3765"/>
                    <a:pt x="109" y="3941"/>
                    <a:pt x="272" y="3941"/>
                  </a:cubicBezTo>
                  <a:cubicBezTo>
                    <a:pt x="353" y="3941"/>
                    <a:pt x="428" y="3894"/>
                    <a:pt x="468" y="3819"/>
                  </a:cubicBezTo>
                  <a:lnTo>
                    <a:pt x="1295" y="2212"/>
                  </a:lnTo>
                  <a:cubicBezTo>
                    <a:pt x="1316" y="2179"/>
                    <a:pt x="1336" y="2151"/>
                    <a:pt x="1363" y="2131"/>
                  </a:cubicBezTo>
                  <a:lnTo>
                    <a:pt x="3798" y="395"/>
                  </a:lnTo>
                  <a:cubicBezTo>
                    <a:pt x="3972" y="249"/>
                    <a:pt x="3843" y="1"/>
                    <a:pt x="3659"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81"/>
            <p:cNvSpPr/>
            <p:nvPr/>
          </p:nvSpPr>
          <p:spPr>
            <a:xfrm>
              <a:off x="3117198" y="2717223"/>
              <a:ext cx="88972" cy="127320"/>
            </a:xfrm>
            <a:custGeom>
              <a:rect b="b" l="l" r="r" t="t"/>
              <a:pathLst>
                <a:path extrusionOk="0" h="4854" w="3392">
                  <a:moveTo>
                    <a:pt x="3073" y="1"/>
                  </a:moveTo>
                  <a:cubicBezTo>
                    <a:pt x="3023" y="1"/>
                    <a:pt x="2971" y="20"/>
                    <a:pt x="2923" y="66"/>
                  </a:cubicBezTo>
                  <a:lnTo>
                    <a:pt x="692" y="2175"/>
                  </a:lnTo>
                  <a:cubicBezTo>
                    <a:pt x="597" y="2263"/>
                    <a:pt x="523" y="2385"/>
                    <a:pt x="496" y="2514"/>
                  </a:cubicBezTo>
                  <a:lnTo>
                    <a:pt x="28" y="4589"/>
                  </a:lnTo>
                  <a:cubicBezTo>
                    <a:pt x="1" y="4704"/>
                    <a:pt x="82" y="4826"/>
                    <a:pt x="197" y="4846"/>
                  </a:cubicBezTo>
                  <a:cubicBezTo>
                    <a:pt x="218" y="4853"/>
                    <a:pt x="231" y="4853"/>
                    <a:pt x="252" y="4853"/>
                  </a:cubicBezTo>
                  <a:cubicBezTo>
                    <a:pt x="353" y="4853"/>
                    <a:pt x="442" y="4779"/>
                    <a:pt x="462" y="4684"/>
                  </a:cubicBezTo>
                  <a:lnTo>
                    <a:pt x="923" y="2616"/>
                  </a:lnTo>
                  <a:cubicBezTo>
                    <a:pt x="937" y="2568"/>
                    <a:pt x="964" y="2528"/>
                    <a:pt x="998" y="2494"/>
                  </a:cubicBezTo>
                  <a:lnTo>
                    <a:pt x="3228" y="385"/>
                  </a:lnTo>
                  <a:cubicBezTo>
                    <a:pt x="3391" y="227"/>
                    <a:pt x="3245" y="1"/>
                    <a:pt x="3073"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81"/>
            <p:cNvSpPr/>
            <p:nvPr/>
          </p:nvSpPr>
          <p:spPr>
            <a:xfrm>
              <a:off x="3145841" y="2642100"/>
              <a:ext cx="161865" cy="121524"/>
            </a:xfrm>
            <a:custGeom>
              <a:rect b="b" l="l" r="r" t="t"/>
              <a:pathLst>
                <a:path extrusionOk="0" h="4633" w="6171">
                  <a:moveTo>
                    <a:pt x="3086" y="1"/>
                  </a:moveTo>
                  <a:cubicBezTo>
                    <a:pt x="1384" y="1"/>
                    <a:pt x="0" y="1038"/>
                    <a:pt x="0" y="2320"/>
                  </a:cubicBezTo>
                  <a:cubicBezTo>
                    <a:pt x="0" y="3595"/>
                    <a:pt x="2204" y="4632"/>
                    <a:pt x="3086" y="4632"/>
                  </a:cubicBezTo>
                  <a:cubicBezTo>
                    <a:pt x="3967" y="4632"/>
                    <a:pt x="6171" y="3595"/>
                    <a:pt x="6171" y="2320"/>
                  </a:cubicBezTo>
                  <a:cubicBezTo>
                    <a:pt x="6171" y="1038"/>
                    <a:pt x="4794" y="1"/>
                    <a:pt x="3086" y="1"/>
                  </a:cubicBezTo>
                  <a:close/>
                </a:path>
              </a:pathLst>
            </a:custGeom>
            <a:solidFill>
              <a:srgbClr val="788A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81"/>
            <p:cNvSpPr/>
            <p:nvPr/>
          </p:nvSpPr>
          <p:spPr>
            <a:xfrm>
              <a:off x="3109906" y="2514780"/>
              <a:ext cx="97864" cy="179571"/>
            </a:xfrm>
            <a:custGeom>
              <a:rect b="b" l="l" r="r" t="t"/>
              <a:pathLst>
                <a:path extrusionOk="0" h="6846" w="3731">
                  <a:moveTo>
                    <a:pt x="2929" y="1"/>
                  </a:moveTo>
                  <a:cubicBezTo>
                    <a:pt x="2896" y="1"/>
                    <a:pt x="2859" y="9"/>
                    <a:pt x="2822" y="27"/>
                  </a:cubicBezTo>
                  <a:cubicBezTo>
                    <a:pt x="1723" y="515"/>
                    <a:pt x="408" y="1790"/>
                    <a:pt x="143" y="3424"/>
                  </a:cubicBezTo>
                  <a:cubicBezTo>
                    <a:pt x="1" y="4285"/>
                    <a:pt x="116" y="5567"/>
                    <a:pt x="1445" y="6781"/>
                  </a:cubicBezTo>
                  <a:cubicBezTo>
                    <a:pt x="1493" y="6826"/>
                    <a:pt x="1546" y="6845"/>
                    <a:pt x="1596" y="6845"/>
                  </a:cubicBezTo>
                  <a:cubicBezTo>
                    <a:pt x="1769" y="6845"/>
                    <a:pt x="1912" y="6613"/>
                    <a:pt x="1743" y="6455"/>
                  </a:cubicBezTo>
                  <a:cubicBezTo>
                    <a:pt x="801" y="5601"/>
                    <a:pt x="401" y="4570"/>
                    <a:pt x="577" y="3492"/>
                  </a:cubicBezTo>
                  <a:cubicBezTo>
                    <a:pt x="672" y="2943"/>
                    <a:pt x="889" y="2421"/>
                    <a:pt x="1208" y="1966"/>
                  </a:cubicBezTo>
                  <a:cubicBezTo>
                    <a:pt x="1255" y="1893"/>
                    <a:pt x="1337" y="1852"/>
                    <a:pt x="1421" y="1852"/>
                  </a:cubicBezTo>
                  <a:cubicBezTo>
                    <a:pt x="1468" y="1852"/>
                    <a:pt x="1516" y="1865"/>
                    <a:pt x="1560" y="1892"/>
                  </a:cubicBezTo>
                  <a:cubicBezTo>
                    <a:pt x="1667" y="1955"/>
                    <a:pt x="1786" y="1994"/>
                    <a:pt x="1911" y="1994"/>
                  </a:cubicBezTo>
                  <a:cubicBezTo>
                    <a:pt x="1920" y="1994"/>
                    <a:pt x="1930" y="1994"/>
                    <a:pt x="1940" y="1994"/>
                  </a:cubicBezTo>
                  <a:cubicBezTo>
                    <a:pt x="2340" y="1994"/>
                    <a:pt x="2889" y="1743"/>
                    <a:pt x="3615" y="1221"/>
                  </a:cubicBezTo>
                  <a:cubicBezTo>
                    <a:pt x="3710" y="1146"/>
                    <a:pt x="3730" y="1017"/>
                    <a:pt x="3662" y="915"/>
                  </a:cubicBezTo>
                  <a:cubicBezTo>
                    <a:pt x="3621" y="858"/>
                    <a:pt x="3552" y="825"/>
                    <a:pt x="3483" y="825"/>
                  </a:cubicBezTo>
                  <a:cubicBezTo>
                    <a:pt x="3439" y="825"/>
                    <a:pt x="3394" y="839"/>
                    <a:pt x="3357" y="868"/>
                  </a:cubicBezTo>
                  <a:cubicBezTo>
                    <a:pt x="2549" y="1448"/>
                    <a:pt x="2140" y="1560"/>
                    <a:pt x="1946" y="1560"/>
                  </a:cubicBezTo>
                  <a:cubicBezTo>
                    <a:pt x="1875" y="1560"/>
                    <a:pt x="1833" y="1545"/>
                    <a:pt x="1811" y="1533"/>
                  </a:cubicBezTo>
                  <a:cubicBezTo>
                    <a:pt x="1750" y="1492"/>
                    <a:pt x="1716" y="1417"/>
                    <a:pt x="1716" y="1343"/>
                  </a:cubicBezTo>
                  <a:cubicBezTo>
                    <a:pt x="2089" y="963"/>
                    <a:pt x="2523" y="651"/>
                    <a:pt x="3005" y="427"/>
                  </a:cubicBezTo>
                  <a:cubicBezTo>
                    <a:pt x="3245" y="328"/>
                    <a:pt x="3141" y="1"/>
                    <a:pt x="2929"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81"/>
            <p:cNvSpPr/>
            <p:nvPr/>
          </p:nvSpPr>
          <p:spPr>
            <a:xfrm>
              <a:off x="3174825" y="2607424"/>
              <a:ext cx="23161" cy="23161"/>
            </a:xfrm>
            <a:custGeom>
              <a:rect b="b" l="l" r="r" t="t"/>
              <a:pathLst>
                <a:path extrusionOk="0" h="883" w="883">
                  <a:moveTo>
                    <a:pt x="441" y="1"/>
                  </a:moveTo>
                  <a:cubicBezTo>
                    <a:pt x="197" y="1"/>
                    <a:pt x="1" y="197"/>
                    <a:pt x="1" y="442"/>
                  </a:cubicBezTo>
                  <a:cubicBezTo>
                    <a:pt x="1" y="686"/>
                    <a:pt x="197" y="882"/>
                    <a:pt x="441" y="882"/>
                  </a:cubicBezTo>
                  <a:cubicBezTo>
                    <a:pt x="686" y="882"/>
                    <a:pt x="882" y="686"/>
                    <a:pt x="882" y="442"/>
                  </a:cubicBezTo>
                  <a:cubicBezTo>
                    <a:pt x="882" y="197"/>
                    <a:pt x="686" y="1"/>
                    <a:pt x="441" y="1"/>
                  </a:cubicBezTo>
                  <a:close/>
                </a:path>
              </a:pathLst>
            </a:custGeom>
            <a:solidFill>
              <a:srgbClr val="203B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81"/>
            <p:cNvSpPr/>
            <p:nvPr/>
          </p:nvSpPr>
          <p:spPr>
            <a:xfrm>
              <a:off x="3145841" y="2642651"/>
              <a:ext cx="79529" cy="120973"/>
            </a:xfrm>
            <a:custGeom>
              <a:rect b="b" l="l" r="r" t="t"/>
              <a:pathLst>
                <a:path extrusionOk="0" h="4612" w="3032">
                  <a:moveTo>
                    <a:pt x="2726" y="0"/>
                  </a:moveTo>
                  <a:lnTo>
                    <a:pt x="2726" y="0"/>
                  </a:lnTo>
                  <a:cubicBezTo>
                    <a:pt x="1194" y="129"/>
                    <a:pt x="0" y="1112"/>
                    <a:pt x="0" y="2299"/>
                  </a:cubicBezTo>
                  <a:cubicBezTo>
                    <a:pt x="0" y="3553"/>
                    <a:pt x="2123" y="4570"/>
                    <a:pt x="3031" y="4611"/>
                  </a:cubicBezTo>
                  <a:cubicBezTo>
                    <a:pt x="2265" y="4211"/>
                    <a:pt x="1323" y="3330"/>
                    <a:pt x="1323" y="2299"/>
                  </a:cubicBezTo>
                  <a:cubicBezTo>
                    <a:pt x="1316" y="1323"/>
                    <a:pt x="1858" y="434"/>
                    <a:pt x="2726" y="0"/>
                  </a:cubicBezTo>
                  <a:close/>
                </a:path>
              </a:pathLst>
            </a:custGeom>
            <a:solidFill>
              <a:srgbClr val="5B72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64" name="Google Shape;1864;p81"/>
          <p:cNvGrpSpPr/>
          <p:nvPr/>
        </p:nvGrpSpPr>
        <p:grpSpPr>
          <a:xfrm>
            <a:off x="1946369" y="2563122"/>
            <a:ext cx="374066" cy="233395"/>
            <a:chOff x="1946369" y="2563122"/>
            <a:chExt cx="374066" cy="233395"/>
          </a:xfrm>
        </p:grpSpPr>
        <p:sp>
          <p:nvSpPr>
            <p:cNvPr id="1865" name="Google Shape;1865;p81"/>
            <p:cNvSpPr/>
            <p:nvPr/>
          </p:nvSpPr>
          <p:spPr>
            <a:xfrm>
              <a:off x="1946369" y="2563148"/>
              <a:ext cx="334223" cy="215401"/>
            </a:xfrm>
            <a:custGeom>
              <a:rect b="b" l="l" r="r" t="t"/>
              <a:pathLst>
                <a:path extrusionOk="0" h="8212" w="12742">
                  <a:moveTo>
                    <a:pt x="1820" y="0"/>
                  </a:moveTo>
                  <a:cubicBezTo>
                    <a:pt x="1757" y="0"/>
                    <a:pt x="1693" y="5"/>
                    <a:pt x="1628" y="14"/>
                  </a:cubicBezTo>
                  <a:lnTo>
                    <a:pt x="781" y="136"/>
                  </a:lnTo>
                  <a:cubicBezTo>
                    <a:pt x="333" y="197"/>
                    <a:pt x="1" y="584"/>
                    <a:pt x="1" y="1038"/>
                  </a:cubicBezTo>
                  <a:lnTo>
                    <a:pt x="1" y="1838"/>
                  </a:lnTo>
                  <a:cubicBezTo>
                    <a:pt x="1" y="1967"/>
                    <a:pt x="102" y="2068"/>
                    <a:pt x="231" y="2068"/>
                  </a:cubicBezTo>
                  <a:lnTo>
                    <a:pt x="231" y="2387"/>
                  </a:lnTo>
                  <a:cubicBezTo>
                    <a:pt x="231" y="2597"/>
                    <a:pt x="374" y="2787"/>
                    <a:pt x="577" y="2835"/>
                  </a:cubicBezTo>
                  <a:lnTo>
                    <a:pt x="991" y="2936"/>
                  </a:lnTo>
                  <a:cubicBezTo>
                    <a:pt x="1086" y="2957"/>
                    <a:pt x="1153" y="3038"/>
                    <a:pt x="1160" y="3140"/>
                  </a:cubicBezTo>
                  <a:cubicBezTo>
                    <a:pt x="1221" y="4021"/>
                    <a:pt x="1832" y="8212"/>
                    <a:pt x="7738" y="8212"/>
                  </a:cubicBezTo>
                  <a:cubicBezTo>
                    <a:pt x="12742" y="8212"/>
                    <a:pt x="12742" y="6618"/>
                    <a:pt x="12742" y="6618"/>
                  </a:cubicBezTo>
                  <a:lnTo>
                    <a:pt x="12742" y="6164"/>
                  </a:lnTo>
                  <a:lnTo>
                    <a:pt x="3181" y="3431"/>
                  </a:lnTo>
                  <a:lnTo>
                    <a:pt x="3181" y="1363"/>
                  </a:lnTo>
                  <a:cubicBezTo>
                    <a:pt x="3181" y="601"/>
                    <a:pt x="2560" y="0"/>
                    <a:pt x="1820" y="0"/>
                  </a:cubicBezTo>
                  <a:close/>
                </a:path>
              </a:pathLst>
            </a:custGeom>
            <a:solidFill>
              <a:srgbClr val="C1CD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81"/>
            <p:cNvSpPr/>
            <p:nvPr/>
          </p:nvSpPr>
          <p:spPr>
            <a:xfrm>
              <a:off x="1995656" y="2698836"/>
              <a:ext cx="107254" cy="97497"/>
            </a:xfrm>
            <a:custGeom>
              <a:rect b="b" l="l" r="r" t="t"/>
              <a:pathLst>
                <a:path extrusionOk="0" h="3717" w="4089">
                  <a:moveTo>
                    <a:pt x="2224" y="1"/>
                  </a:moveTo>
                  <a:lnTo>
                    <a:pt x="1722" y="164"/>
                  </a:lnTo>
                  <a:cubicBezTo>
                    <a:pt x="1471" y="252"/>
                    <a:pt x="1288" y="476"/>
                    <a:pt x="1261" y="747"/>
                  </a:cubicBezTo>
                  <a:lnTo>
                    <a:pt x="1078" y="2584"/>
                  </a:lnTo>
                  <a:lnTo>
                    <a:pt x="854" y="2584"/>
                  </a:lnTo>
                  <a:cubicBezTo>
                    <a:pt x="570" y="2584"/>
                    <a:pt x="319" y="2754"/>
                    <a:pt x="217" y="3012"/>
                  </a:cubicBezTo>
                  <a:lnTo>
                    <a:pt x="61" y="3405"/>
                  </a:lnTo>
                  <a:cubicBezTo>
                    <a:pt x="0" y="3554"/>
                    <a:pt x="109" y="3717"/>
                    <a:pt x="271" y="3717"/>
                  </a:cubicBezTo>
                  <a:lnTo>
                    <a:pt x="1431" y="3717"/>
                  </a:lnTo>
                  <a:cubicBezTo>
                    <a:pt x="1756" y="3717"/>
                    <a:pt x="2034" y="3493"/>
                    <a:pt x="2095" y="3168"/>
                  </a:cubicBezTo>
                  <a:lnTo>
                    <a:pt x="2339" y="1961"/>
                  </a:lnTo>
                  <a:cubicBezTo>
                    <a:pt x="2644" y="1961"/>
                    <a:pt x="3648" y="1866"/>
                    <a:pt x="4089" y="1371"/>
                  </a:cubicBezTo>
                  <a:lnTo>
                    <a:pt x="2224" y="1"/>
                  </a:lnTo>
                  <a:close/>
                </a:path>
              </a:pathLst>
            </a:custGeom>
            <a:solidFill>
              <a:srgbClr val="AD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81"/>
            <p:cNvSpPr/>
            <p:nvPr/>
          </p:nvSpPr>
          <p:spPr>
            <a:xfrm>
              <a:off x="2186846" y="2736738"/>
              <a:ext cx="57811" cy="59778"/>
            </a:xfrm>
            <a:custGeom>
              <a:rect b="b" l="l" r="r" t="t"/>
              <a:pathLst>
                <a:path extrusionOk="0" h="2279" w="2204">
                  <a:moveTo>
                    <a:pt x="1065" y="0"/>
                  </a:moveTo>
                  <a:lnTo>
                    <a:pt x="1065" y="1133"/>
                  </a:lnTo>
                  <a:lnTo>
                    <a:pt x="882" y="1133"/>
                  </a:lnTo>
                  <a:cubicBezTo>
                    <a:pt x="610" y="1133"/>
                    <a:pt x="366" y="1295"/>
                    <a:pt x="258" y="1546"/>
                  </a:cubicBezTo>
                  <a:lnTo>
                    <a:pt x="68" y="1960"/>
                  </a:lnTo>
                  <a:cubicBezTo>
                    <a:pt x="0" y="2109"/>
                    <a:pt x="115" y="2279"/>
                    <a:pt x="278" y="2279"/>
                  </a:cubicBezTo>
                  <a:lnTo>
                    <a:pt x="1750" y="2279"/>
                  </a:lnTo>
                  <a:cubicBezTo>
                    <a:pt x="2001" y="2279"/>
                    <a:pt x="2204" y="2075"/>
                    <a:pt x="2204" y="1824"/>
                  </a:cubicBezTo>
                  <a:lnTo>
                    <a:pt x="2204" y="0"/>
                  </a:lnTo>
                  <a:close/>
                </a:path>
              </a:pathLst>
            </a:custGeom>
            <a:solidFill>
              <a:srgbClr val="AD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81"/>
            <p:cNvSpPr/>
            <p:nvPr/>
          </p:nvSpPr>
          <p:spPr>
            <a:xfrm>
              <a:off x="1974645" y="2580433"/>
              <a:ext cx="14977" cy="20433"/>
            </a:xfrm>
            <a:custGeom>
              <a:rect b="b" l="l" r="r" t="t"/>
              <a:pathLst>
                <a:path extrusionOk="0" h="779" w="571">
                  <a:moveTo>
                    <a:pt x="286" y="1"/>
                  </a:moveTo>
                  <a:cubicBezTo>
                    <a:pt x="148" y="1"/>
                    <a:pt x="11" y="91"/>
                    <a:pt x="1" y="270"/>
                  </a:cubicBezTo>
                  <a:lnTo>
                    <a:pt x="1" y="494"/>
                  </a:lnTo>
                  <a:cubicBezTo>
                    <a:pt x="1" y="657"/>
                    <a:pt x="130" y="779"/>
                    <a:pt x="286" y="779"/>
                  </a:cubicBezTo>
                  <a:cubicBezTo>
                    <a:pt x="442" y="779"/>
                    <a:pt x="570" y="657"/>
                    <a:pt x="570" y="494"/>
                  </a:cubicBezTo>
                  <a:lnTo>
                    <a:pt x="570" y="270"/>
                  </a:lnTo>
                  <a:cubicBezTo>
                    <a:pt x="560" y="91"/>
                    <a:pt x="423" y="1"/>
                    <a:pt x="286" y="1"/>
                  </a:cubicBezTo>
                  <a:close/>
                </a:path>
              </a:pathLst>
            </a:custGeom>
            <a:solidFill>
              <a:srgbClr val="203B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81"/>
            <p:cNvSpPr/>
            <p:nvPr/>
          </p:nvSpPr>
          <p:spPr>
            <a:xfrm>
              <a:off x="1952429" y="2612408"/>
              <a:ext cx="38506" cy="16918"/>
            </a:xfrm>
            <a:custGeom>
              <a:rect b="b" l="l" r="r" t="t"/>
              <a:pathLst>
                <a:path extrusionOk="0" h="645" w="1468">
                  <a:moveTo>
                    <a:pt x="1140" y="0"/>
                  </a:moveTo>
                  <a:cubicBezTo>
                    <a:pt x="1105" y="0"/>
                    <a:pt x="1069" y="9"/>
                    <a:pt x="1031" y="28"/>
                  </a:cubicBezTo>
                  <a:cubicBezTo>
                    <a:pt x="861" y="116"/>
                    <a:pt x="482" y="170"/>
                    <a:pt x="0" y="190"/>
                  </a:cubicBezTo>
                  <a:lnTo>
                    <a:pt x="0" y="509"/>
                  </a:lnTo>
                  <a:cubicBezTo>
                    <a:pt x="0" y="557"/>
                    <a:pt x="7" y="597"/>
                    <a:pt x="14" y="645"/>
                  </a:cubicBezTo>
                  <a:cubicBezTo>
                    <a:pt x="414" y="631"/>
                    <a:pt x="943" y="577"/>
                    <a:pt x="1234" y="435"/>
                  </a:cubicBezTo>
                  <a:cubicBezTo>
                    <a:pt x="1468" y="318"/>
                    <a:pt x="1350" y="0"/>
                    <a:pt x="1140" y="0"/>
                  </a:cubicBezTo>
                  <a:close/>
                </a:path>
              </a:pathLst>
            </a:custGeom>
            <a:solidFill>
              <a:srgbClr val="93A7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81"/>
            <p:cNvSpPr/>
            <p:nvPr/>
          </p:nvSpPr>
          <p:spPr>
            <a:xfrm>
              <a:off x="1978029" y="2563122"/>
              <a:ext cx="51962" cy="90048"/>
            </a:xfrm>
            <a:custGeom>
              <a:rect b="b" l="l" r="r" t="t"/>
              <a:pathLst>
                <a:path extrusionOk="0" h="3433" w="1981">
                  <a:moveTo>
                    <a:pt x="621" y="0"/>
                  </a:moveTo>
                  <a:cubicBezTo>
                    <a:pt x="556" y="0"/>
                    <a:pt x="489" y="5"/>
                    <a:pt x="421" y="15"/>
                  </a:cubicBezTo>
                  <a:lnTo>
                    <a:pt x="1" y="76"/>
                  </a:lnTo>
                  <a:cubicBezTo>
                    <a:pt x="550" y="266"/>
                    <a:pt x="923" y="781"/>
                    <a:pt x="923" y="1364"/>
                  </a:cubicBezTo>
                  <a:lnTo>
                    <a:pt x="923" y="2368"/>
                  </a:lnTo>
                  <a:cubicBezTo>
                    <a:pt x="923" y="2958"/>
                    <a:pt x="1398" y="3432"/>
                    <a:pt x="1981" y="3432"/>
                  </a:cubicBezTo>
                  <a:lnTo>
                    <a:pt x="1981" y="1364"/>
                  </a:lnTo>
                  <a:cubicBezTo>
                    <a:pt x="1981" y="605"/>
                    <a:pt x="1358" y="0"/>
                    <a:pt x="621" y="0"/>
                  </a:cubicBezTo>
                  <a:close/>
                </a:path>
              </a:pathLst>
            </a:custGeom>
            <a:solidFill>
              <a:srgbClr val="D2DA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81"/>
            <p:cNvSpPr/>
            <p:nvPr/>
          </p:nvSpPr>
          <p:spPr>
            <a:xfrm>
              <a:off x="2029781" y="2601417"/>
              <a:ext cx="290655" cy="147098"/>
            </a:xfrm>
            <a:custGeom>
              <a:rect b="b" l="l" r="r" t="t"/>
              <a:pathLst>
                <a:path extrusionOk="0" h="5608" w="11081">
                  <a:moveTo>
                    <a:pt x="4780" y="1"/>
                  </a:moveTo>
                  <a:cubicBezTo>
                    <a:pt x="3382" y="1"/>
                    <a:pt x="1781" y="537"/>
                    <a:pt x="1" y="1972"/>
                  </a:cubicBezTo>
                  <a:cubicBezTo>
                    <a:pt x="1" y="1972"/>
                    <a:pt x="154" y="5607"/>
                    <a:pt x="5730" y="5607"/>
                  </a:cubicBezTo>
                  <a:cubicBezTo>
                    <a:pt x="6987" y="5607"/>
                    <a:pt x="8520" y="5422"/>
                    <a:pt x="10389" y="4969"/>
                  </a:cubicBezTo>
                  <a:cubicBezTo>
                    <a:pt x="10864" y="4854"/>
                    <a:pt x="11080" y="4305"/>
                    <a:pt x="10809" y="3905"/>
                  </a:cubicBezTo>
                  <a:cubicBezTo>
                    <a:pt x="9930" y="2569"/>
                    <a:pt x="7839" y="1"/>
                    <a:pt x="4780" y="1"/>
                  </a:cubicBezTo>
                  <a:close/>
                </a:path>
              </a:pathLst>
            </a:custGeom>
            <a:solidFill>
              <a:srgbClr val="697D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p81"/>
            <p:cNvSpPr/>
            <p:nvPr/>
          </p:nvSpPr>
          <p:spPr>
            <a:xfrm>
              <a:off x="2029781" y="2604932"/>
              <a:ext cx="286379" cy="143635"/>
            </a:xfrm>
            <a:custGeom>
              <a:rect b="b" l="l" r="r" t="t"/>
              <a:pathLst>
                <a:path extrusionOk="0" h="5476" w="10918">
                  <a:moveTo>
                    <a:pt x="5808" y="1913"/>
                  </a:moveTo>
                  <a:cubicBezTo>
                    <a:pt x="5894" y="1913"/>
                    <a:pt x="5980" y="1937"/>
                    <a:pt x="6056" y="1988"/>
                  </a:cubicBezTo>
                  <a:lnTo>
                    <a:pt x="7053" y="2645"/>
                  </a:lnTo>
                  <a:cubicBezTo>
                    <a:pt x="7148" y="2713"/>
                    <a:pt x="7216" y="2808"/>
                    <a:pt x="7243" y="2923"/>
                  </a:cubicBezTo>
                  <a:lnTo>
                    <a:pt x="7677" y="4720"/>
                  </a:lnTo>
                  <a:cubicBezTo>
                    <a:pt x="7144" y="4770"/>
                    <a:pt x="6648" y="4793"/>
                    <a:pt x="6188" y="4793"/>
                  </a:cubicBezTo>
                  <a:cubicBezTo>
                    <a:pt x="5151" y="4793"/>
                    <a:pt x="4293" y="4675"/>
                    <a:pt x="3588" y="4483"/>
                  </a:cubicBezTo>
                  <a:cubicBezTo>
                    <a:pt x="3296" y="4408"/>
                    <a:pt x="3154" y="4090"/>
                    <a:pt x="3296" y="3825"/>
                  </a:cubicBezTo>
                  <a:lnTo>
                    <a:pt x="3913" y="2672"/>
                  </a:lnTo>
                  <a:cubicBezTo>
                    <a:pt x="3968" y="2571"/>
                    <a:pt x="4056" y="2496"/>
                    <a:pt x="4164" y="2455"/>
                  </a:cubicBezTo>
                  <a:lnTo>
                    <a:pt x="5649" y="1940"/>
                  </a:lnTo>
                  <a:cubicBezTo>
                    <a:pt x="5701" y="1922"/>
                    <a:pt x="5754" y="1913"/>
                    <a:pt x="5808" y="1913"/>
                  </a:cubicBezTo>
                  <a:close/>
                  <a:moveTo>
                    <a:pt x="5968" y="1"/>
                  </a:moveTo>
                  <a:lnTo>
                    <a:pt x="5737" y="1187"/>
                  </a:lnTo>
                  <a:cubicBezTo>
                    <a:pt x="5710" y="1343"/>
                    <a:pt x="5595" y="1472"/>
                    <a:pt x="5446" y="1526"/>
                  </a:cubicBezTo>
                  <a:lnTo>
                    <a:pt x="4347" y="1906"/>
                  </a:lnTo>
                  <a:cubicBezTo>
                    <a:pt x="4297" y="1925"/>
                    <a:pt x="4246" y="1933"/>
                    <a:pt x="4195" y="1933"/>
                  </a:cubicBezTo>
                  <a:cubicBezTo>
                    <a:pt x="4021" y="1933"/>
                    <a:pt x="3858" y="1830"/>
                    <a:pt x="3785" y="1662"/>
                  </a:cubicBezTo>
                  <a:lnTo>
                    <a:pt x="3086" y="130"/>
                  </a:lnTo>
                  <a:cubicBezTo>
                    <a:pt x="2944" y="170"/>
                    <a:pt x="2801" y="218"/>
                    <a:pt x="2652" y="272"/>
                  </a:cubicBezTo>
                  <a:lnTo>
                    <a:pt x="3486" y="2123"/>
                  </a:lnTo>
                  <a:cubicBezTo>
                    <a:pt x="3547" y="2252"/>
                    <a:pt x="3540" y="2401"/>
                    <a:pt x="3473" y="2523"/>
                  </a:cubicBezTo>
                  <a:lnTo>
                    <a:pt x="2822" y="3751"/>
                  </a:lnTo>
                  <a:cubicBezTo>
                    <a:pt x="2743" y="3904"/>
                    <a:pt x="2584" y="3990"/>
                    <a:pt x="2422" y="3990"/>
                  </a:cubicBezTo>
                  <a:cubicBezTo>
                    <a:pt x="2348" y="3990"/>
                    <a:pt x="2273" y="3972"/>
                    <a:pt x="2205" y="3934"/>
                  </a:cubicBezTo>
                  <a:cubicBezTo>
                    <a:pt x="910" y="3201"/>
                    <a:pt x="462" y="2177"/>
                    <a:pt x="306" y="1601"/>
                  </a:cubicBezTo>
                  <a:cubicBezTo>
                    <a:pt x="204" y="1682"/>
                    <a:pt x="103" y="1757"/>
                    <a:pt x="1" y="1838"/>
                  </a:cubicBezTo>
                  <a:cubicBezTo>
                    <a:pt x="1" y="1838"/>
                    <a:pt x="154" y="5476"/>
                    <a:pt x="5726" y="5476"/>
                  </a:cubicBezTo>
                  <a:cubicBezTo>
                    <a:pt x="6984" y="5476"/>
                    <a:pt x="8518" y="5290"/>
                    <a:pt x="10389" y="4835"/>
                  </a:cubicBezTo>
                  <a:cubicBezTo>
                    <a:pt x="10694" y="4761"/>
                    <a:pt x="10911" y="4496"/>
                    <a:pt x="10918" y="4191"/>
                  </a:cubicBezTo>
                  <a:lnTo>
                    <a:pt x="10918" y="4191"/>
                  </a:lnTo>
                  <a:cubicBezTo>
                    <a:pt x="9996" y="4401"/>
                    <a:pt x="9067" y="4564"/>
                    <a:pt x="8124" y="4673"/>
                  </a:cubicBezTo>
                  <a:lnTo>
                    <a:pt x="7724" y="2998"/>
                  </a:lnTo>
                  <a:cubicBezTo>
                    <a:pt x="7683" y="2815"/>
                    <a:pt x="7751" y="2632"/>
                    <a:pt x="7900" y="2523"/>
                  </a:cubicBezTo>
                  <a:lnTo>
                    <a:pt x="9046" y="1689"/>
                  </a:lnTo>
                  <a:cubicBezTo>
                    <a:pt x="8931" y="1588"/>
                    <a:pt x="8809" y="1486"/>
                    <a:pt x="8687" y="1384"/>
                  </a:cubicBezTo>
                  <a:lnTo>
                    <a:pt x="7643" y="2144"/>
                  </a:lnTo>
                  <a:cubicBezTo>
                    <a:pt x="7566" y="2203"/>
                    <a:pt x="7473" y="2232"/>
                    <a:pt x="7379" y="2232"/>
                  </a:cubicBezTo>
                  <a:cubicBezTo>
                    <a:pt x="7291" y="2232"/>
                    <a:pt x="7203" y="2206"/>
                    <a:pt x="7127" y="2157"/>
                  </a:cubicBezTo>
                  <a:lnTo>
                    <a:pt x="6395" y="1676"/>
                  </a:lnTo>
                  <a:cubicBezTo>
                    <a:pt x="6239" y="1574"/>
                    <a:pt x="6165" y="1391"/>
                    <a:pt x="6198" y="1208"/>
                  </a:cubicBezTo>
                  <a:lnTo>
                    <a:pt x="6409" y="116"/>
                  </a:lnTo>
                  <a:cubicBezTo>
                    <a:pt x="6266" y="69"/>
                    <a:pt x="6117" y="35"/>
                    <a:pt x="5968" y="1"/>
                  </a:cubicBezTo>
                  <a:close/>
                </a:path>
              </a:pathLst>
            </a:custGeom>
            <a:solidFill>
              <a:srgbClr val="4F64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73" name="Google Shape;1873;p81"/>
          <p:cNvGrpSpPr/>
          <p:nvPr/>
        </p:nvGrpSpPr>
        <p:grpSpPr>
          <a:xfrm>
            <a:off x="4135263" y="2906184"/>
            <a:ext cx="374040" cy="370184"/>
            <a:chOff x="4135263" y="2906184"/>
            <a:chExt cx="374040" cy="370184"/>
          </a:xfrm>
        </p:grpSpPr>
        <p:sp>
          <p:nvSpPr>
            <p:cNvPr id="1874" name="Google Shape;1874;p81"/>
            <p:cNvSpPr/>
            <p:nvPr/>
          </p:nvSpPr>
          <p:spPr>
            <a:xfrm>
              <a:off x="4165139" y="2935037"/>
              <a:ext cx="314288" cy="312347"/>
            </a:xfrm>
            <a:custGeom>
              <a:rect b="b" l="l" r="r" t="t"/>
              <a:pathLst>
                <a:path extrusionOk="0" h="11908" w="11982">
                  <a:moveTo>
                    <a:pt x="5994" y="658"/>
                  </a:moveTo>
                  <a:cubicBezTo>
                    <a:pt x="6672" y="1686"/>
                    <a:pt x="7814" y="2285"/>
                    <a:pt x="9011" y="2285"/>
                  </a:cubicBezTo>
                  <a:cubicBezTo>
                    <a:pt x="9252" y="2285"/>
                    <a:pt x="9495" y="2261"/>
                    <a:pt x="9737" y="2211"/>
                  </a:cubicBezTo>
                  <a:lnTo>
                    <a:pt x="9737" y="2211"/>
                  </a:lnTo>
                  <a:cubicBezTo>
                    <a:pt x="9439" y="3655"/>
                    <a:pt x="10049" y="5140"/>
                    <a:pt x="11290" y="5954"/>
                  </a:cubicBezTo>
                  <a:cubicBezTo>
                    <a:pt x="10056" y="6761"/>
                    <a:pt x="9439" y="8246"/>
                    <a:pt x="9737" y="9697"/>
                  </a:cubicBezTo>
                  <a:cubicBezTo>
                    <a:pt x="9494" y="9647"/>
                    <a:pt x="9249" y="9622"/>
                    <a:pt x="9007" y="9622"/>
                  </a:cubicBezTo>
                  <a:cubicBezTo>
                    <a:pt x="7812" y="9622"/>
                    <a:pt x="6671" y="10218"/>
                    <a:pt x="5994" y="11250"/>
                  </a:cubicBezTo>
                  <a:cubicBezTo>
                    <a:pt x="5330" y="10232"/>
                    <a:pt x="4198" y="9622"/>
                    <a:pt x="2984" y="9622"/>
                  </a:cubicBezTo>
                  <a:cubicBezTo>
                    <a:pt x="2740" y="9622"/>
                    <a:pt x="2489" y="9649"/>
                    <a:pt x="2252" y="9697"/>
                  </a:cubicBezTo>
                  <a:cubicBezTo>
                    <a:pt x="2550" y="8246"/>
                    <a:pt x="1933" y="6761"/>
                    <a:pt x="699" y="5954"/>
                  </a:cubicBezTo>
                  <a:cubicBezTo>
                    <a:pt x="1933" y="5140"/>
                    <a:pt x="2550" y="3655"/>
                    <a:pt x="2252" y="2211"/>
                  </a:cubicBezTo>
                  <a:lnTo>
                    <a:pt x="2252" y="2211"/>
                  </a:lnTo>
                  <a:cubicBezTo>
                    <a:pt x="2493" y="2261"/>
                    <a:pt x="2737" y="2285"/>
                    <a:pt x="2978" y="2285"/>
                  </a:cubicBezTo>
                  <a:cubicBezTo>
                    <a:pt x="4175" y="2285"/>
                    <a:pt x="5317" y="1686"/>
                    <a:pt x="5994" y="658"/>
                  </a:cubicBezTo>
                  <a:close/>
                  <a:moveTo>
                    <a:pt x="5994" y="1"/>
                  </a:moveTo>
                  <a:cubicBezTo>
                    <a:pt x="5906" y="1"/>
                    <a:pt x="5832" y="48"/>
                    <a:pt x="5798" y="123"/>
                  </a:cubicBezTo>
                  <a:cubicBezTo>
                    <a:pt x="5242" y="1203"/>
                    <a:pt x="4144" y="1845"/>
                    <a:pt x="2986" y="1845"/>
                  </a:cubicBezTo>
                  <a:cubicBezTo>
                    <a:pt x="2661" y="1845"/>
                    <a:pt x="2331" y="1794"/>
                    <a:pt x="2007" y="1689"/>
                  </a:cubicBezTo>
                  <a:cubicBezTo>
                    <a:pt x="1985" y="1682"/>
                    <a:pt x="1962" y="1678"/>
                    <a:pt x="1940" y="1678"/>
                  </a:cubicBezTo>
                  <a:cubicBezTo>
                    <a:pt x="1798" y="1678"/>
                    <a:pt x="1682" y="1820"/>
                    <a:pt x="1729" y="1967"/>
                  </a:cubicBezTo>
                  <a:cubicBezTo>
                    <a:pt x="2204" y="3445"/>
                    <a:pt x="1540" y="5052"/>
                    <a:pt x="163" y="5757"/>
                  </a:cubicBezTo>
                  <a:cubicBezTo>
                    <a:pt x="0" y="5839"/>
                    <a:pt x="0" y="6069"/>
                    <a:pt x="163" y="6151"/>
                  </a:cubicBezTo>
                  <a:cubicBezTo>
                    <a:pt x="1540" y="6856"/>
                    <a:pt x="2204" y="8463"/>
                    <a:pt x="1729" y="9941"/>
                  </a:cubicBezTo>
                  <a:cubicBezTo>
                    <a:pt x="1682" y="10088"/>
                    <a:pt x="1798" y="10230"/>
                    <a:pt x="1940" y="10230"/>
                  </a:cubicBezTo>
                  <a:cubicBezTo>
                    <a:pt x="1962" y="10230"/>
                    <a:pt x="1985" y="10226"/>
                    <a:pt x="2007" y="10219"/>
                  </a:cubicBezTo>
                  <a:cubicBezTo>
                    <a:pt x="2331" y="10113"/>
                    <a:pt x="2661" y="10063"/>
                    <a:pt x="2986" y="10063"/>
                  </a:cubicBezTo>
                  <a:cubicBezTo>
                    <a:pt x="4144" y="10063"/>
                    <a:pt x="5242" y="10705"/>
                    <a:pt x="5798" y="11785"/>
                  </a:cubicBezTo>
                  <a:cubicBezTo>
                    <a:pt x="5832" y="11860"/>
                    <a:pt x="5906" y="11907"/>
                    <a:pt x="5994" y="11907"/>
                  </a:cubicBezTo>
                  <a:cubicBezTo>
                    <a:pt x="6076" y="11907"/>
                    <a:pt x="6150" y="11860"/>
                    <a:pt x="6191" y="11785"/>
                  </a:cubicBezTo>
                  <a:cubicBezTo>
                    <a:pt x="6742" y="10705"/>
                    <a:pt x="7843" y="10063"/>
                    <a:pt x="8999" y="10063"/>
                  </a:cubicBezTo>
                  <a:cubicBezTo>
                    <a:pt x="9324" y="10063"/>
                    <a:pt x="9652" y="10113"/>
                    <a:pt x="9975" y="10219"/>
                  </a:cubicBezTo>
                  <a:cubicBezTo>
                    <a:pt x="9998" y="10226"/>
                    <a:pt x="10021" y="10230"/>
                    <a:pt x="10044" y="10230"/>
                  </a:cubicBezTo>
                  <a:cubicBezTo>
                    <a:pt x="10189" y="10230"/>
                    <a:pt x="10300" y="10088"/>
                    <a:pt x="10253" y="9941"/>
                  </a:cubicBezTo>
                  <a:cubicBezTo>
                    <a:pt x="9778" y="8463"/>
                    <a:pt x="10443" y="6856"/>
                    <a:pt x="11826" y="6151"/>
                  </a:cubicBezTo>
                  <a:cubicBezTo>
                    <a:pt x="11982" y="6069"/>
                    <a:pt x="11982" y="5839"/>
                    <a:pt x="11826" y="5757"/>
                  </a:cubicBezTo>
                  <a:cubicBezTo>
                    <a:pt x="10443" y="5052"/>
                    <a:pt x="9778" y="3445"/>
                    <a:pt x="10253" y="1967"/>
                  </a:cubicBezTo>
                  <a:cubicBezTo>
                    <a:pt x="10300" y="1820"/>
                    <a:pt x="10189" y="1678"/>
                    <a:pt x="10044" y="1678"/>
                  </a:cubicBezTo>
                  <a:cubicBezTo>
                    <a:pt x="10021" y="1678"/>
                    <a:pt x="9998" y="1682"/>
                    <a:pt x="9975" y="1689"/>
                  </a:cubicBezTo>
                  <a:cubicBezTo>
                    <a:pt x="9652" y="1794"/>
                    <a:pt x="9324" y="1845"/>
                    <a:pt x="8999" y="1845"/>
                  </a:cubicBezTo>
                  <a:cubicBezTo>
                    <a:pt x="7843" y="1845"/>
                    <a:pt x="6742" y="1203"/>
                    <a:pt x="6191" y="123"/>
                  </a:cubicBezTo>
                  <a:cubicBezTo>
                    <a:pt x="6150" y="48"/>
                    <a:pt x="6076" y="1"/>
                    <a:pt x="599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81"/>
            <p:cNvSpPr/>
            <p:nvPr/>
          </p:nvSpPr>
          <p:spPr>
            <a:xfrm>
              <a:off x="4228799" y="2998802"/>
              <a:ext cx="187151" cy="184895"/>
            </a:xfrm>
            <a:custGeom>
              <a:rect b="b" l="l" r="r" t="t"/>
              <a:pathLst>
                <a:path extrusionOk="0" h="7049" w="7135">
                  <a:moveTo>
                    <a:pt x="3567" y="628"/>
                  </a:moveTo>
                  <a:cubicBezTo>
                    <a:pt x="3979" y="1180"/>
                    <a:pt x="4619" y="1498"/>
                    <a:pt x="5295" y="1498"/>
                  </a:cubicBezTo>
                  <a:cubicBezTo>
                    <a:pt x="5399" y="1498"/>
                    <a:pt x="5504" y="1491"/>
                    <a:pt x="5608" y="1475"/>
                  </a:cubicBezTo>
                  <a:lnTo>
                    <a:pt x="5608" y="1475"/>
                  </a:lnTo>
                  <a:cubicBezTo>
                    <a:pt x="5500" y="2262"/>
                    <a:pt x="5825" y="3048"/>
                    <a:pt x="6456" y="3523"/>
                  </a:cubicBezTo>
                  <a:cubicBezTo>
                    <a:pt x="5825" y="3998"/>
                    <a:pt x="5500" y="4784"/>
                    <a:pt x="5608" y="5571"/>
                  </a:cubicBezTo>
                  <a:cubicBezTo>
                    <a:pt x="5504" y="5555"/>
                    <a:pt x="5399" y="5548"/>
                    <a:pt x="5295" y="5548"/>
                  </a:cubicBezTo>
                  <a:cubicBezTo>
                    <a:pt x="4619" y="5548"/>
                    <a:pt x="3979" y="5866"/>
                    <a:pt x="3567" y="6418"/>
                  </a:cubicBezTo>
                  <a:cubicBezTo>
                    <a:pt x="3154" y="5869"/>
                    <a:pt x="2510" y="5544"/>
                    <a:pt x="1832" y="5544"/>
                  </a:cubicBezTo>
                  <a:cubicBezTo>
                    <a:pt x="1723" y="5544"/>
                    <a:pt x="1621" y="5550"/>
                    <a:pt x="1520" y="5571"/>
                  </a:cubicBezTo>
                  <a:cubicBezTo>
                    <a:pt x="1635" y="4784"/>
                    <a:pt x="1309" y="3998"/>
                    <a:pt x="672" y="3523"/>
                  </a:cubicBezTo>
                  <a:cubicBezTo>
                    <a:pt x="1309" y="3048"/>
                    <a:pt x="1635" y="2262"/>
                    <a:pt x="1520" y="1475"/>
                  </a:cubicBezTo>
                  <a:lnTo>
                    <a:pt x="1520" y="1475"/>
                  </a:lnTo>
                  <a:cubicBezTo>
                    <a:pt x="1625" y="1491"/>
                    <a:pt x="1729" y="1498"/>
                    <a:pt x="1833" y="1498"/>
                  </a:cubicBezTo>
                  <a:cubicBezTo>
                    <a:pt x="2509" y="1498"/>
                    <a:pt x="3150" y="1180"/>
                    <a:pt x="3567" y="628"/>
                  </a:cubicBezTo>
                  <a:close/>
                  <a:moveTo>
                    <a:pt x="3565" y="0"/>
                  </a:moveTo>
                  <a:cubicBezTo>
                    <a:pt x="3489" y="0"/>
                    <a:pt x="3415" y="38"/>
                    <a:pt x="3371" y="112"/>
                  </a:cubicBezTo>
                  <a:cubicBezTo>
                    <a:pt x="3069" y="706"/>
                    <a:pt x="2465" y="1059"/>
                    <a:pt x="1830" y="1059"/>
                  </a:cubicBezTo>
                  <a:cubicBezTo>
                    <a:pt x="1652" y="1059"/>
                    <a:pt x="1472" y="1031"/>
                    <a:pt x="1296" y="973"/>
                  </a:cubicBezTo>
                  <a:cubicBezTo>
                    <a:pt x="1273" y="966"/>
                    <a:pt x="1251" y="963"/>
                    <a:pt x="1229" y="963"/>
                  </a:cubicBezTo>
                  <a:cubicBezTo>
                    <a:pt x="1087" y="963"/>
                    <a:pt x="971" y="1105"/>
                    <a:pt x="1018" y="1251"/>
                  </a:cubicBezTo>
                  <a:cubicBezTo>
                    <a:pt x="1276" y="2058"/>
                    <a:pt x="916" y="2940"/>
                    <a:pt x="157" y="3326"/>
                  </a:cubicBezTo>
                  <a:cubicBezTo>
                    <a:pt x="1" y="3408"/>
                    <a:pt x="1" y="3638"/>
                    <a:pt x="157" y="3720"/>
                  </a:cubicBezTo>
                  <a:cubicBezTo>
                    <a:pt x="916" y="4106"/>
                    <a:pt x="1276" y="4981"/>
                    <a:pt x="1018" y="5794"/>
                  </a:cubicBezTo>
                  <a:cubicBezTo>
                    <a:pt x="971" y="5941"/>
                    <a:pt x="1087" y="6083"/>
                    <a:pt x="1229" y="6083"/>
                  </a:cubicBezTo>
                  <a:cubicBezTo>
                    <a:pt x="1251" y="6083"/>
                    <a:pt x="1273" y="6080"/>
                    <a:pt x="1296" y="6072"/>
                  </a:cubicBezTo>
                  <a:cubicBezTo>
                    <a:pt x="1473" y="6015"/>
                    <a:pt x="1653" y="5987"/>
                    <a:pt x="1831" y="5987"/>
                  </a:cubicBezTo>
                  <a:cubicBezTo>
                    <a:pt x="2465" y="5987"/>
                    <a:pt x="3069" y="6339"/>
                    <a:pt x="3371" y="6927"/>
                  </a:cubicBezTo>
                  <a:cubicBezTo>
                    <a:pt x="3405" y="7001"/>
                    <a:pt x="3479" y="7049"/>
                    <a:pt x="3567" y="7049"/>
                  </a:cubicBezTo>
                  <a:cubicBezTo>
                    <a:pt x="3649" y="7049"/>
                    <a:pt x="3723" y="7001"/>
                    <a:pt x="3764" y="6927"/>
                  </a:cubicBezTo>
                  <a:cubicBezTo>
                    <a:pt x="4067" y="6336"/>
                    <a:pt x="4671" y="5984"/>
                    <a:pt x="5310" y="5984"/>
                  </a:cubicBezTo>
                  <a:cubicBezTo>
                    <a:pt x="5486" y="5984"/>
                    <a:pt x="5664" y="6010"/>
                    <a:pt x="5839" y="6066"/>
                  </a:cubicBezTo>
                  <a:cubicBezTo>
                    <a:pt x="5862" y="6073"/>
                    <a:pt x="5886" y="6077"/>
                    <a:pt x="5908" y="6077"/>
                  </a:cubicBezTo>
                  <a:cubicBezTo>
                    <a:pt x="6049" y="6077"/>
                    <a:pt x="6164" y="5941"/>
                    <a:pt x="6117" y="5794"/>
                  </a:cubicBezTo>
                  <a:cubicBezTo>
                    <a:pt x="5853" y="4981"/>
                    <a:pt x="6219" y="4106"/>
                    <a:pt x="6971" y="3713"/>
                  </a:cubicBezTo>
                  <a:cubicBezTo>
                    <a:pt x="7134" y="3631"/>
                    <a:pt x="7134" y="3408"/>
                    <a:pt x="6971" y="3326"/>
                  </a:cubicBezTo>
                  <a:cubicBezTo>
                    <a:pt x="6219" y="2933"/>
                    <a:pt x="5853" y="2058"/>
                    <a:pt x="6117" y="1251"/>
                  </a:cubicBezTo>
                  <a:cubicBezTo>
                    <a:pt x="6164" y="1099"/>
                    <a:pt x="6049" y="962"/>
                    <a:pt x="5908" y="962"/>
                  </a:cubicBezTo>
                  <a:cubicBezTo>
                    <a:pt x="5885" y="962"/>
                    <a:pt x="5862" y="966"/>
                    <a:pt x="5839" y="973"/>
                  </a:cubicBezTo>
                  <a:cubicBezTo>
                    <a:pt x="5662" y="1029"/>
                    <a:pt x="5483" y="1056"/>
                    <a:pt x="5306" y="1056"/>
                  </a:cubicBezTo>
                  <a:cubicBezTo>
                    <a:pt x="4669" y="1056"/>
                    <a:pt x="4067" y="707"/>
                    <a:pt x="3764" y="112"/>
                  </a:cubicBezTo>
                  <a:cubicBezTo>
                    <a:pt x="3717" y="38"/>
                    <a:pt x="3640" y="0"/>
                    <a:pt x="3565" y="0"/>
                  </a:cubicBezTo>
                  <a:close/>
                </a:path>
              </a:pathLst>
            </a:custGeom>
            <a:solidFill>
              <a:srgbClr val="7085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81"/>
            <p:cNvSpPr/>
            <p:nvPr/>
          </p:nvSpPr>
          <p:spPr>
            <a:xfrm>
              <a:off x="4135263" y="2906184"/>
              <a:ext cx="374040" cy="370184"/>
            </a:xfrm>
            <a:custGeom>
              <a:rect b="b" l="l" r="r" t="t"/>
              <a:pathLst>
                <a:path extrusionOk="0" h="14113" w="14260">
                  <a:moveTo>
                    <a:pt x="7130" y="0"/>
                  </a:moveTo>
                  <a:cubicBezTo>
                    <a:pt x="7020" y="0"/>
                    <a:pt x="6910" y="73"/>
                    <a:pt x="6910" y="219"/>
                  </a:cubicBezTo>
                  <a:lnTo>
                    <a:pt x="6910" y="6525"/>
                  </a:lnTo>
                  <a:lnTo>
                    <a:pt x="2455" y="2070"/>
                  </a:lnTo>
                  <a:cubicBezTo>
                    <a:pt x="2406" y="2021"/>
                    <a:pt x="2351" y="2000"/>
                    <a:pt x="2299" y="2000"/>
                  </a:cubicBezTo>
                  <a:cubicBezTo>
                    <a:pt x="2127" y="2000"/>
                    <a:pt x="1982" y="2221"/>
                    <a:pt x="2143" y="2382"/>
                  </a:cubicBezTo>
                  <a:lnTo>
                    <a:pt x="6598" y="6837"/>
                  </a:lnTo>
                  <a:lnTo>
                    <a:pt x="299" y="6837"/>
                  </a:lnTo>
                  <a:cubicBezTo>
                    <a:pt x="0" y="6837"/>
                    <a:pt x="0" y="7278"/>
                    <a:pt x="299" y="7278"/>
                  </a:cubicBezTo>
                  <a:lnTo>
                    <a:pt x="6598" y="7278"/>
                  </a:lnTo>
                  <a:lnTo>
                    <a:pt x="2143" y="11733"/>
                  </a:lnTo>
                  <a:cubicBezTo>
                    <a:pt x="1982" y="11894"/>
                    <a:pt x="2127" y="12114"/>
                    <a:pt x="2299" y="12114"/>
                  </a:cubicBezTo>
                  <a:cubicBezTo>
                    <a:pt x="2351" y="12114"/>
                    <a:pt x="2406" y="12094"/>
                    <a:pt x="2455" y="12044"/>
                  </a:cubicBezTo>
                  <a:lnTo>
                    <a:pt x="6910" y="7590"/>
                  </a:lnTo>
                  <a:lnTo>
                    <a:pt x="6910" y="13889"/>
                  </a:lnTo>
                  <a:cubicBezTo>
                    <a:pt x="6910" y="14038"/>
                    <a:pt x="7020" y="14113"/>
                    <a:pt x="7130" y="14113"/>
                  </a:cubicBezTo>
                  <a:cubicBezTo>
                    <a:pt x="7240" y="14113"/>
                    <a:pt x="7350" y="14038"/>
                    <a:pt x="7350" y="13889"/>
                  </a:cubicBezTo>
                  <a:lnTo>
                    <a:pt x="7350" y="7583"/>
                  </a:lnTo>
                  <a:lnTo>
                    <a:pt x="11805" y="12044"/>
                  </a:lnTo>
                  <a:cubicBezTo>
                    <a:pt x="11853" y="12091"/>
                    <a:pt x="11907" y="12111"/>
                    <a:pt x="11958" y="12111"/>
                  </a:cubicBezTo>
                  <a:cubicBezTo>
                    <a:pt x="12131" y="12111"/>
                    <a:pt x="12279" y="11889"/>
                    <a:pt x="12117" y="11733"/>
                  </a:cubicBezTo>
                  <a:lnTo>
                    <a:pt x="7662" y="7271"/>
                  </a:lnTo>
                  <a:lnTo>
                    <a:pt x="13968" y="7271"/>
                  </a:lnTo>
                  <a:cubicBezTo>
                    <a:pt x="14260" y="7271"/>
                    <a:pt x="14260" y="6830"/>
                    <a:pt x="13968" y="6830"/>
                  </a:cubicBezTo>
                  <a:lnTo>
                    <a:pt x="7662" y="6830"/>
                  </a:lnTo>
                  <a:lnTo>
                    <a:pt x="12117" y="2375"/>
                  </a:lnTo>
                  <a:cubicBezTo>
                    <a:pt x="12279" y="2219"/>
                    <a:pt x="12131" y="1997"/>
                    <a:pt x="11958" y="1997"/>
                  </a:cubicBezTo>
                  <a:cubicBezTo>
                    <a:pt x="11907" y="1997"/>
                    <a:pt x="11853" y="2017"/>
                    <a:pt x="11805" y="2063"/>
                  </a:cubicBezTo>
                  <a:lnTo>
                    <a:pt x="7350" y="6518"/>
                  </a:lnTo>
                  <a:lnTo>
                    <a:pt x="7350" y="219"/>
                  </a:lnTo>
                  <a:cubicBezTo>
                    <a:pt x="7350" y="73"/>
                    <a:pt x="7240" y="0"/>
                    <a:pt x="7130" y="0"/>
                  </a:cubicBezTo>
                  <a:close/>
                </a:path>
              </a:pathLst>
            </a:custGeom>
            <a:solidFill>
              <a:srgbClr val="405C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77" name="Google Shape;1877;p81"/>
          <p:cNvGrpSpPr/>
          <p:nvPr/>
        </p:nvGrpSpPr>
        <p:grpSpPr>
          <a:xfrm>
            <a:off x="4683601" y="2906184"/>
            <a:ext cx="372676" cy="370184"/>
            <a:chOff x="4683601" y="2906184"/>
            <a:chExt cx="372676" cy="370184"/>
          </a:xfrm>
        </p:grpSpPr>
        <p:sp>
          <p:nvSpPr>
            <p:cNvPr id="1878" name="Google Shape;1878;p81"/>
            <p:cNvSpPr/>
            <p:nvPr/>
          </p:nvSpPr>
          <p:spPr>
            <a:xfrm>
              <a:off x="4846516" y="3004205"/>
              <a:ext cx="20538" cy="69588"/>
            </a:xfrm>
            <a:custGeom>
              <a:rect b="b" l="l" r="r" t="t"/>
              <a:pathLst>
                <a:path extrusionOk="0" h="2653" w="783">
                  <a:moveTo>
                    <a:pt x="461" y="0"/>
                  </a:moveTo>
                  <a:cubicBezTo>
                    <a:pt x="427" y="0"/>
                    <a:pt x="391" y="9"/>
                    <a:pt x="353" y="28"/>
                  </a:cubicBezTo>
                  <a:cubicBezTo>
                    <a:pt x="136" y="164"/>
                    <a:pt x="0" y="408"/>
                    <a:pt x="14" y="673"/>
                  </a:cubicBezTo>
                  <a:lnTo>
                    <a:pt x="14" y="2435"/>
                  </a:lnTo>
                  <a:cubicBezTo>
                    <a:pt x="14" y="2558"/>
                    <a:pt x="115" y="2652"/>
                    <a:pt x="237" y="2652"/>
                  </a:cubicBezTo>
                  <a:cubicBezTo>
                    <a:pt x="359" y="2652"/>
                    <a:pt x="454" y="2551"/>
                    <a:pt x="454" y="2435"/>
                  </a:cubicBezTo>
                  <a:lnTo>
                    <a:pt x="454" y="673"/>
                  </a:lnTo>
                  <a:cubicBezTo>
                    <a:pt x="441" y="578"/>
                    <a:pt x="481" y="483"/>
                    <a:pt x="556" y="422"/>
                  </a:cubicBezTo>
                  <a:cubicBezTo>
                    <a:pt x="783" y="305"/>
                    <a:pt x="666" y="0"/>
                    <a:pt x="461" y="0"/>
                  </a:cubicBezTo>
                  <a:close/>
                </a:path>
              </a:pathLst>
            </a:custGeom>
            <a:solidFill>
              <a:srgbClr val="203B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81"/>
            <p:cNvSpPr/>
            <p:nvPr/>
          </p:nvSpPr>
          <p:spPr>
            <a:xfrm>
              <a:off x="4875133" y="3004415"/>
              <a:ext cx="18361" cy="69378"/>
            </a:xfrm>
            <a:custGeom>
              <a:rect b="b" l="l" r="r" t="t"/>
              <a:pathLst>
                <a:path extrusionOk="0" h="2645" w="700">
                  <a:moveTo>
                    <a:pt x="252" y="1"/>
                  </a:moveTo>
                  <a:cubicBezTo>
                    <a:pt x="171" y="1"/>
                    <a:pt x="94" y="42"/>
                    <a:pt x="55" y="115"/>
                  </a:cubicBezTo>
                  <a:cubicBezTo>
                    <a:pt x="1" y="224"/>
                    <a:pt x="41" y="353"/>
                    <a:pt x="143" y="414"/>
                  </a:cubicBezTo>
                  <a:cubicBezTo>
                    <a:pt x="218" y="475"/>
                    <a:pt x="258" y="563"/>
                    <a:pt x="245" y="665"/>
                  </a:cubicBezTo>
                  <a:lnTo>
                    <a:pt x="245" y="2427"/>
                  </a:lnTo>
                  <a:cubicBezTo>
                    <a:pt x="245" y="2550"/>
                    <a:pt x="347" y="2644"/>
                    <a:pt x="469" y="2644"/>
                  </a:cubicBezTo>
                  <a:cubicBezTo>
                    <a:pt x="591" y="2644"/>
                    <a:pt x="686" y="2543"/>
                    <a:pt x="686" y="2427"/>
                  </a:cubicBezTo>
                  <a:lnTo>
                    <a:pt x="686" y="665"/>
                  </a:lnTo>
                  <a:cubicBezTo>
                    <a:pt x="699" y="400"/>
                    <a:pt x="570" y="156"/>
                    <a:pt x="347" y="20"/>
                  </a:cubicBezTo>
                  <a:cubicBezTo>
                    <a:pt x="316" y="7"/>
                    <a:pt x="284" y="1"/>
                    <a:pt x="252" y="1"/>
                  </a:cubicBezTo>
                  <a:close/>
                </a:path>
              </a:pathLst>
            </a:custGeom>
            <a:solidFill>
              <a:srgbClr val="203B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81"/>
            <p:cNvSpPr/>
            <p:nvPr/>
          </p:nvSpPr>
          <p:spPr>
            <a:xfrm>
              <a:off x="4846857" y="3027524"/>
              <a:ext cx="46270" cy="46270"/>
            </a:xfrm>
            <a:custGeom>
              <a:rect b="b" l="l" r="r" t="t"/>
              <a:pathLst>
                <a:path extrusionOk="0" h="1764" w="1764">
                  <a:moveTo>
                    <a:pt x="882" y="0"/>
                  </a:moveTo>
                  <a:cubicBezTo>
                    <a:pt x="401" y="0"/>
                    <a:pt x="7" y="401"/>
                    <a:pt x="1" y="882"/>
                  </a:cubicBezTo>
                  <a:lnTo>
                    <a:pt x="1" y="1763"/>
                  </a:lnTo>
                  <a:lnTo>
                    <a:pt x="1764" y="1763"/>
                  </a:lnTo>
                  <a:lnTo>
                    <a:pt x="1764" y="882"/>
                  </a:lnTo>
                  <a:cubicBezTo>
                    <a:pt x="1764" y="394"/>
                    <a:pt x="1370" y="0"/>
                    <a:pt x="882" y="0"/>
                  </a:cubicBezTo>
                  <a:close/>
                </a:path>
              </a:pathLst>
            </a:custGeom>
            <a:solidFill>
              <a:srgbClr val="405C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81"/>
            <p:cNvSpPr/>
            <p:nvPr/>
          </p:nvSpPr>
          <p:spPr>
            <a:xfrm>
              <a:off x="4683601" y="2906184"/>
              <a:ext cx="372676" cy="370184"/>
            </a:xfrm>
            <a:custGeom>
              <a:rect b="b" l="l" r="r" t="t"/>
              <a:pathLst>
                <a:path extrusionOk="0" h="14113" w="14208">
                  <a:moveTo>
                    <a:pt x="4682" y="0"/>
                  </a:moveTo>
                  <a:cubicBezTo>
                    <a:pt x="4572" y="0"/>
                    <a:pt x="4462" y="73"/>
                    <a:pt x="4462" y="219"/>
                  </a:cubicBezTo>
                  <a:lnTo>
                    <a:pt x="4462" y="3616"/>
                  </a:lnTo>
                  <a:cubicBezTo>
                    <a:pt x="4462" y="3745"/>
                    <a:pt x="4502" y="3867"/>
                    <a:pt x="4570" y="3976"/>
                  </a:cubicBezTo>
                  <a:lnTo>
                    <a:pt x="6035" y="6281"/>
                  </a:lnTo>
                  <a:cubicBezTo>
                    <a:pt x="6028" y="6295"/>
                    <a:pt x="6014" y="6315"/>
                    <a:pt x="6001" y="6328"/>
                  </a:cubicBezTo>
                  <a:lnTo>
                    <a:pt x="3153" y="4091"/>
                  </a:lnTo>
                  <a:cubicBezTo>
                    <a:pt x="3119" y="4064"/>
                    <a:pt x="3099" y="4030"/>
                    <a:pt x="3085" y="3996"/>
                  </a:cubicBezTo>
                  <a:lnTo>
                    <a:pt x="2027" y="1243"/>
                  </a:lnTo>
                  <a:cubicBezTo>
                    <a:pt x="1988" y="1144"/>
                    <a:pt x="1907" y="1102"/>
                    <a:pt x="1826" y="1102"/>
                  </a:cubicBezTo>
                  <a:cubicBezTo>
                    <a:pt x="1686" y="1102"/>
                    <a:pt x="1545" y="1227"/>
                    <a:pt x="1614" y="1399"/>
                  </a:cubicBezTo>
                  <a:lnTo>
                    <a:pt x="2672" y="4152"/>
                  </a:lnTo>
                  <a:cubicBezTo>
                    <a:pt x="2712" y="4260"/>
                    <a:pt x="2787" y="4362"/>
                    <a:pt x="2882" y="4437"/>
                  </a:cubicBezTo>
                  <a:lnTo>
                    <a:pt x="5825" y="6749"/>
                  </a:lnTo>
                  <a:cubicBezTo>
                    <a:pt x="5825" y="6756"/>
                    <a:pt x="5818" y="6769"/>
                    <a:pt x="5811" y="6783"/>
                  </a:cubicBezTo>
                  <a:lnTo>
                    <a:pt x="4238" y="6437"/>
                  </a:lnTo>
                  <a:cubicBezTo>
                    <a:pt x="4188" y="6425"/>
                    <a:pt x="4138" y="6418"/>
                    <a:pt x="4088" y="6418"/>
                  </a:cubicBezTo>
                  <a:cubicBezTo>
                    <a:pt x="3974" y="6418"/>
                    <a:pt x="3862" y="6450"/>
                    <a:pt x="3763" y="6511"/>
                  </a:cubicBezTo>
                  <a:lnTo>
                    <a:pt x="1397" y="7888"/>
                  </a:lnTo>
                  <a:cubicBezTo>
                    <a:pt x="1268" y="7963"/>
                    <a:pt x="1173" y="8078"/>
                    <a:pt x="1119" y="8207"/>
                  </a:cubicBezTo>
                  <a:lnTo>
                    <a:pt x="75" y="10715"/>
                  </a:lnTo>
                  <a:cubicBezTo>
                    <a:pt x="0" y="10890"/>
                    <a:pt x="142" y="11022"/>
                    <a:pt x="284" y="11022"/>
                  </a:cubicBezTo>
                  <a:cubicBezTo>
                    <a:pt x="362" y="11022"/>
                    <a:pt x="440" y="10982"/>
                    <a:pt x="481" y="10885"/>
                  </a:cubicBezTo>
                  <a:lnTo>
                    <a:pt x="1526" y="8376"/>
                  </a:lnTo>
                  <a:cubicBezTo>
                    <a:pt x="1539" y="8335"/>
                    <a:pt x="1573" y="8295"/>
                    <a:pt x="1614" y="8268"/>
                  </a:cubicBezTo>
                  <a:lnTo>
                    <a:pt x="3987" y="6891"/>
                  </a:lnTo>
                  <a:cubicBezTo>
                    <a:pt x="4022" y="6871"/>
                    <a:pt x="4060" y="6859"/>
                    <a:pt x="4099" y="6859"/>
                  </a:cubicBezTo>
                  <a:cubicBezTo>
                    <a:pt x="4114" y="6859"/>
                    <a:pt x="4128" y="6860"/>
                    <a:pt x="4143" y="6864"/>
                  </a:cubicBezTo>
                  <a:lnTo>
                    <a:pt x="5797" y="7230"/>
                  </a:lnTo>
                  <a:cubicBezTo>
                    <a:pt x="5804" y="7264"/>
                    <a:pt x="5804" y="7298"/>
                    <a:pt x="5811" y="7325"/>
                  </a:cubicBezTo>
                  <a:lnTo>
                    <a:pt x="4814" y="7657"/>
                  </a:lnTo>
                  <a:cubicBezTo>
                    <a:pt x="4624" y="7718"/>
                    <a:pt x="4468" y="7868"/>
                    <a:pt x="4401" y="8064"/>
                  </a:cubicBezTo>
                  <a:lnTo>
                    <a:pt x="3404" y="10858"/>
                  </a:lnTo>
                  <a:cubicBezTo>
                    <a:pt x="3370" y="10946"/>
                    <a:pt x="3363" y="11041"/>
                    <a:pt x="3370" y="11136"/>
                  </a:cubicBezTo>
                  <a:lnTo>
                    <a:pt x="3580" y="13902"/>
                  </a:lnTo>
                  <a:cubicBezTo>
                    <a:pt x="3587" y="14018"/>
                    <a:pt x="3689" y="14106"/>
                    <a:pt x="3797" y="14106"/>
                  </a:cubicBezTo>
                  <a:lnTo>
                    <a:pt x="3817" y="14106"/>
                  </a:lnTo>
                  <a:cubicBezTo>
                    <a:pt x="3939" y="14099"/>
                    <a:pt x="4028" y="13990"/>
                    <a:pt x="4021" y="13875"/>
                  </a:cubicBezTo>
                  <a:lnTo>
                    <a:pt x="3804" y="11102"/>
                  </a:lnTo>
                  <a:cubicBezTo>
                    <a:pt x="3804" y="11068"/>
                    <a:pt x="3811" y="11041"/>
                    <a:pt x="3817" y="11007"/>
                  </a:cubicBezTo>
                  <a:lnTo>
                    <a:pt x="4814" y="8213"/>
                  </a:lnTo>
                  <a:cubicBezTo>
                    <a:pt x="4841" y="8146"/>
                    <a:pt x="4889" y="8098"/>
                    <a:pt x="4957" y="8078"/>
                  </a:cubicBezTo>
                  <a:lnTo>
                    <a:pt x="5974" y="7739"/>
                  </a:lnTo>
                  <a:cubicBezTo>
                    <a:pt x="6228" y="8166"/>
                    <a:pt x="6665" y="8380"/>
                    <a:pt x="7103" y="8380"/>
                  </a:cubicBezTo>
                  <a:cubicBezTo>
                    <a:pt x="7540" y="8380"/>
                    <a:pt x="7977" y="8166"/>
                    <a:pt x="8232" y="7739"/>
                  </a:cubicBezTo>
                  <a:lnTo>
                    <a:pt x="9249" y="8078"/>
                  </a:lnTo>
                  <a:cubicBezTo>
                    <a:pt x="9317" y="8098"/>
                    <a:pt x="9364" y="8146"/>
                    <a:pt x="9391" y="8213"/>
                  </a:cubicBezTo>
                  <a:lnTo>
                    <a:pt x="10388" y="11007"/>
                  </a:lnTo>
                  <a:cubicBezTo>
                    <a:pt x="10401" y="11041"/>
                    <a:pt x="10401" y="11068"/>
                    <a:pt x="10401" y="11102"/>
                  </a:cubicBezTo>
                  <a:lnTo>
                    <a:pt x="10184" y="13875"/>
                  </a:lnTo>
                  <a:cubicBezTo>
                    <a:pt x="10178" y="13990"/>
                    <a:pt x="10266" y="14099"/>
                    <a:pt x="10388" y="14113"/>
                  </a:cubicBezTo>
                  <a:lnTo>
                    <a:pt x="10408" y="14113"/>
                  </a:lnTo>
                  <a:cubicBezTo>
                    <a:pt x="10524" y="14106"/>
                    <a:pt x="10618" y="14018"/>
                    <a:pt x="10625" y="13909"/>
                  </a:cubicBezTo>
                  <a:lnTo>
                    <a:pt x="10842" y="11136"/>
                  </a:lnTo>
                  <a:cubicBezTo>
                    <a:pt x="10849" y="11041"/>
                    <a:pt x="10835" y="10946"/>
                    <a:pt x="10802" y="10858"/>
                  </a:cubicBezTo>
                  <a:lnTo>
                    <a:pt x="9805" y="8064"/>
                  </a:lnTo>
                  <a:cubicBezTo>
                    <a:pt x="9737" y="7874"/>
                    <a:pt x="9581" y="7725"/>
                    <a:pt x="9391" y="7657"/>
                  </a:cubicBezTo>
                  <a:lnTo>
                    <a:pt x="8394" y="7325"/>
                  </a:lnTo>
                  <a:cubicBezTo>
                    <a:pt x="8401" y="7298"/>
                    <a:pt x="8401" y="7264"/>
                    <a:pt x="8408" y="7237"/>
                  </a:cubicBezTo>
                  <a:lnTo>
                    <a:pt x="10062" y="6864"/>
                  </a:lnTo>
                  <a:cubicBezTo>
                    <a:pt x="10077" y="6860"/>
                    <a:pt x="10092" y="6859"/>
                    <a:pt x="10107" y="6859"/>
                  </a:cubicBezTo>
                  <a:cubicBezTo>
                    <a:pt x="10148" y="6859"/>
                    <a:pt x="10190" y="6871"/>
                    <a:pt x="10225" y="6891"/>
                  </a:cubicBezTo>
                  <a:lnTo>
                    <a:pt x="12592" y="8274"/>
                  </a:lnTo>
                  <a:cubicBezTo>
                    <a:pt x="12632" y="8295"/>
                    <a:pt x="12666" y="8335"/>
                    <a:pt x="12687" y="8376"/>
                  </a:cubicBezTo>
                  <a:lnTo>
                    <a:pt x="13731" y="10885"/>
                  </a:lnTo>
                  <a:cubicBezTo>
                    <a:pt x="13769" y="10982"/>
                    <a:pt x="13846" y="11022"/>
                    <a:pt x="13924" y="11022"/>
                  </a:cubicBezTo>
                  <a:cubicBezTo>
                    <a:pt x="14064" y="11022"/>
                    <a:pt x="14207" y="10890"/>
                    <a:pt x="14138" y="10715"/>
                  </a:cubicBezTo>
                  <a:lnTo>
                    <a:pt x="14144" y="10715"/>
                  </a:lnTo>
                  <a:lnTo>
                    <a:pt x="13100" y="8207"/>
                  </a:lnTo>
                  <a:cubicBezTo>
                    <a:pt x="13046" y="8071"/>
                    <a:pt x="12951" y="7963"/>
                    <a:pt x="12822" y="7888"/>
                  </a:cubicBezTo>
                  <a:lnTo>
                    <a:pt x="10456" y="6511"/>
                  </a:lnTo>
                  <a:cubicBezTo>
                    <a:pt x="10357" y="6450"/>
                    <a:pt x="10245" y="6418"/>
                    <a:pt x="10131" y="6418"/>
                  </a:cubicBezTo>
                  <a:cubicBezTo>
                    <a:pt x="10081" y="6418"/>
                    <a:pt x="10031" y="6425"/>
                    <a:pt x="9981" y="6437"/>
                  </a:cubicBezTo>
                  <a:lnTo>
                    <a:pt x="8408" y="6783"/>
                  </a:lnTo>
                  <a:cubicBezTo>
                    <a:pt x="8408" y="6769"/>
                    <a:pt x="8401" y="6762"/>
                    <a:pt x="8394" y="6749"/>
                  </a:cubicBezTo>
                  <a:lnTo>
                    <a:pt x="11337" y="4437"/>
                  </a:lnTo>
                  <a:cubicBezTo>
                    <a:pt x="11432" y="4362"/>
                    <a:pt x="11507" y="4267"/>
                    <a:pt x="11547" y="4152"/>
                  </a:cubicBezTo>
                  <a:lnTo>
                    <a:pt x="12605" y="1399"/>
                  </a:lnTo>
                  <a:cubicBezTo>
                    <a:pt x="12674" y="1227"/>
                    <a:pt x="12533" y="1099"/>
                    <a:pt x="12393" y="1099"/>
                  </a:cubicBezTo>
                  <a:cubicBezTo>
                    <a:pt x="12312" y="1099"/>
                    <a:pt x="12231" y="1141"/>
                    <a:pt x="12192" y="1243"/>
                  </a:cubicBezTo>
                  <a:lnTo>
                    <a:pt x="11134" y="3996"/>
                  </a:lnTo>
                  <a:cubicBezTo>
                    <a:pt x="11120" y="4030"/>
                    <a:pt x="11100" y="4064"/>
                    <a:pt x="11066" y="4091"/>
                  </a:cubicBezTo>
                  <a:lnTo>
                    <a:pt x="8218" y="6328"/>
                  </a:lnTo>
                  <a:cubicBezTo>
                    <a:pt x="8205" y="6315"/>
                    <a:pt x="8191" y="6295"/>
                    <a:pt x="8184" y="6281"/>
                  </a:cubicBezTo>
                  <a:lnTo>
                    <a:pt x="9649" y="3976"/>
                  </a:lnTo>
                  <a:cubicBezTo>
                    <a:pt x="9717" y="3867"/>
                    <a:pt x="9757" y="3745"/>
                    <a:pt x="9757" y="3616"/>
                  </a:cubicBezTo>
                  <a:lnTo>
                    <a:pt x="9757" y="219"/>
                  </a:lnTo>
                  <a:cubicBezTo>
                    <a:pt x="9757" y="73"/>
                    <a:pt x="9647" y="0"/>
                    <a:pt x="9537" y="0"/>
                  </a:cubicBezTo>
                  <a:cubicBezTo>
                    <a:pt x="9427" y="0"/>
                    <a:pt x="9317" y="73"/>
                    <a:pt x="9317" y="219"/>
                  </a:cubicBezTo>
                  <a:lnTo>
                    <a:pt x="9317" y="3616"/>
                  </a:lnTo>
                  <a:cubicBezTo>
                    <a:pt x="9317" y="3657"/>
                    <a:pt x="9303" y="3704"/>
                    <a:pt x="9283" y="3738"/>
                  </a:cubicBezTo>
                  <a:lnTo>
                    <a:pt x="7859" y="5969"/>
                  </a:lnTo>
                  <a:cubicBezTo>
                    <a:pt x="7635" y="5810"/>
                    <a:pt x="7372" y="5730"/>
                    <a:pt x="7109" y="5730"/>
                  </a:cubicBezTo>
                  <a:cubicBezTo>
                    <a:pt x="6847" y="5730"/>
                    <a:pt x="6584" y="5810"/>
                    <a:pt x="6360" y="5969"/>
                  </a:cubicBezTo>
                  <a:lnTo>
                    <a:pt x="4936" y="3738"/>
                  </a:lnTo>
                  <a:cubicBezTo>
                    <a:pt x="4916" y="3704"/>
                    <a:pt x="4902" y="3657"/>
                    <a:pt x="4902" y="3616"/>
                  </a:cubicBezTo>
                  <a:lnTo>
                    <a:pt x="4902" y="219"/>
                  </a:lnTo>
                  <a:cubicBezTo>
                    <a:pt x="4902" y="73"/>
                    <a:pt x="4792" y="0"/>
                    <a:pt x="4682" y="0"/>
                  </a:cubicBezTo>
                  <a:close/>
                </a:path>
              </a:pathLst>
            </a:custGeom>
            <a:solidFill>
              <a:srgbClr val="203B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81"/>
            <p:cNvSpPr/>
            <p:nvPr/>
          </p:nvSpPr>
          <p:spPr>
            <a:xfrm>
              <a:off x="4818056" y="3102751"/>
              <a:ext cx="104054" cy="104081"/>
            </a:xfrm>
            <a:custGeom>
              <a:rect b="b" l="l" r="r" t="t"/>
              <a:pathLst>
                <a:path extrusionOk="0" h="3968" w="3967">
                  <a:moveTo>
                    <a:pt x="1980" y="1"/>
                  </a:moveTo>
                  <a:cubicBezTo>
                    <a:pt x="888" y="1"/>
                    <a:pt x="0" y="604"/>
                    <a:pt x="0" y="1703"/>
                  </a:cubicBezTo>
                  <a:cubicBezTo>
                    <a:pt x="0" y="2794"/>
                    <a:pt x="888" y="3967"/>
                    <a:pt x="1980" y="3967"/>
                  </a:cubicBezTo>
                  <a:cubicBezTo>
                    <a:pt x="3079" y="3967"/>
                    <a:pt x="3967" y="2794"/>
                    <a:pt x="3967" y="1703"/>
                  </a:cubicBezTo>
                  <a:cubicBezTo>
                    <a:pt x="3967" y="604"/>
                    <a:pt x="3079" y="1"/>
                    <a:pt x="1980" y="1"/>
                  </a:cubicBezTo>
                  <a:close/>
                </a:path>
              </a:pathLst>
            </a:custGeom>
            <a:solidFill>
              <a:srgbClr val="405C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81"/>
            <p:cNvSpPr/>
            <p:nvPr/>
          </p:nvSpPr>
          <p:spPr>
            <a:xfrm>
              <a:off x="4817872" y="3102935"/>
              <a:ext cx="54086" cy="103897"/>
            </a:xfrm>
            <a:custGeom>
              <a:rect b="b" l="l" r="r" t="t"/>
              <a:pathLst>
                <a:path extrusionOk="0" h="3961" w="2062">
                  <a:moveTo>
                    <a:pt x="1784" y="0"/>
                  </a:moveTo>
                  <a:lnTo>
                    <a:pt x="1784" y="0"/>
                  </a:lnTo>
                  <a:cubicBezTo>
                    <a:pt x="787" y="68"/>
                    <a:pt x="0" y="665"/>
                    <a:pt x="0" y="1696"/>
                  </a:cubicBezTo>
                  <a:cubicBezTo>
                    <a:pt x="0" y="2794"/>
                    <a:pt x="889" y="3960"/>
                    <a:pt x="1987" y="3960"/>
                  </a:cubicBezTo>
                  <a:lnTo>
                    <a:pt x="2062" y="3960"/>
                  </a:lnTo>
                  <a:cubicBezTo>
                    <a:pt x="1492" y="3431"/>
                    <a:pt x="1106" y="2509"/>
                    <a:pt x="1106" y="1628"/>
                  </a:cubicBezTo>
                  <a:cubicBezTo>
                    <a:pt x="1106" y="902"/>
                    <a:pt x="1377" y="353"/>
                    <a:pt x="1784" y="0"/>
                  </a:cubicBezTo>
                  <a:close/>
                </a:path>
              </a:pathLst>
            </a:custGeom>
            <a:solidFill>
              <a:srgbClr val="203B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84" name="Google Shape;1884;p81"/>
          <p:cNvGrpSpPr/>
          <p:nvPr/>
        </p:nvGrpSpPr>
        <p:grpSpPr>
          <a:xfrm>
            <a:off x="870808" y="2906053"/>
            <a:ext cx="329134" cy="370132"/>
            <a:chOff x="870808" y="2906053"/>
            <a:chExt cx="329134" cy="370132"/>
          </a:xfrm>
        </p:grpSpPr>
        <p:sp>
          <p:nvSpPr>
            <p:cNvPr id="1885" name="Google Shape;1885;p81"/>
            <p:cNvSpPr/>
            <p:nvPr/>
          </p:nvSpPr>
          <p:spPr>
            <a:xfrm>
              <a:off x="907530" y="3114004"/>
              <a:ext cx="113943" cy="162180"/>
            </a:xfrm>
            <a:custGeom>
              <a:rect b="b" l="l" r="r" t="t"/>
              <a:pathLst>
                <a:path extrusionOk="0" h="6183" w="4344">
                  <a:moveTo>
                    <a:pt x="4017" y="1"/>
                  </a:moveTo>
                  <a:cubicBezTo>
                    <a:pt x="3972" y="1"/>
                    <a:pt x="3925" y="16"/>
                    <a:pt x="3879" y="53"/>
                  </a:cubicBezTo>
                  <a:lnTo>
                    <a:pt x="1634" y="1687"/>
                  </a:lnTo>
                  <a:cubicBezTo>
                    <a:pt x="1478" y="1796"/>
                    <a:pt x="1363" y="1952"/>
                    <a:pt x="1309" y="2128"/>
                  </a:cubicBezTo>
                  <a:lnTo>
                    <a:pt x="54" y="5891"/>
                  </a:lnTo>
                  <a:cubicBezTo>
                    <a:pt x="0" y="6034"/>
                    <a:pt x="109" y="6183"/>
                    <a:pt x="264" y="6183"/>
                  </a:cubicBezTo>
                  <a:cubicBezTo>
                    <a:pt x="359" y="6183"/>
                    <a:pt x="441" y="6122"/>
                    <a:pt x="475" y="6034"/>
                  </a:cubicBezTo>
                  <a:lnTo>
                    <a:pt x="1729" y="2270"/>
                  </a:lnTo>
                  <a:cubicBezTo>
                    <a:pt x="1756" y="2182"/>
                    <a:pt x="1810" y="2101"/>
                    <a:pt x="1892" y="2047"/>
                  </a:cubicBezTo>
                  <a:lnTo>
                    <a:pt x="4136" y="406"/>
                  </a:lnTo>
                  <a:cubicBezTo>
                    <a:pt x="4344" y="269"/>
                    <a:pt x="4204" y="1"/>
                    <a:pt x="4017" y="1"/>
                  </a:cubicBezTo>
                  <a:close/>
                </a:path>
              </a:pathLst>
            </a:custGeom>
            <a:solidFill>
              <a:srgbClr val="203B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81"/>
            <p:cNvSpPr/>
            <p:nvPr/>
          </p:nvSpPr>
          <p:spPr>
            <a:xfrm>
              <a:off x="1050169" y="3114030"/>
              <a:ext cx="113838" cy="162154"/>
            </a:xfrm>
            <a:custGeom>
              <a:rect b="b" l="l" r="r" t="t"/>
              <a:pathLst>
                <a:path extrusionOk="0" h="6182" w="4340">
                  <a:moveTo>
                    <a:pt x="328" y="0"/>
                  </a:moveTo>
                  <a:cubicBezTo>
                    <a:pt x="139" y="0"/>
                    <a:pt x="1" y="274"/>
                    <a:pt x="204" y="411"/>
                  </a:cubicBezTo>
                  <a:lnTo>
                    <a:pt x="2455" y="2052"/>
                  </a:lnTo>
                  <a:cubicBezTo>
                    <a:pt x="2529" y="2100"/>
                    <a:pt x="2590" y="2181"/>
                    <a:pt x="2617" y="2269"/>
                  </a:cubicBezTo>
                  <a:lnTo>
                    <a:pt x="3872" y="6033"/>
                  </a:lnTo>
                  <a:cubicBezTo>
                    <a:pt x="3906" y="6121"/>
                    <a:pt x="3987" y="6182"/>
                    <a:pt x="4082" y="6182"/>
                  </a:cubicBezTo>
                  <a:cubicBezTo>
                    <a:pt x="4231" y="6182"/>
                    <a:pt x="4340" y="6033"/>
                    <a:pt x="4292" y="5890"/>
                  </a:cubicBezTo>
                  <a:lnTo>
                    <a:pt x="3038" y="2127"/>
                  </a:lnTo>
                  <a:cubicBezTo>
                    <a:pt x="2977" y="1951"/>
                    <a:pt x="2868" y="1801"/>
                    <a:pt x="2712" y="1693"/>
                  </a:cubicBezTo>
                  <a:lnTo>
                    <a:pt x="468" y="52"/>
                  </a:lnTo>
                  <a:cubicBezTo>
                    <a:pt x="421" y="16"/>
                    <a:pt x="373" y="0"/>
                    <a:pt x="328" y="0"/>
                  </a:cubicBezTo>
                  <a:close/>
                </a:path>
              </a:pathLst>
            </a:custGeom>
            <a:solidFill>
              <a:srgbClr val="203B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81"/>
            <p:cNvSpPr/>
            <p:nvPr/>
          </p:nvSpPr>
          <p:spPr>
            <a:xfrm>
              <a:off x="870808" y="3073951"/>
              <a:ext cx="329134" cy="52250"/>
            </a:xfrm>
            <a:custGeom>
              <a:rect b="b" l="l" r="r" t="t"/>
              <a:pathLst>
                <a:path extrusionOk="0" h="1992" w="12548">
                  <a:moveTo>
                    <a:pt x="3163" y="0"/>
                  </a:moveTo>
                  <a:cubicBezTo>
                    <a:pt x="3007" y="0"/>
                    <a:pt x="2851" y="41"/>
                    <a:pt x="2722" y="115"/>
                  </a:cubicBezTo>
                  <a:lnTo>
                    <a:pt x="227" y="1573"/>
                  </a:lnTo>
                  <a:cubicBezTo>
                    <a:pt x="0" y="1692"/>
                    <a:pt x="129" y="1991"/>
                    <a:pt x="328" y="1991"/>
                  </a:cubicBezTo>
                  <a:cubicBezTo>
                    <a:pt x="367" y="1991"/>
                    <a:pt x="408" y="1980"/>
                    <a:pt x="451" y="1953"/>
                  </a:cubicBezTo>
                  <a:lnTo>
                    <a:pt x="2939" y="495"/>
                  </a:lnTo>
                  <a:cubicBezTo>
                    <a:pt x="3007" y="455"/>
                    <a:pt x="3082" y="434"/>
                    <a:pt x="3163" y="434"/>
                  </a:cubicBezTo>
                  <a:lnTo>
                    <a:pt x="9422" y="434"/>
                  </a:lnTo>
                  <a:cubicBezTo>
                    <a:pt x="9496" y="434"/>
                    <a:pt x="9571" y="455"/>
                    <a:pt x="9639" y="495"/>
                  </a:cubicBezTo>
                  <a:lnTo>
                    <a:pt x="12134" y="1953"/>
                  </a:lnTo>
                  <a:cubicBezTo>
                    <a:pt x="12168" y="1967"/>
                    <a:pt x="12202" y="1980"/>
                    <a:pt x="12242" y="1980"/>
                  </a:cubicBezTo>
                  <a:cubicBezTo>
                    <a:pt x="12466" y="1980"/>
                    <a:pt x="12547" y="1682"/>
                    <a:pt x="12358" y="1573"/>
                  </a:cubicBezTo>
                  <a:lnTo>
                    <a:pt x="9862" y="115"/>
                  </a:lnTo>
                  <a:cubicBezTo>
                    <a:pt x="9727" y="41"/>
                    <a:pt x="9577" y="0"/>
                    <a:pt x="9422" y="0"/>
                  </a:cubicBezTo>
                  <a:close/>
                </a:path>
              </a:pathLst>
            </a:custGeom>
            <a:solidFill>
              <a:srgbClr val="203B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81"/>
            <p:cNvSpPr/>
            <p:nvPr/>
          </p:nvSpPr>
          <p:spPr>
            <a:xfrm>
              <a:off x="889038" y="2975536"/>
              <a:ext cx="293828" cy="86690"/>
            </a:xfrm>
            <a:custGeom>
              <a:rect b="b" l="l" r="r" t="t"/>
              <a:pathLst>
                <a:path extrusionOk="0" h="3305" w="11202">
                  <a:moveTo>
                    <a:pt x="10886" y="1"/>
                  </a:moveTo>
                  <a:cubicBezTo>
                    <a:pt x="10835" y="1"/>
                    <a:pt x="10781" y="21"/>
                    <a:pt x="10734" y="70"/>
                  </a:cubicBezTo>
                  <a:lnTo>
                    <a:pt x="8869" y="1928"/>
                  </a:lnTo>
                  <a:cubicBezTo>
                    <a:pt x="8815" y="1982"/>
                    <a:pt x="8747" y="2016"/>
                    <a:pt x="8679" y="2044"/>
                  </a:cubicBezTo>
                  <a:lnTo>
                    <a:pt x="5594" y="2864"/>
                  </a:lnTo>
                  <a:lnTo>
                    <a:pt x="2515" y="2044"/>
                  </a:lnTo>
                  <a:cubicBezTo>
                    <a:pt x="2441" y="2023"/>
                    <a:pt x="2373" y="1982"/>
                    <a:pt x="2319" y="1928"/>
                  </a:cubicBezTo>
                  <a:lnTo>
                    <a:pt x="461" y="70"/>
                  </a:lnTo>
                  <a:cubicBezTo>
                    <a:pt x="430" y="29"/>
                    <a:pt x="390" y="12"/>
                    <a:pt x="348" y="12"/>
                  </a:cubicBezTo>
                  <a:cubicBezTo>
                    <a:pt x="188" y="12"/>
                    <a:pt x="0" y="257"/>
                    <a:pt x="156" y="375"/>
                  </a:cubicBezTo>
                  <a:lnTo>
                    <a:pt x="2014" y="2233"/>
                  </a:lnTo>
                  <a:cubicBezTo>
                    <a:pt x="2122" y="2342"/>
                    <a:pt x="2258" y="2423"/>
                    <a:pt x="2407" y="2464"/>
                  </a:cubicBezTo>
                  <a:lnTo>
                    <a:pt x="5540" y="3298"/>
                  </a:lnTo>
                  <a:cubicBezTo>
                    <a:pt x="5560" y="3305"/>
                    <a:pt x="5580" y="3305"/>
                    <a:pt x="5594" y="3305"/>
                  </a:cubicBezTo>
                  <a:lnTo>
                    <a:pt x="5655" y="3305"/>
                  </a:lnTo>
                  <a:lnTo>
                    <a:pt x="8794" y="2464"/>
                  </a:lnTo>
                  <a:cubicBezTo>
                    <a:pt x="8937" y="2423"/>
                    <a:pt x="9072" y="2349"/>
                    <a:pt x="9181" y="2240"/>
                  </a:cubicBezTo>
                  <a:lnTo>
                    <a:pt x="11046" y="382"/>
                  </a:lnTo>
                  <a:cubicBezTo>
                    <a:pt x="11201" y="221"/>
                    <a:pt x="11055" y="1"/>
                    <a:pt x="10886" y="1"/>
                  </a:cubicBezTo>
                  <a:close/>
                </a:path>
              </a:pathLst>
            </a:custGeom>
            <a:solidFill>
              <a:srgbClr val="203B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81"/>
            <p:cNvSpPr/>
            <p:nvPr/>
          </p:nvSpPr>
          <p:spPr>
            <a:xfrm>
              <a:off x="983807" y="3021832"/>
              <a:ext cx="104081" cy="225368"/>
            </a:xfrm>
            <a:custGeom>
              <a:rect b="b" l="l" r="r" t="t"/>
              <a:pathLst>
                <a:path extrusionOk="0" h="8592" w="3968">
                  <a:moveTo>
                    <a:pt x="1981" y="1"/>
                  </a:moveTo>
                  <a:cubicBezTo>
                    <a:pt x="1493" y="1"/>
                    <a:pt x="1099" y="787"/>
                    <a:pt x="1099" y="1763"/>
                  </a:cubicBezTo>
                  <a:cubicBezTo>
                    <a:pt x="1099" y="2448"/>
                    <a:pt x="1303" y="3045"/>
                    <a:pt x="1588" y="3337"/>
                  </a:cubicBezTo>
                  <a:cubicBezTo>
                    <a:pt x="686" y="3493"/>
                    <a:pt x="1" y="4184"/>
                    <a:pt x="1" y="5466"/>
                  </a:cubicBezTo>
                  <a:cubicBezTo>
                    <a:pt x="1" y="6930"/>
                    <a:pt x="1099" y="8592"/>
                    <a:pt x="1988" y="8592"/>
                  </a:cubicBezTo>
                  <a:cubicBezTo>
                    <a:pt x="2869" y="8592"/>
                    <a:pt x="3968" y="6930"/>
                    <a:pt x="3968" y="5466"/>
                  </a:cubicBezTo>
                  <a:cubicBezTo>
                    <a:pt x="3968" y="4191"/>
                    <a:pt x="3283" y="3493"/>
                    <a:pt x="2381" y="3337"/>
                  </a:cubicBezTo>
                  <a:cubicBezTo>
                    <a:pt x="2666" y="3045"/>
                    <a:pt x="2862" y="2448"/>
                    <a:pt x="2862" y="1763"/>
                  </a:cubicBezTo>
                  <a:cubicBezTo>
                    <a:pt x="2862" y="787"/>
                    <a:pt x="2476" y="1"/>
                    <a:pt x="1981" y="1"/>
                  </a:cubicBezTo>
                  <a:close/>
                </a:path>
              </a:pathLst>
            </a:custGeom>
            <a:solidFill>
              <a:srgbClr val="405C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81"/>
            <p:cNvSpPr/>
            <p:nvPr/>
          </p:nvSpPr>
          <p:spPr>
            <a:xfrm>
              <a:off x="1042326" y="3108968"/>
              <a:ext cx="210" cy="26"/>
            </a:xfrm>
            <a:custGeom>
              <a:rect b="b" l="l" r="r" t="t"/>
              <a:pathLst>
                <a:path extrusionOk="0" h="1" w="8">
                  <a:moveTo>
                    <a:pt x="1" y="1"/>
                  </a:moveTo>
                  <a:lnTo>
                    <a:pt x="1" y="1"/>
                  </a:lnTo>
                  <a:cubicBezTo>
                    <a:pt x="8" y="1"/>
                    <a:pt x="8" y="1"/>
                    <a:pt x="1" y="1"/>
                  </a:cubicBezTo>
                  <a:close/>
                </a:path>
              </a:pathLst>
            </a:custGeom>
            <a:solidFill>
              <a:srgbClr val="203B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81"/>
            <p:cNvSpPr/>
            <p:nvPr/>
          </p:nvSpPr>
          <p:spPr>
            <a:xfrm>
              <a:off x="983650" y="3021648"/>
              <a:ext cx="70270" cy="225552"/>
            </a:xfrm>
            <a:custGeom>
              <a:rect b="b" l="l" r="r" t="t"/>
              <a:pathLst>
                <a:path extrusionOk="0" h="8599" w="2679">
                  <a:moveTo>
                    <a:pt x="1987" y="1"/>
                  </a:moveTo>
                  <a:cubicBezTo>
                    <a:pt x="1499" y="1"/>
                    <a:pt x="1105" y="794"/>
                    <a:pt x="1105" y="1770"/>
                  </a:cubicBezTo>
                  <a:cubicBezTo>
                    <a:pt x="1105" y="2455"/>
                    <a:pt x="1302" y="3052"/>
                    <a:pt x="1594" y="3344"/>
                  </a:cubicBezTo>
                  <a:cubicBezTo>
                    <a:pt x="685" y="3493"/>
                    <a:pt x="0" y="4191"/>
                    <a:pt x="0" y="5473"/>
                  </a:cubicBezTo>
                  <a:cubicBezTo>
                    <a:pt x="0" y="6937"/>
                    <a:pt x="1105" y="8599"/>
                    <a:pt x="1987" y="8599"/>
                  </a:cubicBezTo>
                  <a:cubicBezTo>
                    <a:pt x="2089" y="8599"/>
                    <a:pt x="2197" y="8578"/>
                    <a:pt x="2292" y="8537"/>
                  </a:cubicBezTo>
                  <a:cubicBezTo>
                    <a:pt x="1892" y="7873"/>
                    <a:pt x="1546" y="6646"/>
                    <a:pt x="1546" y="5527"/>
                  </a:cubicBezTo>
                  <a:cubicBezTo>
                    <a:pt x="1546" y="4679"/>
                    <a:pt x="1702" y="4056"/>
                    <a:pt x="1960" y="3649"/>
                  </a:cubicBezTo>
                  <a:cubicBezTo>
                    <a:pt x="2089" y="3452"/>
                    <a:pt x="2095" y="3194"/>
                    <a:pt x="1980" y="2984"/>
                  </a:cubicBezTo>
                  <a:cubicBezTo>
                    <a:pt x="1838" y="2713"/>
                    <a:pt x="1763" y="2408"/>
                    <a:pt x="1763" y="2103"/>
                  </a:cubicBezTo>
                  <a:cubicBezTo>
                    <a:pt x="1770" y="1309"/>
                    <a:pt x="2163" y="665"/>
                    <a:pt x="2651" y="665"/>
                  </a:cubicBezTo>
                  <a:lnTo>
                    <a:pt x="2678" y="665"/>
                  </a:lnTo>
                  <a:cubicBezTo>
                    <a:pt x="2516" y="265"/>
                    <a:pt x="2265" y="1"/>
                    <a:pt x="1987" y="1"/>
                  </a:cubicBezTo>
                  <a:close/>
                </a:path>
              </a:pathLst>
            </a:custGeom>
            <a:solidFill>
              <a:srgbClr val="203B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 name="Google Shape;1892;p81"/>
            <p:cNvSpPr/>
            <p:nvPr/>
          </p:nvSpPr>
          <p:spPr>
            <a:xfrm>
              <a:off x="983807" y="3151120"/>
              <a:ext cx="104081" cy="26728"/>
            </a:xfrm>
            <a:custGeom>
              <a:rect b="b" l="l" r="r" t="t"/>
              <a:pathLst>
                <a:path extrusionOk="0" h="1019" w="3968">
                  <a:moveTo>
                    <a:pt x="48" y="1"/>
                  </a:moveTo>
                  <a:cubicBezTo>
                    <a:pt x="14" y="171"/>
                    <a:pt x="1" y="340"/>
                    <a:pt x="1" y="510"/>
                  </a:cubicBezTo>
                  <a:cubicBezTo>
                    <a:pt x="482" y="821"/>
                    <a:pt x="1188" y="1018"/>
                    <a:pt x="1981" y="1018"/>
                  </a:cubicBezTo>
                  <a:cubicBezTo>
                    <a:pt x="2781" y="1018"/>
                    <a:pt x="3486" y="821"/>
                    <a:pt x="3968" y="510"/>
                  </a:cubicBezTo>
                  <a:cubicBezTo>
                    <a:pt x="3968" y="340"/>
                    <a:pt x="3947" y="171"/>
                    <a:pt x="3920" y="1"/>
                  </a:cubicBezTo>
                  <a:cubicBezTo>
                    <a:pt x="3540" y="340"/>
                    <a:pt x="2808" y="584"/>
                    <a:pt x="1981" y="584"/>
                  </a:cubicBezTo>
                  <a:cubicBezTo>
                    <a:pt x="1160" y="584"/>
                    <a:pt x="428" y="340"/>
                    <a:pt x="48" y="1"/>
                  </a:cubicBezTo>
                  <a:close/>
                </a:path>
              </a:pathLst>
            </a:custGeom>
            <a:solidFill>
              <a:srgbClr val="405C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81"/>
            <p:cNvSpPr/>
            <p:nvPr/>
          </p:nvSpPr>
          <p:spPr>
            <a:xfrm>
              <a:off x="988633" y="3194347"/>
              <a:ext cx="94271" cy="24053"/>
            </a:xfrm>
            <a:custGeom>
              <a:rect b="b" l="l" r="r" t="t"/>
              <a:pathLst>
                <a:path extrusionOk="0" h="917" w="3594">
                  <a:moveTo>
                    <a:pt x="0" y="1"/>
                  </a:moveTo>
                  <a:cubicBezTo>
                    <a:pt x="75" y="218"/>
                    <a:pt x="163" y="435"/>
                    <a:pt x="264" y="638"/>
                  </a:cubicBezTo>
                  <a:cubicBezTo>
                    <a:pt x="736" y="822"/>
                    <a:pt x="1234" y="916"/>
                    <a:pt x="1738" y="916"/>
                  </a:cubicBezTo>
                  <a:cubicBezTo>
                    <a:pt x="1755" y="916"/>
                    <a:pt x="1773" y="916"/>
                    <a:pt x="1790" y="916"/>
                  </a:cubicBezTo>
                  <a:cubicBezTo>
                    <a:pt x="1808" y="916"/>
                    <a:pt x="1825" y="916"/>
                    <a:pt x="1843" y="916"/>
                  </a:cubicBezTo>
                  <a:cubicBezTo>
                    <a:pt x="2354" y="916"/>
                    <a:pt x="2857" y="822"/>
                    <a:pt x="3329" y="638"/>
                  </a:cubicBezTo>
                  <a:cubicBezTo>
                    <a:pt x="3431" y="435"/>
                    <a:pt x="3526" y="218"/>
                    <a:pt x="3594" y="1"/>
                  </a:cubicBezTo>
                  <a:lnTo>
                    <a:pt x="3594" y="1"/>
                  </a:lnTo>
                  <a:cubicBezTo>
                    <a:pt x="3194" y="285"/>
                    <a:pt x="2529" y="475"/>
                    <a:pt x="1797" y="475"/>
                  </a:cubicBezTo>
                  <a:cubicBezTo>
                    <a:pt x="1071" y="475"/>
                    <a:pt x="407" y="285"/>
                    <a:pt x="0" y="1"/>
                  </a:cubicBezTo>
                  <a:close/>
                </a:path>
              </a:pathLst>
            </a:custGeom>
            <a:solidFill>
              <a:srgbClr val="405C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 name="Google Shape;1894;p81"/>
            <p:cNvSpPr/>
            <p:nvPr/>
          </p:nvSpPr>
          <p:spPr>
            <a:xfrm>
              <a:off x="1024201" y="3151120"/>
              <a:ext cx="63503" cy="26728"/>
            </a:xfrm>
            <a:custGeom>
              <a:rect b="b" l="l" r="r" t="t"/>
              <a:pathLst>
                <a:path extrusionOk="0" h="1019" w="2421">
                  <a:moveTo>
                    <a:pt x="2373" y="1"/>
                  </a:moveTo>
                  <a:cubicBezTo>
                    <a:pt x="1994" y="340"/>
                    <a:pt x="1261" y="584"/>
                    <a:pt x="441" y="584"/>
                  </a:cubicBezTo>
                  <a:cubicBezTo>
                    <a:pt x="292" y="584"/>
                    <a:pt x="143" y="571"/>
                    <a:pt x="0" y="557"/>
                  </a:cubicBezTo>
                  <a:lnTo>
                    <a:pt x="0" y="591"/>
                  </a:lnTo>
                  <a:cubicBezTo>
                    <a:pt x="0" y="727"/>
                    <a:pt x="7" y="862"/>
                    <a:pt x="14" y="998"/>
                  </a:cubicBezTo>
                  <a:cubicBezTo>
                    <a:pt x="156" y="1011"/>
                    <a:pt x="298" y="1018"/>
                    <a:pt x="441" y="1018"/>
                  </a:cubicBezTo>
                  <a:cubicBezTo>
                    <a:pt x="1234" y="1018"/>
                    <a:pt x="1939" y="821"/>
                    <a:pt x="2421" y="510"/>
                  </a:cubicBezTo>
                  <a:cubicBezTo>
                    <a:pt x="2421" y="333"/>
                    <a:pt x="2407" y="164"/>
                    <a:pt x="2373" y="1"/>
                  </a:cubicBezTo>
                  <a:close/>
                </a:path>
              </a:pathLst>
            </a:custGeom>
            <a:solidFill>
              <a:srgbClr val="203B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81"/>
            <p:cNvSpPr/>
            <p:nvPr/>
          </p:nvSpPr>
          <p:spPr>
            <a:xfrm>
              <a:off x="985066" y="3150962"/>
              <a:ext cx="26" cy="26"/>
            </a:xfrm>
            <a:custGeom>
              <a:rect b="b" l="l" r="r" t="t"/>
              <a:pathLst>
                <a:path extrusionOk="0" h="1" w="1">
                  <a:moveTo>
                    <a:pt x="0" y="0"/>
                  </a:moveTo>
                  <a:lnTo>
                    <a:pt x="0" y="0"/>
                  </a:lnTo>
                  <a:close/>
                </a:path>
              </a:pathLst>
            </a:custGeom>
            <a:solidFill>
              <a:srgbClr val="203B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81"/>
            <p:cNvSpPr/>
            <p:nvPr/>
          </p:nvSpPr>
          <p:spPr>
            <a:xfrm>
              <a:off x="984174" y="3157362"/>
              <a:ext cx="26" cy="26"/>
            </a:xfrm>
            <a:custGeom>
              <a:rect b="b" l="l" r="r" t="t"/>
              <a:pathLst>
                <a:path extrusionOk="0" h="1" w="1">
                  <a:moveTo>
                    <a:pt x="0" y="0"/>
                  </a:moveTo>
                  <a:close/>
                </a:path>
              </a:pathLst>
            </a:custGeom>
            <a:solidFill>
              <a:srgbClr val="203B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81"/>
            <p:cNvSpPr/>
            <p:nvPr/>
          </p:nvSpPr>
          <p:spPr>
            <a:xfrm>
              <a:off x="991834" y="3202714"/>
              <a:ext cx="367" cy="734"/>
            </a:xfrm>
            <a:custGeom>
              <a:rect b="b" l="l" r="r" t="t"/>
              <a:pathLst>
                <a:path extrusionOk="0" h="28" w="14">
                  <a:moveTo>
                    <a:pt x="0" y="0"/>
                  </a:moveTo>
                  <a:lnTo>
                    <a:pt x="14" y="27"/>
                  </a:lnTo>
                  <a:close/>
                </a:path>
              </a:pathLst>
            </a:custGeom>
            <a:solidFill>
              <a:srgbClr val="203B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81"/>
            <p:cNvSpPr/>
            <p:nvPr/>
          </p:nvSpPr>
          <p:spPr>
            <a:xfrm>
              <a:off x="1029159" y="3194347"/>
              <a:ext cx="53745" cy="24053"/>
            </a:xfrm>
            <a:custGeom>
              <a:rect b="b" l="l" r="r" t="t"/>
              <a:pathLst>
                <a:path extrusionOk="0" h="917" w="2049">
                  <a:moveTo>
                    <a:pt x="2049" y="1"/>
                  </a:moveTo>
                  <a:lnTo>
                    <a:pt x="2049" y="1"/>
                  </a:lnTo>
                  <a:cubicBezTo>
                    <a:pt x="1649" y="285"/>
                    <a:pt x="984" y="475"/>
                    <a:pt x="252" y="475"/>
                  </a:cubicBezTo>
                  <a:cubicBezTo>
                    <a:pt x="171" y="475"/>
                    <a:pt x="82" y="475"/>
                    <a:pt x="1" y="469"/>
                  </a:cubicBezTo>
                  <a:lnTo>
                    <a:pt x="1" y="469"/>
                  </a:lnTo>
                  <a:cubicBezTo>
                    <a:pt x="35" y="618"/>
                    <a:pt x="76" y="767"/>
                    <a:pt x="116" y="909"/>
                  </a:cubicBezTo>
                  <a:cubicBezTo>
                    <a:pt x="164" y="909"/>
                    <a:pt x="211" y="916"/>
                    <a:pt x="259" y="916"/>
                  </a:cubicBezTo>
                  <a:cubicBezTo>
                    <a:pt x="276" y="916"/>
                    <a:pt x="293" y="916"/>
                    <a:pt x="311" y="916"/>
                  </a:cubicBezTo>
                  <a:cubicBezTo>
                    <a:pt x="815" y="916"/>
                    <a:pt x="1312" y="822"/>
                    <a:pt x="1784" y="638"/>
                  </a:cubicBezTo>
                  <a:cubicBezTo>
                    <a:pt x="1886" y="435"/>
                    <a:pt x="1974" y="218"/>
                    <a:pt x="2049" y="1"/>
                  </a:cubicBezTo>
                  <a:close/>
                </a:path>
              </a:pathLst>
            </a:custGeom>
            <a:solidFill>
              <a:srgbClr val="203B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81"/>
            <p:cNvSpPr/>
            <p:nvPr/>
          </p:nvSpPr>
          <p:spPr>
            <a:xfrm>
              <a:off x="935282" y="2906053"/>
              <a:ext cx="201341" cy="63686"/>
            </a:xfrm>
            <a:custGeom>
              <a:rect b="b" l="l" r="r" t="t"/>
              <a:pathLst>
                <a:path extrusionOk="0" h="2428" w="7676">
                  <a:moveTo>
                    <a:pt x="7374" y="0"/>
                  </a:moveTo>
                  <a:cubicBezTo>
                    <a:pt x="7356" y="0"/>
                    <a:pt x="7336" y="2"/>
                    <a:pt x="7316" y="7"/>
                  </a:cubicBezTo>
                  <a:cubicBezTo>
                    <a:pt x="6313" y="211"/>
                    <a:pt x="5533" y="1458"/>
                    <a:pt x="5241" y="1987"/>
                  </a:cubicBezTo>
                  <a:lnTo>
                    <a:pt x="2420" y="1987"/>
                  </a:lnTo>
                  <a:cubicBezTo>
                    <a:pt x="2122" y="1458"/>
                    <a:pt x="1342" y="211"/>
                    <a:pt x="346" y="7"/>
                  </a:cubicBezTo>
                  <a:cubicBezTo>
                    <a:pt x="330" y="5"/>
                    <a:pt x="315" y="3"/>
                    <a:pt x="301" y="3"/>
                  </a:cubicBezTo>
                  <a:cubicBezTo>
                    <a:pt x="54" y="3"/>
                    <a:pt x="1" y="377"/>
                    <a:pt x="257" y="441"/>
                  </a:cubicBezTo>
                  <a:cubicBezTo>
                    <a:pt x="929" y="570"/>
                    <a:pt x="1614" y="1438"/>
                    <a:pt x="2034" y="2204"/>
                  </a:cubicBezTo>
                  <a:cubicBezTo>
                    <a:pt x="2109" y="2340"/>
                    <a:pt x="2258" y="2428"/>
                    <a:pt x="2420" y="2428"/>
                  </a:cubicBezTo>
                  <a:lnTo>
                    <a:pt x="5241" y="2428"/>
                  </a:lnTo>
                  <a:cubicBezTo>
                    <a:pt x="5404" y="2428"/>
                    <a:pt x="5546" y="2340"/>
                    <a:pt x="5621" y="2204"/>
                  </a:cubicBezTo>
                  <a:cubicBezTo>
                    <a:pt x="6041" y="1438"/>
                    <a:pt x="6733" y="577"/>
                    <a:pt x="7397" y="441"/>
                  </a:cubicBezTo>
                  <a:cubicBezTo>
                    <a:pt x="7675" y="397"/>
                    <a:pt x="7618" y="0"/>
                    <a:pt x="7374" y="0"/>
                  </a:cubicBezTo>
                  <a:close/>
                </a:path>
              </a:pathLst>
            </a:custGeom>
            <a:solidFill>
              <a:srgbClr val="203B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81"/>
            <p:cNvSpPr/>
            <p:nvPr/>
          </p:nvSpPr>
          <p:spPr>
            <a:xfrm>
              <a:off x="1001066" y="2958172"/>
              <a:ext cx="69405" cy="69378"/>
            </a:xfrm>
            <a:custGeom>
              <a:rect b="b" l="l" r="r" t="t"/>
              <a:pathLst>
                <a:path extrusionOk="0" h="2645" w="2646">
                  <a:moveTo>
                    <a:pt x="1323" y="0"/>
                  </a:moveTo>
                  <a:cubicBezTo>
                    <a:pt x="597" y="0"/>
                    <a:pt x="1" y="814"/>
                    <a:pt x="1" y="1546"/>
                  </a:cubicBezTo>
                  <a:cubicBezTo>
                    <a:pt x="1" y="2272"/>
                    <a:pt x="597" y="2644"/>
                    <a:pt x="1323" y="2644"/>
                  </a:cubicBezTo>
                  <a:cubicBezTo>
                    <a:pt x="2055" y="2644"/>
                    <a:pt x="2645" y="2278"/>
                    <a:pt x="2645" y="1546"/>
                  </a:cubicBezTo>
                  <a:cubicBezTo>
                    <a:pt x="2645" y="814"/>
                    <a:pt x="2055" y="0"/>
                    <a:pt x="1323" y="0"/>
                  </a:cubicBezTo>
                  <a:close/>
                </a:path>
              </a:pathLst>
            </a:custGeom>
            <a:solidFill>
              <a:srgbClr val="556E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81"/>
            <p:cNvSpPr/>
            <p:nvPr/>
          </p:nvSpPr>
          <p:spPr>
            <a:xfrm>
              <a:off x="1001066" y="2958172"/>
              <a:ext cx="37378" cy="69378"/>
            </a:xfrm>
            <a:custGeom>
              <a:rect b="b" l="l" r="r" t="t"/>
              <a:pathLst>
                <a:path extrusionOk="0" h="2645" w="1425">
                  <a:moveTo>
                    <a:pt x="1323" y="0"/>
                  </a:moveTo>
                  <a:cubicBezTo>
                    <a:pt x="591" y="0"/>
                    <a:pt x="1" y="814"/>
                    <a:pt x="1" y="1546"/>
                  </a:cubicBezTo>
                  <a:cubicBezTo>
                    <a:pt x="1" y="2231"/>
                    <a:pt x="530" y="2604"/>
                    <a:pt x="1208" y="2644"/>
                  </a:cubicBezTo>
                  <a:cubicBezTo>
                    <a:pt x="1004" y="2400"/>
                    <a:pt x="882" y="2061"/>
                    <a:pt x="882" y="1621"/>
                  </a:cubicBezTo>
                  <a:cubicBezTo>
                    <a:pt x="882" y="1037"/>
                    <a:pt x="1072" y="468"/>
                    <a:pt x="1425" y="7"/>
                  </a:cubicBezTo>
                  <a:cubicBezTo>
                    <a:pt x="1391" y="0"/>
                    <a:pt x="1357" y="0"/>
                    <a:pt x="1323" y="0"/>
                  </a:cubicBezTo>
                  <a:close/>
                </a:path>
              </a:pathLst>
            </a:custGeom>
            <a:solidFill>
              <a:srgbClr val="405C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81"/>
            <p:cNvSpPr/>
            <p:nvPr/>
          </p:nvSpPr>
          <p:spPr>
            <a:xfrm>
              <a:off x="1001066" y="2987156"/>
              <a:ext cx="23161" cy="23135"/>
            </a:xfrm>
            <a:custGeom>
              <a:rect b="b" l="l" r="r" t="t"/>
              <a:pathLst>
                <a:path extrusionOk="0" h="882" w="883">
                  <a:moveTo>
                    <a:pt x="441" y="0"/>
                  </a:moveTo>
                  <a:cubicBezTo>
                    <a:pt x="197" y="0"/>
                    <a:pt x="1" y="197"/>
                    <a:pt x="1" y="441"/>
                  </a:cubicBezTo>
                  <a:cubicBezTo>
                    <a:pt x="1" y="685"/>
                    <a:pt x="197" y="882"/>
                    <a:pt x="441" y="882"/>
                  </a:cubicBezTo>
                  <a:cubicBezTo>
                    <a:pt x="685" y="882"/>
                    <a:pt x="882" y="685"/>
                    <a:pt x="882" y="441"/>
                  </a:cubicBezTo>
                  <a:cubicBezTo>
                    <a:pt x="882" y="197"/>
                    <a:pt x="685" y="0"/>
                    <a:pt x="441" y="0"/>
                  </a:cubicBezTo>
                  <a:close/>
                </a:path>
              </a:pathLst>
            </a:custGeom>
            <a:solidFill>
              <a:srgbClr val="203B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 name="Google Shape;1903;p81"/>
            <p:cNvSpPr/>
            <p:nvPr/>
          </p:nvSpPr>
          <p:spPr>
            <a:xfrm>
              <a:off x="1047310" y="2987156"/>
              <a:ext cx="23161" cy="23135"/>
            </a:xfrm>
            <a:custGeom>
              <a:rect b="b" l="l" r="r" t="t"/>
              <a:pathLst>
                <a:path extrusionOk="0" h="882" w="883">
                  <a:moveTo>
                    <a:pt x="441" y="0"/>
                  </a:moveTo>
                  <a:cubicBezTo>
                    <a:pt x="197" y="0"/>
                    <a:pt x="1" y="197"/>
                    <a:pt x="1" y="441"/>
                  </a:cubicBezTo>
                  <a:cubicBezTo>
                    <a:pt x="1" y="685"/>
                    <a:pt x="197" y="882"/>
                    <a:pt x="441" y="882"/>
                  </a:cubicBezTo>
                  <a:cubicBezTo>
                    <a:pt x="685" y="882"/>
                    <a:pt x="882" y="685"/>
                    <a:pt x="882" y="441"/>
                  </a:cubicBezTo>
                  <a:cubicBezTo>
                    <a:pt x="882" y="197"/>
                    <a:pt x="685" y="0"/>
                    <a:pt x="441" y="0"/>
                  </a:cubicBezTo>
                  <a:close/>
                </a:path>
              </a:pathLst>
            </a:custGeom>
            <a:solidFill>
              <a:srgbClr val="203B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04" name="Google Shape;1904;p81"/>
          <p:cNvGrpSpPr/>
          <p:nvPr/>
        </p:nvGrpSpPr>
        <p:grpSpPr>
          <a:xfrm>
            <a:off x="1943878" y="2909069"/>
            <a:ext cx="374774" cy="364282"/>
            <a:chOff x="1943878" y="2909069"/>
            <a:chExt cx="374774" cy="364282"/>
          </a:xfrm>
        </p:grpSpPr>
        <p:sp>
          <p:nvSpPr>
            <p:cNvPr id="1905" name="Google Shape;1905;p81"/>
            <p:cNvSpPr/>
            <p:nvPr/>
          </p:nvSpPr>
          <p:spPr>
            <a:xfrm>
              <a:off x="2142911" y="2909069"/>
              <a:ext cx="65470" cy="50178"/>
            </a:xfrm>
            <a:custGeom>
              <a:rect b="b" l="l" r="r" t="t"/>
              <a:pathLst>
                <a:path extrusionOk="0" h="1913" w="2496">
                  <a:moveTo>
                    <a:pt x="2204" y="1"/>
                  </a:moveTo>
                  <a:cubicBezTo>
                    <a:pt x="1824" y="1"/>
                    <a:pt x="1668" y="1"/>
                    <a:pt x="1411" y="190"/>
                  </a:cubicBezTo>
                  <a:cubicBezTo>
                    <a:pt x="1323" y="258"/>
                    <a:pt x="929" y="577"/>
                    <a:pt x="475" y="950"/>
                  </a:cubicBezTo>
                  <a:lnTo>
                    <a:pt x="0" y="1343"/>
                  </a:lnTo>
                  <a:lnTo>
                    <a:pt x="0" y="1913"/>
                  </a:lnTo>
                  <a:cubicBezTo>
                    <a:pt x="224" y="1730"/>
                    <a:pt x="495" y="1506"/>
                    <a:pt x="753" y="1289"/>
                  </a:cubicBezTo>
                  <a:cubicBezTo>
                    <a:pt x="1167" y="957"/>
                    <a:pt x="1594" y="604"/>
                    <a:pt x="1675" y="543"/>
                  </a:cubicBezTo>
                  <a:cubicBezTo>
                    <a:pt x="1811" y="441"/>
                    <a:pt x="1845" y="441"/>
                    <a:pt x="2204" y="441"/>
                  </a:cubicBezTo>
                  <a:cubicBezTo>
                    <a:pt x="2496" y="441"/>
                    <a:pt x="2496" y="1"/>
                    <a:pt x="2204" y="1"/>
                  </a:cubicBezTo>
                  <a:close/>
                </a:path>
              </a:pathLst>
            </a:custGeom>
            <a:solidFill>
              <a:srgbClr val="203B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81"/>
            <p:cNvSpPr/>
            <p:nvPr/>
          </p:nvSpPr>
          <p:spPr>
            <a:xfrm>
              <a:off x="2193063" y="2938316"/>
              <a:ext cx="90231" cy="51699"/>
            </a:xfrm>
            <a:custGeom>
              <a:rect b="b" l="l" r="r" t="t"/>
              <a:pathLst>
                <a:path extrusionOk="0" h="1971" w="3440">
                  <a:moveTo>
                    <a:pt x="3146" y="0"/>
                  </a:moveTo>
                  <a:cubicBezTo>
                    <a:pt x="3087" y="0"/>
                    <a:pt x="3026" y="25"/>
                    <a:pt x="2977" y="86"/>
                  </a:cubicBezTo>
                  <a:lnTo>
                    <a:pt x="2008" y="1442"/>
                  </a:lnTo>
                  <a:cubicBezTo>
                    <a:pt x="1967" y="1496"/>
                    <a:pt x="1899" y="1530"/>
                    <a:pt x="1831" y="1530"/>
                  </a:cubicBezTo>
                  <a:lnTo>
                    <a:pt x="292" y="1530"/>
                  </a:lnTo>
                  <a:cubicBezTo>
                    <a:pt x="1" y="1530"/>
                    <a:pt x="1" y="1971"/>
                    <a:pt x="292" y="1971"/>
                  </a:cubicBezTo>
                  <a:lnTo>
                    <a:pt x="1831" y="1971"/>
                  </a:lnTo>
                  <a:cubicBezTo>
                    <a:pt x="2042" y="1971"/>
                    <a:pt x="2245" y="1869"/>
                    <a:pt x="2367" y="1693"/>
                  </a:cubicBezTo>
                  <a:lnTo>
                    <a:pt x="3337" y="337"/>
                  </a:lnTo>
                  <a:cubicBezTo>
                    <a:pt x="3439" y="170"/>
                    <a:pt x="3298" y="0"/>
                    <a:pt x="3146" y="0"/>
                  </a:cubicBezTo>
                  <a:close/>
                </a:path>
              </a:pathLst>
            </a:custGeom>
            <a:solidFill>
              <a:srgbClr val="203B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81"/>
            <p:cNvSpPr/>
            <p:nvPr/>
          </p:nvSpPr>
          <p:spPr>
            <a:xfrm>
              <a:off x="2239306" y="3065216"/>
              <a:ext cx="79346" cy="75096"/>
            </a:xfrm>
            <a:custGeom>
              <a:rect b="b" l="l" r="r" t="t"/>
              <a:pathLst>
                <a:path extrusionOk="0" h="2863" w="3025">
                  <a:moveTo>
                    <a:pt x="1052" y="1"/>
                  </a:moveTo>
                  <a:cubicBezTo>
                    <a:pt x="1047" y="1"/>
                    <a:pt x="1043" y="1"/>
                    <a:pt x="1038" y="1"/>
                  </a:cubicBezTo>
                  <a:lnTo>
                    <a:pt x="292" y="1"/>
                  </a:lnTo>
                  <a:cubicBezTo>
                    <a:pt x="1" y="1"/>
                    <a:pt x="1" y="442"/>
                    <a:pt x="292" y="442"/>
                  </a:cubicBezTo>
                  <a:lnTo>
                    <a:pt x="1038" y="442"/>
                  </a:lnTo>
                  <a:cubicBezTo>
                    <a:pt x="1140" y="442"/>
                    <a:pt x="1235" y="510"/>
                    <a:pt x="1255" y="611"/>
                  </a:cubicBezTo>
                  <a:lnTo>
                    <a:pt x="1574" y="2042"/>
                  </a:lnTo>
                  <a:cubicBezTo>
                    <a:pt x="1614" y="2239"/>
                    <a:pt x="1743" y="2401"/>
                    <a:pt x="1926" y="2489"/>
                  </a:cubicBezTo>
                  <a:lnTo>
                    <a:pt x="2618" y="2842"/>
                  </a:lnTo>
                  <a:cubicBezTo>
                    <a:pt x="2652" y="2856"/>
                    <a:pt x="2679" y="2862"/>
                    <a:pt x="2720" y="2862"/>
                  </a:cubicBezTo>
                  <a:cubicBezTo>
                    <a:pt x="2950" y="2862"/>
                    <a:pt x="3025" y="2550"/>
                    <a:pt x="2814" y="2449"/>
                  </a:cubicBezTo>
                  <a:lnTo>
                    <a:pt x="2123" y="2103"/>
                  </a:lnTo>
                  <a:cubicBezTo>
                    <a:pt x="2062" y="2069"/>
                    <a:pt x="2021" y="2015"/>
                    <a:pt x="2001" y="1954"/>
                  </a:cubicBezTo>
                  <a:lnTo>
                    <a:pt x="1682" y="516"/>
                  </a:lnTo>
                  <a:cubicBezTo>
                    <a:pt x="1622" y="216"/>
                    <a:pt x="1358" y="1"/>
                    <a:pt x="1052" y="1"/>
                  </a:cubicBezTo>
                  <a:close/>
                </a:path>
              </a:pathLst>
            </a:custGeom>
            <a:solidFill>
              <a:srgbClr val="203B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 name="Google Shape;1908;p81"/>
            <p:cNvSpPr/>
            <p:nvPr/>
          </p:nvSpPr>
          <p:spPr>
            <a:xfrm>
              <a:off x="2232696" y="3151723"/>
              <a:ext cx="43096" cy="98494"/>
            </a:xfrm>
            <a:custGeom>
              <a:rect b="b" l="l" r="r" t="t"/>
              <a:pathLst>
                <a:path extrusionOk="0" h="3755" w="1643">
                  <a:moveTo>
                    <a:pt x="324" y="1"/>
                  </a:moveTo>
                  <a:cubicBezTo>
                    <a:pt x="142" y="1"/>
                    <a:pt x="0" y="252"/>
                    <a:pt x="185" y="398"/>
                  </a:cubicBezTo>
                  <a:lnTo>
                    <a:pt x="1114" y="1137"/>
                  </a:lnTo>
                  <a:cubicBezTo>
                    <a:pt x="1168" y="1178"/>
                    <a:pt x="1195" y="1246"/>
                    <a:pt x="1188" y="1321"/>
                  </a:cubicBezTo>
                  <a:lnTo>
                    <a:pt x="985" y="3517"/>
                  </a:lnTo>
                  <a:cubicBezTo>
                    <a:pt x="971" y="3640"/>
                    <a:pt x="1066" y="3741"/>
                    <a:pt x="1188" y="3755"/>
                  </a:cubicBezTo>
                  <a:lnTo>
                    <a:pt x="1202" y="3755"/>
                  </a:lnTo>
                  <a:cubicBezTo>
                    <a:pt x="1317" y="3755"/>
                    <a:pt x="1412" y="3667"/>
                    <a:pt x="1426" y="3551"/>
                  </a:cubicBezTo>
                  <a:lnTo>
                    <a:pt x="1622" y="1354"/>
                  </a:lnTo>
                  <a:cubicBezTo>
                    <a:pt x="1643" y="1144"/>
                    <a:pt x="1554" y="934"/>
                    <a:pt x="1392" y="792"/>
                  </a:cubicBezTo>
                  <a:lnTo>
                    <a:pt x="463" y="53"/>
                  </a:lnTo>
                  <a:cubicBezTo>
                    <a:pt x="417" y="16"/>
                    <a:pt x="369" y="1"/>
                    <a:pt x="324" y="1"/>
                  </a:cubicBezTo>
                  <a:close/>
                </a:path>
              </a:pathLst>
            </a:custGeom>
            <a:solidFill>
              <a:srgbClr val="203B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81"/>
            <p:cNvSpPr/>
            <p:nvPr/>
          </p:nvSpPr>
          <p:spPr>
            <a:xfrm>
              <a:off x="2054149" y="2909069"/>
              <a:ext cx="65654" cy="50178"/>
            </a:xfrm>
            <a:custGeom>
              <a:rect b="b" l="l" r="r" t="t"/>
              <a:pathLst>
                <a:path extrusionOk="0" h="1913" w="2503">
                  <a:moveTo>
                    <a:pt x="299" y="1"/>
                  </a:moveTo>
                  <a:cubicBezTo>
                    <a:pt x="1" y="1"/>
                    <a:pt x="1" y="441"/>
                    <a:pt x="299" y="441"/>
                  </a:cubicBezTo>
                  <a:cubicBezTo>
                    <a:pt x="659" y="441"/>
                    <a:pt x="686" y="441"/>
                    <a:pt x="828" y="543"/>
                  </a:cubicBezTo>
                  <a:cubicBezTo>
                    <a:pt x="909" y="604"/>
                    <a:pt x="1337" y="957"/>
                    <a:pt x="1743" y="1289"/>
                  </a:cubicBezTo>
                  <a:cubicBezTo>
                    <a:pt x="2008" y="1506"/>
                    <a:pt x="2279" y="1730"/>
                    <a:pt x="2503" y="1913"/>
                  </a:cubicBezTo>
                  <a:lnTo>
                    <a:pt x="2503" y="1343"/>
                  </a:lnTo>
                  <a:lnTo>
                    <a:pt x="2021" y="950"/>
                  </a:lnTo>
                  <a:cubicBezTo>
                    <a:pt x="1567" y="577"/>
                    <a:pt x="1174" y="258"/>
                    <a:pt x="1093" y="190"/>
                  </a:cubicBezTo>
                  <a:cubicBezTo>
                    <a:pt x="835" y="1"/>
                    <a:pt x="679" y="1"/>
                    <a:pt x="299" y="1"/>
                  </a:cubicBezTo>
                  <a:close/>
                </a:path>
              </a:pathLst>
            </a:custGeom>
            <a:solidFill>
              <a:srgbClr val="203B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81"/>
            <p:cNvSpPr/>
            <p:nvPr/>
          </p:nvSpPr>
          <p:spPr>
            <a:xfrm>
              <a:off x="1978344" y="2937634"/>
              <a:ext cx="91307" cy="52381"/>
            </a:xfrm>
            <a:custGeom>
              <a:rect b="b" l="l" r="r" t="t"/>
              <a:pathLst>
                <a:path extrusionOk="0" h="1997" w="3481">
                  <a:moveTo>
                    <a:pt x="316" y="0"/>
                  </a:moveTo>
                  <a:cubicBezTo>
                    <a:pt x="156" y="0"/>
                    <a:pt x="1" y="190"/>
                    <a:pt x="145" y="363"/>
                  </a:cubicBezTo>
                  <a:lnTo>
                    <a:pt x="1114" y="1719"/>
                  </a:lnTo>
                  <a:cubicBezTo>
                    <a:pt x="1236" y="1895"/>
                    <a:pt x="1440" y="1997"/>
                    <a:pt x="1650" y="1997"/>
                  </a:cubicBezTo>
                  <a:lnTo>
                    <a:pt x="3189" y="1997"/>
                  </a:lnTo>
                  <a:cubicBezTo>
                    <a:pt x="3481" y="1997"/>
                    <a:pt x="3481" y="1556"/>
                    <a:pt x="3189" y="1556"/>
                  </a:cubicBezTo>
                  <a:lnTo>
                    <a:pt x="1650" y="1556"/>
                  </a:lnTo>
                  <a:cubicBezTo>
                    <a:pt x="1575" y="1556"/>
                    <a:pt x="1514" y="1522"/>
                    <a:pt x="1474" y="1468"/>
                  </a:cubicBezTo>
                  <a:lnTo>
                    <a:pt x="497" y="112"/>
                  </a:lnTo>
                  <a:cubicBezTo>
                    <a:pt x="450" y="33"/>
                    <a:pt x="382" y="0"/>
                    <a:pt x="316" y="0"/>
                  </a:cubicBezTo>
                  <a:close/>
                </a:path>
              </a:pathLst>
            </a:custGeom>
            <a:solidFill>
              <a:srgbClr val="203B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81"/>
            <p:cNvSpPr/>
            <p:nvPr/>
          </p:nvSpPr>
          <p:spPr>
            <a:xfrm>
              <a:off x="1943878" y="3065216"/>
              <a:ext cx="79529" cy="75096"/>
            </a:xfrm>
            <a:custGeom>
              <a:rect b="b" l="l" r="r" t="t"/>
              <a:pathLst>
                <a:path extrusionOk="0" h="2863" w="3032">
                  <a:moveTo>
                    <a:pt x="1973" y="1"/>
                  </a:moveTo>
                  <a:cubicBezTo>
                    <a:pt x="1668" y="1"/>
                    <a:pt x="1410" y="216"/>
                    <a:pt x="1343" y="516"/>
                  </a:cubicBezTo>
                  <a:lnTo>
                    <a:pt x="1025" y="1954"/>
                  </a:lnTo>
                  <a:cubicBezTo>
                    <a:pt x="1011" y="2015"/>
                    <a:pt x="970" y="2069"/>
                    <a:pt x="909" y="2103"/>
                  </a:cubicBezTo>
                  <a:lnTo>
                    <a:pt x="211" y="2449"/>
                  </a:lnTo>
                  <a:cubicBezTo>
                    <a:pt x="1" y="2550"/>
                    <a:pt x="82" y="2862"/>
                    <a:pt x="313" y="2862"/>
                  </a:cubicBezTo>
                  <a:cubicBezTo>
                    <a:pt x="347" y="2862"/>
                    <a:pt x="381" y="2856"/>
                    <a:pt x="414" y="2842"/>
                  </a:cubicBezTo>
                  <a:lnTo>
                    <a:pt x="1106" y="2489"/>
                  </a:lnTo>
                  <a:cubicBezTo>
                    <a:pt x="1289" y="2401"/>
                    <a:pt x="1418" y="2239"/>
                    <a:pt x="1459" y="2042"/>
                  </a:cubicBezTo>
                  <a:lnTo>
                    <a:pt x="1777" y="611"/>
                  </a:lnTo>
                  <a:cubicBezTo>
                    <a:pt x="1798" y="510"/>
                    <a:pt x="1893" y="442"/>
                    <a:pt x="1994" y="442"/>
                  </a:cubicBezTo>
                  <a:lnTo>
                    <a:pt x="2740" y="442"/>
                  </a:lnTo>
                  <a:cubicBezTo>
                    <a:pt x="3032" y="442"/>
                    <a:pt x="3032" y="1"/>
                    <a:pt x="2740" y="1"/>
                  </a:cubicBezTo>
                  <a:lnTo>
                    <a:pt x="1988" y="1"/>
                  </a:lnTo>
                  <a:cubicBezTo>
                    <a:pt x="1983" y="1"/>
                    <a:pt x="1978" y="1"/>
                    <a:pt x="1973" y="1"/>
                  </a:cubicBezTo>
                  <a:close/>
                </a:path>
              </a:pathLst>
            </a:custGeom>
            <a:solidFill>
              <a:srgbClr val="203B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81"/>
            <p:cNvSpPr/>
            <p:nvPr/>
          </p:nvSpPr>
          <p:spPr>
            <a:xfrm>
              <a:off x="1986737" y="3151723"/>
              <a:ext cx="43122" cy="98494"/>
            </a:xfrm>
            <a:custGeom>
              <a:rect b="b" l="l" r="r" t="t"/>
              <a:pathLst>
                <a:path extrusionOk="0" h="3755" w="1644">
                  <a:moveTo>
                    <a:pt x="1326" y="1"/>
                  </a:moveTo>
                  <a:cubicBezTo>
                    <a:pt x="1281" y="1"/>
                    <a:pt x="1233" y="16"/>
                    <a:pt x="1188" y="53"/>
                  </a:cubicBezTo>
                  <a:lnTo>
                    <a:pt x="252" y="792"/>
                  </a:lnTo>
                  <a:cubicBezTo>
                    <a:pt x="89" y="934"/>
                    <a:pt x="1" y="1144"/>
                    <a:pt x="21" y="1354"/>
                  </a:cubicBezTo>
                  <a:lnTo>
                    <a:pt x="225" y="3551"/>
                  </a:lnTo>
                  <a:cubicBezTo>
                    <a:pt x="232" y="3667"/>
                    <a:pt x="326" y="3755"/>
                    <a:pt x="442" y="3755"/>
                  </a:cubicBezTo>
                  <a:lnTo>
                    <a:pt x="462" y="3755"/>
                  </a:lnTo>
                  <a:cubicBezTo>
                    <a:pt x="584" y="3741"/>
                    <a:pt x="672" y="3640"/>
                    <a:pt x="659" y="3517"/>
                  </a:cubicBezTo>
                  <a:lnTo>
                    <a:pt x="462" y="1321"/>
                  </a:lnTo>
                  <a:cubicBezTo>
                    <a:pt x="455" y="1246"/>
                    <a:pt x="482" y="1178"/>
                    <a:pt x="530" y="1137"/>
                  </a:cubicBezTo>
                  <a:lnTo>
                    <a:pt x="1459" y="398"/>
                  </a:lnTo>
                  <a:cubicBezTo>
                    <a:pt x="1644" y="252"/>
                    <a:pt x="1506" y="1"/>
                    <a:pt x="1326" y="1"/>
                  </a:cubicBezTo>
                  <a:close/>
                </a:path>
              </a:pathLst>
            </a:custGeom>
            <a:solidFill>
              <a:srgbClr val="203B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81"/>
            <p:cNvSpPr/>
            <p:nvPr/>
          </p:nvSpPr>
          <p:spPr>
            <a:xfrm>
              <a:off x="2003813" y="3007432"/>
              <a:ext cx="254903" cy="265920"/>
            </a:xfrm>
            <a:custGeom>
              <a:rect b="b" l="l" r="r" t="t"/>
              <a:pathLst>
                <a:path extrusionOk="0" h="10138" w="9718">
                  <a:moveTo>
                    <a:pt x="1543" y="0"/>
                  </a:moveTo>
                  <a:cubicBezTo>
                    <a:pt x="1211" y="0"/>
                    <a:pt x="914" y="189"/>
                    <a:pt x="767" y="482"/>
                  </a:cubicBezTo>
                  <a:cubicBezTo>
                    <a:pt x="259" y="1533"/>
                    <a:pt x="1" y="2685"/>
                    <a:pt x="8" y="3852"/>
                  </a:cubicBezTo>
                  <a:cubicBezTo>
                    <a:pt x="8" y="7323"/>
                    <a:pt x="2178" y="10137"/>
                    <a:pt x="4856" y="10137"/>
                  </a:cubicBezTo>
                  <a:cubicBezTo>
                    <a:pt x="7534" y="10137"/>
                    <a:pt x="9711" y="7330"/>
                    <a:pt x="9711" y="3852"/>
                  </a:cubicBezTo>
                  <a:cubicBezTo>
                    <a:pt x="9718" y="2685"/>
                    <a:pt x="9460" y="1533"/>
                    <a:pt x="8951" y="482"/>
                  </a:cubicBezTo>
                  <a:cubicBezTo>
                    <a:pt x="8805" y="189"/>
                    <a:pt x="8508" y="0"/>
                    <a:pt x="8182" y="0"/>
                  </a:cubicBezTo>
                  <a:cubicBezTo>
                    <a:pt x="8176" y="0"/>
                    <a:pt x="8171" y="0"/>
                    <a:pt x="8165" y="0"/>
                  </a:cubicBezTo>
                  <a:lnTo>
                    <a:pt x="1560" y="0"/>
                  </a:lnTo>
                  <a:cubicBezTo>
                    <a:pt x="1555" y="0"/>
                    <a:pt x="1549" y="0"/>
                    <a:pt x="1543" y="0"/>
                  </a:cubicBezTo>
                  <a:close/>
                </a:path>
              </a:pathLst>
            </a:custGeom>
            <a:solidFill>
              <a:srgbClr val="788A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81"/>
            <p:cNvSpPr/>
            <p:nvPr/>
          </p:nvSpPr>
          <p:spPr>
            <a:xfrm>
              <a:off x="2125468" y="3007432"/>
              <a:ext cx="11594" cy="248529"/>
            </a:xfrm>
            <a:custGeom>
              <a:rect b="b" l="l" r="r" t="t"/>
              <a:pathLst>
                <a:path extrusionOk="0" h="9475" w="442">
                  <a:moveTo>
                    <a:pt x="1" y="0"/>
                  </a:moveTo>
                  <a:lnTo>
                    <a:pt x="1" y="9256"/>
                  </a:lnTo>
                  <a:cubicBezTo>
                    <a:pt x="1" y="9402"/>
                    <a:pt x="111" y="9474"/>
                    <a:pt x="221" y="9474"/>
                  </a:cubicBezTo>
                  <a:cubicBezTo>
                    <a:pt x="331" y="9474"/>
                    <a:pt x="442" y="9402"/>
                    <a:pt x="442" y="9256"/>
                  </a:cubicBezTo>
                  <a:lnTo>
                    <a:pt x="442" y="0"/>
                  </a:lnTo>
                  <a:close/>
                </a:path>
              </a:pathLst>
            </a:custGeom>
            <a:solidFill>
              <a:srgbClr val="203B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81"/>
            <p:cNvSpPr/>
            <p:nvPr/>
          </p:nvSpPr>
          <p:spPr>
            <a:xfrm>
              <a:off x="2003813" y="3007432"/>
              <a:ext cx="129865" cy="265736"/>
            </a:xfrm>
            <a:custGeom>
              <a:rect b="b" l="l" r="r" t="t"/>
              <a:pathLst>
                <a:path extrusionOk="0" h="10131" w="4951">
                  <a:moveTo>
                    <a:pt x="1543" y="0"/>
                  </a:moveTo>
                  <a:cubicBezTo>
                    <a:pt x="1211" y="0"/>
                    <a:pt x="914" y="189"/>
                    <a:pt x="767" y="482"/>
                  </a:cubicBezTo>
                  <a:cubicBezTo>
                    <a:pt x="265" y="1526"/>
                    <a:pt x="1" y="2672"/>
                    <a:pt x="8" y="3831"/>
                  </a:cubicBezTo>
                  <a:cubicBezTo>
                    <a:pt x="8" y="4035"/>
                    <a:pt x="14" y="4231"/>
                    <a:pt x="28" y="4428"/>
                  </a:cubicBezTo>
                  <a:lnTo>
                    <a:pt x="28" y="4475"/>
                  </a:lnTo>
                  <a:cubicBezTo>
                    <a:pt x="28" y="4496"/>
                    <a:pt x="28" y="4516"/>
                    <a:pt x="35" y="4536"/>
                  </a:cubicBezTo>
                  <a:cubicBezTo>
                    <a:pt x="299" y="7683"/>
                    <a:pt x="2354" y="10130"/>
                    <a:pt x="4856" y="10130"/>
                  </a:cubicBezTo>
                  <a:lnTo>
                    <a:pt x="4951" y="10130"/>
                  </a:lnTo>
                  <a:cubicBezTo>
                    <a:pt x="3296" y="9385"/>
                    <a:pt x="2069" y="6835"/>
                    <a:pt x="2069" y="3804"/>
                  </a:cubicBezTo>
                  <a:cubicBezTo>
                    <a:pt x="2055" y="2597"/>
                    <a:pt x="2266" y="1404"/>
                    <a:pt x="2679" y="278"/>
                  </a:cubicBezTo>
                  <a:cubicBezTo>
                    <a:pt x="2713" y="177"/>
                    <a:pt x="2774" y="82"/>
                    <a:pt x="2849" y="0"/>
                  </a:cubicBezTo>
                  <a:lnTo>
                    <a:pt x="1560" y="0"/>
                  </a:lnTo>
                  <a:cubicBezTo>
                    <a:pt x="1555" y="0"/>
                    <a:pt x="1549" y="0"/>
                    <a:pt x="1543" y="0"/>
                  </a:cubicBezTo>
                  <a:close/>
                </a:path>
              </a:pathLst>
            </a:custGeom>
            <a:solidFill>
              <a:srgbClr val="5B72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81"/>
            <p:cNvSpPr/>
            <p:nvPr/>
          </p:nvSpPr>
          <p:spPr>
            <a:xfrm>
              <a:off x="2044732" y="2937896"/>
              <a:ext cx="173433" cy="92487"/>
            </a:xfrm>
            <a:custGeom>
              <a:rect b="b" l="l" r="r" t="t"/>
              <a:pathLst>
                <a:path extrusionOk="0" h="3526" w="6612">
                  <a:moveTo>
                    <a:pt x="3303" y="0"/>
                  </a:moveTo>
                  <a:cubicBezTo>
                    <a:pt x="1479" y="0"/>
                    <a:pt x="0" y="1038"/>
                    <a:pt x="0" y="2319"/>
                  </a:cubicBezTo>
                  <a:cubicBezTo>
                    <a:pt x="0" y="3309"/>
                    <a:pt x="1479" y="3526"/>
                    <a:pt x="3303" y="3526"/>
                  </a:cubicBezTo>
                  <a:cubicBezTo>
                    <a:pt x="5127" y="3526"/>
                    <a:pt x="6612" y="3309"/>
                    <a:pt x="6612" y="2319"/>
                  </a:cubicBezTo>
                  <a:cubicBezTo>
                    <a:pt x="6612" y="1038"/>
                    <a:pt x="5127" y="0"/>
                    <a:pt x="3303" y="0"/>
                  </a:cubicBezTo>
                  <a:close/>
                </a:path>
              </a:pathLst>
            </a:custGeom>
            <a:solidFill>
              <a:srgbClr val="405C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p81"/>
            <p:cNvSpPr/>
            <p:nvPr/>
          </p:nvSpPr>
          <p:spPr>
            <a:xfrm>
              <a:off x="2044548" y="2937896"/>
              <a:ext cx="99805" cy="91962"/>
            </a:xfrm>
            <a:custGeom>
              <a:rect b="b" l="l" r="r" t="t"/>
              <a:pathLst>
                <a:path extrusionOk="0" h="3506" w="3805">
                  <a:moveTo>
                    <a:pt x="3310" y="0"/>
                  </a:moveTo>
                  <a:cubicBezTo>
                    <a:pt x="1479" y="0"/>
                    <a:pt x="1" y="1038"/>
                    <a:pt x="1" y="2319"/>
                  </a:cubicBezTo>
                  <a:cubicBezTo>
                    <a:pt x="1" y="3126"/>
                    <a:pt x="977" y="3417"/>
                    <a:pt x="2326" y="3506"/>
                  </a:cubicBezTo>
                  <a:cubicBezTo>
                    <a:pt x="1845" y="3316"/>
                    <a:pt x="1547" y="2990"/>
                    <a:pt x="1547" y="2461"/>
                  </a:cubicBezTo>
                  <a:cubicBezTo>
                    <a:pt x="1547" y="1227"/>
                    <a:pt x="2530" y="203"/>
                    <a:pt x="3805" y="34"/>
                  </a:cubicBezTo>
                  <a:cubicBezTo>
                    <a:pt x="3642" y="14"/>
                    <a:pt x="3472" y="0"/>
                    <a:pt x="3310" y="0"/>
                  </a:cubicBezTo>
                  <a:close/>
                </a:path>
              </a:pathLst>
            </a:custGeom>
            <a:solidFill>
              <a:srgbClr val="203B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81"/>
            <p:cNvSpPr/>
            <p:nvPr/>
          </p:nvSpPr>
          <p:spPr>
            <a:xfrm>
              <a:off x="2153219" y="2943404"/>
              <a:ext cx="47162" cy="35070"/>
            </a:xfrm>
            <a:custGeom>
              <a:rect b="b" l="l" r="r" t="t"/>
              <a:pathLst>
                <a:path extrusionOk="0" h="1337" w="1798">
                  <a:moveTo>
                    <a:pt x="523" y="0"/>
                  </a:moveTo>
                  <a:cubicBezTo>
                    <a:pt x="1" y="468"/>
                    <a:pt x="333" y="1336"/>
                    <a:pt x="1038" y="1336"/>
                  </a:cubicBezTo>
                  <a:cubicBezTo>
                    <a:pt x="1411" y="1336"/>
                    <a:pt x="1730" y="1072"/>
                    <a:pt x="1798" y="712"/>
                  </a:cubicBezTo>
                  <a:cubicBezTo>
                    <a:pt x="1425" y="380"/>
                    <a:pt x="991" y="136"/>
                    <a:pt x="523" y="0"/>
                  </a:cubicBezTo>
                  <a:close/>
                </a:path>
              </a:pathLst>
            </a:custGeom>
            <a:solidFill>
              <a:srgbClr val="E7ED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 name="Google Shape;1919;p81"/>
            <p:cNvSpPr/>
            <p:nvPr/>
          </p:nvSpPr>
          <p:spPr>
            <a:xfrm>
              <a:off x="2062332" y="2943404"/>
              <a:ext cx="47162" cy="35070"/>
            </a:xfrm>
            <a:custGeom>
              <a:rect b="b" l="l" r="r" t="t"/>
              <a:pathLst>
                <a:path extrusionOk="0" h="1337" w="1798">
                  <a:moveTo>
                    <a:pt x="1276" y="0"/>
                  </a:moveTo>
                  <a:lnTo>
                    <a:pt x="1276" y="0"/>
                  </a:lnTo>
                  <a:cubicBezTo>
                    <a:pt x="801" y="136"/>
                    <a:pt x="367" y="380"/>
                    <a:pt x="1" y="712"/>
                  </a:cubicBezTo>
                  <a:cubicBezTo>
                    <a:pt x="69" y="1072"/>
                    <a:pt x="387" y="1336"/>
                    <a:pt x="760" y="1336"/>
                  </a:cubicBezTo>
                  <a:cubicBezTo>
                    <a:pt x="1459" y="1336"/>
                    <a:pt x="1798" y="468"/>
                    <a:pt x="1276" y="0"/>
                  </a:cubicBezTo>
                  <a:close/>
                </a:path>
              </a:pathLst>
            </a:custGeom>
            <a:solidFill>
              <a:srgbClr val="E7ED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81"/>
            <p:cNvSpPr/>
            <p:nvPr/>
          </p:nvSpPr>
          <p:spPr>
            <a:xfrm>
              <a:off x="2061991" y="3123027"/>
              <a:ext cx="40394" cy="40394"/>
            </a:xfrm>
            <a:custGeom>
              <a:rect b="b" l="l" r="r" t="t"/>
              <a:pathLst>
                <a:path extrusionOk="0" h="1540" w="1540">
                  <a:moveTo>
                    <a:pt x="766" y="1"/>
                  </a:moveTo>
                  <a:cubicBezTo>
                    <a:pt x="346" y="1"/>
                    <a:pt x="0" y="346"/>
                    <a:pt x="0" y="774"/>
                  </a:cubicBezTo>
                  <a:cubicBezTo>
                    <a:pt x="0" y="1194"/>
                    <a:pt x="346" y="1540"/>
                    <a:pt x="766" y="1540"/>
                  </a:cubicBezTo>
                  <a:cubicBezTo>
                    <a:pt x="1194" y="1540"/>
                    <a:pt x="1539" y="1194"/>
                    <a:pt x="1539" y="774"/>
                  </a:cubicBezTo>
                  <a:cubicBezTo>
                    <a:pt x="1539" y="346"/>
                    <a:pt x="1194" y="1"/>
                    <a:pt x="766" y="1"/>
                  </a:cubicBezTo>
                  <a:close/>
                </a:path>
              </a:pathLst>
            </a:custGeom>
            <a:solidFill>
              <a:srgbClr val="405C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81"/>
            <p:cNvSpPr/>
            <p:nvPr/>
          </p:nvSpPr>
          <p:spPr>
            <a:xfrm>
              <a:off x="2039407" y="3209665"/>
              <a:ext cx="38794" cy="34519"/>
            </a:xfrm>
            <a:custGeom>
              <a:rect b="b" l="l" r="r" t="t"/>
              <a:pathLst>
                <a:path extrusionOk="0" h="1316" w="1479">
                  <a:moveTo>
                    <a:pt x="646" y="0"/>
                  </a:moveTo>
                  <a:cubicBezTo>
                    <a:pt x="364" y="0"/>
                    <a:pt x="88" y="178"/>
                    <a:pt x="0" y="488"/>
                  </a:cubicBezTo>
                  <a:cubicBezTo>
                    <a:pt x="224" y="786"/>
                    <a:pt x="475" y="1064"/>
                    <a:pt x="746" y="1315"/>
                  </a:cubicBezTo>
                  <a:cubicBezTo>
                    <a:pt x="1261" y="1227"/>
                    <a:pt x="1478" y="603"/>
                    <a:pt x="1132" y="217"/>
                  </a:cubicBezTo>
                  <a:cubicBezTo>
                    <a:pt x="997" y="69"/>
                    <a:pt x="821" y="0"/>
                    <a:pt x="646" y="0"/>
                  </a:cubicBezTo>
                  <a:close/>
                </a:path>
              </a:pathLst>
            </a:custGeom>
            <a:solidFill>
              <a:srgbClr val="203B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81"/>
            <p:cNvSpPr/>
            <p:nvPr/>
          </p:nvSpPr>
          <p:spPr>
            <a:xfrm>
              <a:off x="2015748" y="3065216"/>
              <a:ext cx="28827" cy="28853"/>
            </a:xfrm>
            <a:custGeom>
              <a:rect b="b" l="l" r="r" t="t"/>
              <a:pathLst>
                <a:path extrusionOk="0" h="1100" w="1099">
                  <a:moveTo>
                    <a:pt x="549" y="1"/>
                  </a:moveTo>
                  <a:cubicBezTo>
                    <a:pt x="244" y="1"/>
                    <a:pt x="0" y="245"/>
                    <a:pt x="0" y="550"/>
                  </a:cubicBezTo>
                  <a:cubicBezTo>
                    <a:pt x="0" y="855"/>
                    <a:pt x="244" y="1099"/>
                    <a:pt x="549" y="1099"/>
                  </a:cubicBezTo>
                  <a:cubicBezTo>
                    <a:pt x="855" y="1099"/>
                    <a:pt x="1099" y="855"/>
                    <a:pt x="1099" y="550"/>
                  </a:cubicBezTo>
                  <a:cubicBezTo>
                    <a:pt x="1099" y="245"/>
                    <a:pt x="855" y="1"/>
                    <a:pt x="549" y="1"/>
                  </a:cubicBezTo>
                  <a:close/>
                </a:path>
              </a:pathLst>
            </a:custGeom>
            <a:solidFill>
              <a:srgbClr val="203B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81"/>
            <p:cNvSpPr/>
            <p:nvPr/>
          </p:nvSpPr>
          <p:spPr>
            <a:xfrm>
              <a:off x="2160170" y="3123027"/>
              <a:ext cx="40578" cy="40394"/>
            </a:xfrm>
            <a:custGeom>
              <a:rect b="b" l="l" r="r" t="t"/>
              <a:pathLst>
                <a:path extrusionOk="0" h="1540" w="1547">
                  <a:moveTo>
                    <a:pt x="773" y="1"/>
                  </a:moveTo>
                  <a:cubicBezTo>
                    <a:pt x="346" y="1"/>
                    <a:pt x="0" y="346"/>
                    <a:pt x="0" y="774"/>
                  </a:cubicBezTo>
                  <a:cubicBezTo>
                    <a:pt x="0" y="1194"/>
                    <a:pt x="346" y="1540"/>
                    <a:pt x="773" y="1540"/>
                  </a:cubicBezTo>
                  <a:cubicBezTo>
                    <a:pt x="1200" y="1540"/>
                    <a:pt x="1546" y="1194"/>
                    <a:pt x="1546" y="774"/>
                  </a:cubicBezTo>
                  <a:cubicBezTo>
                    <a:pt x="1546" y="346"/>
                    <a:pt x="1200" y="1"/>
                    <a:pt x="773" y="1"/>
                  </a:cubicBezTo>
                  <a:close/>
                </a:path>
              </a:pathLst>
            </a:custGeom>
            <a:solidFill>
              <a:srgbClr val="405C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81"/>
            <p:cNvSpPr/>
            <p:nvPr/>
          </p:nvSpPr>
          <p:spPr>
            <a:xfrm>
              <a:off x="2184354" y="3209665"/>
              <a:ext cx="38794" cy="34519"/>
            </a:xfrm>
            <a:custGeom>
              <a:rect b="b" l="l" r="r" t="t"/>
              <a:pathLst>
                <a:path extrusionOk="0" h="1316" w="1479">
                  <a:moveTo>
                    <a:pt x="839" y="0"/>
                  </a:moveTo>
                  <a:cubicBezTo>
                    <a:pt x="665" y="0"/>
                    <a:pt x="488" y="69"/>
                    <a:pt x="353" y="217"/>
                  </a:cubicBezTo>
                  <a:cubicBezTo>
                    <a:pt x="0" y="603"/>
                    <a:pt x="217" y="1227"/>
                    <a:pt x="733" y="1315"/>
                  </a:cubicBezTo>
                  <a:cubicBezTo>
                    <a:pt x="1011" y="1064"/>
                    <a:pt x="1261" y="786"/>
                    <a:pt x="1478" y="488"/>
                  </a:cubicBezTo>
                  <a:cubicBezTo>
                    <a:pt x="1395" y="178"/>
                    <a:pt x="1120" y="0"/>
                    <a:pt x="839" y="0"/>
                  </a:cubicBezTo>
                  <a:close/>
                </a:path>
              </a:pathLst>
            </a:custGeom>
            <a:solidFill>
              <a:srgbClr val="405C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81"/>
            <p:cNvSpPr/>
            <p:nvPr/>
          </p:nvSpPr>
          <p:spPr>
            <a:xfrm>
              <a:off x="2218138" y="3065216"/>
              <a:ext cx="28853" cy="28853"/>
            </a:xfrm>
            <a:custGeom>
              <a:rect b="b" l="l" r="r" t="t"/>
              <a:pathLst>
                <a:path extrusionOk="0" h="1100" w="1100">
                  <a:moveTo>
                    <a:pt x="550" y="1"/>
                  </a:moveTo>
                  <a:cubicBezTo>
                    <a:pt x="245" y="1"/>
                    <a:pt x="1" y="245"/>
                    <a:pt x="1" y="550"/>
                  </a:cubicBezTo>
                  <a:cubicBezTo>
                    <a:pt x="1" y="855"/>
                    <a:pt x="245" y="1099"/>
                    <a:pt x="550" y="1099"/>
                  </a:cubicBezTo>
                  <a:cubicBezTo>
                    <a:pt x="855" y="1099"/>
                    <a:pt x="1099" y="855"/>
                    <a:pt x="1099" y="550"/>
                  </a:cubicBezTo>
                  <a:cubicBezTo>
                    <a:pt x="1099" y="245"/>
                    <a:pt x="855" y="1"/>
                    <a:pt x="550" y="1"/>
                  </a:cubicBezTo>
                  <a:close/>
                </a:path>
              </a:pathLst>
            </a:custGeom>
            <a:solidFill>
              <a:srgbClr val="405C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26" name="Google Shape;1926;p81"/>
          <p:cNvGrpSpPr/>
          <p:nvPr/>
        </p:nvGrpSpPr>
        <p:grpSpPr>
          <a:xfrm>
            <a:off x="1128072" y="3365261"/>
            <a:ext cx="328872" cy="370158"/>
            <a:chOff x="1128072" y="3365261"/>
            <a:chExt cx="328872" cy="370158"/>
          </a:xfrm>
        </p:grpSpPr>
        <p:sp>
          <p:nvSpPr>
            <p:cNvPr id="1927" name="Google Shape;1927;p81"/>
            <p:cNvSpPr/>
            <p:nvPr/>
          </p:nvSpPr>
          <p:spPr>
            <a:xfrm>
              <a:off x="1128072" y="3641306"/>
              <a:ext cx="23502" cy="11935"/>
            </a:xfrm>
            <a:custGeom>
              <a:rect b="b" l="l" r="r" t="t"/>
              <a:pathLst>
                <a:path extrusionOk="0" h="455" w="896">
                  <a:moveTo>
                    <a:pt x="895" y="0"/>
                  </a:moveTo>
                  <a:lnTo>
                    <a:pt x="109" y="102"/>
                  </a:lnTo>
                  <a:cubicBezTo>
                    <a:pt x="47" y="109"/>
                    <a:pt x="0" y="163"/>
                    <a:pt x="0" y="231"/>
                  </a:cubicBezTo>
                  <a:cubicBezTo>
                    <a:pt x="0" y="292"/>
                    <a:pt x="47" y="346"/>
                    <a:pt x="109" y="353"/>
                  </a:cubicBezTo>
                  <a:lnTo>
                    <a:pt x="895" y="455"/>
                  </a:lnTo>
                  <a:lnTo>
                    <a:pt x="895" y="0"/>
                  </a:lnTo>
                  <a:close/>
                </a:path>
              </a:pathLst>
            </a:custGeom>
            <a:solidFill>
              <a:srgbClr val="93A7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81"/>
            <p:cNvSpPr/>
            <p:nvPr/>
          </p:nvSpPr>
          <p:spPr>
            <a:xfrm>
              <a:off x="1128072" y="3600203"/>
              <a:ext cx="23502" cy="11777"/>
            </a:xfrm>
            <a:custGeom>
              <a:rect b="b" l="l" r="r" t="t"/>
              <a:pathLst>
                <a:path extrusionOk="0" h="449" w="896">
                  <a:moveTo>
                    <a:pt x="895" y="1"/>
                  </a:moveTo>
                  <a:lnTo>
                    <a:pt x="109" y="103"/>
                  </a:lnTo>
                  <a:cubicBezTo>
                    <a:pt x="47" y="109"/>
                    <a:pt x="0" y="164"/>
                    <a:pt x="0" y="225"/>
                  </a:cubicBezTo>
                  <a:cubicBezTo>
                    <a:pt x="0" y="293"/>
                    <a:pt x="47" y="347"/>
                    <a:pt x="109" y="354"/>
                  </a:cubicBezTo>
                  <a:lnTo>
                    <a:pt x="895" y="448"/>
                  </a:lnTo>
                  <a:lnTo>
                    <a:pt x="895" y="1"/>
                  </a:lnTo>
                  <a:close/>
                </a:path>
              </a:pathLst>
            </a:custGeom>
            <a:solidFill>
              <a:srgbClr val="93A7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81"/>
            <p:cNvSpPr/>
            <p:nvPr/>
          </p:nvSpPr>
          <p:spPr>
            <a:xfrm>
              <a:off x="1186749" y="3600203"/>
              <a:ext cx="23502" cy="11961"/>
            </a:xfrm>
            <a:custGeom>
              <a:rect b="b" l="l" r="r" t="t"/>
              <a:pathLst>
                <a:path extrusionOk="0" h="456" w="896">
                  <a:moveTo>
                    <a:pt x="1" y="1"/>
                  </a:moveTo>
                  <a:lnTo>
                    <a:pt x="1" y="455"/>
                  </a:lnTo>
                  <a:lnTo>
                    <a:pt x="780" y="354"/>
                  </a:lnTo>
                  <a:cubicBezTo>
                    <a:pt x="848" y="347"/>
                    <a:pt x="896" y="293"/>
                    <a:pt x="896" y="231"/>
                  </a:cubicBezTo>
                  <a:cubicBezTo>
                    <a:pt x="896" y="164"/>
                    <a:pt x="848" y="109"/>
                    <a:pt x="780" y="103"/>
                  </a:cubicBezTo>
                  <a:lnTo>
                    <a:pt x="1" y="1"/>
                  </a:lnTo>
                  <a:close/>
                </a:path>
              </a:pathLst>
            </a:custGeom>
            <a:solidFill>
              <a:srgbClr val="93A7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81"/>
            <p:cNvSpPr/>
            <p:nvPr/>
          </p:nvSpPr>
          <p:spPr>
            <a:xfrm>
              <a:off x="1128072" y="3559127"/>
              <a:ext cx="23502" cy="11777"/>
            </a:xfrm>
            <a:custGeom>
              <a:rect b="b" l="l" r="r" t="t"/>
              <a:pathLst>
                <a:path extrusionOk="0" h="449" w="896">
                  <a:moveTo>
                    <a:pt x="895" y="1"/>
                  </a:moveTo>
                  <a:lnTo>
                    <a:pt x="109" y="102"/>
                  </a:lnTo>
                  <a:cubicBezTo>
                    <a:pt x="47" y="109"/>
                    <a:pt x="0" y="163"/>
                    <a:pt x="0" y="224"/>
                  </a:cubicBezTo>
                  <a:cubicBezTo>
                    <a:pt x="0" y="292"/>
                    <a:pt x="47" y="346"/>
                    <a:pt x="109" y="353"/>
                  </a:cubicBezTo>
                  <a:lnTo>
                    <a:pt x="895" y="448"/>
                  </a:lnTo>
                  <a:lnTo>
                    <a:pt x="895" y="1"/>
                  </a:lnTo>
                  <a:close/>
                </a:path>
              </a:pathLst>
            </a:custGeom>
            <a:solidFill>
              <a:srgbClr val="93A7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81"/>
            <p:cNvSpPr/>
            <p:nvPr/>
          </p:nvSpPr>
          <p:spPr>
            <a:xfrm>
              <a:off x="1186749" y="3559127"/>
              <a:ext cx="23502" cy="11777"/>
            </a:xfrm>
            <a:custGeom>
              <a:rect b="b" l="l" r="r" t="t"/>
              <a:pathLst>
                <a:path extrusionOk="0" h="449" w="896">
                  <a:moveTo>
                    <a:pt x="1" y="1"/>
                  </a:moveTo>
                  <a:lnTo>
                    <a:pt x="1" y="448"/>
                  </a:lnTo>
                  <a:lnTo>
                    <a:pt x="780" y="353"/>
                  </a:lnTo>
                  <a:cubicBezTo>
                    <a:pt x="848" y="346"/>
                    <a:pt x="896" y="292"/>
                    <a:pt x="896" y="224"/>
                  </a:cubicBezTo>
                  <a:cubicBezTo>
                    <a:pt x="896" y="163"/>
                    <a:pt x="848" y="109"/>
                    <a:pt x="780" y="102"/>
                  </a:cubicBezTo>
                  <a:lnTo>
                    <a:pt x="1" y="1"/>
                  </a:lnTo>
                  <a:close/>
                </a:path>
              </a:pathLst>
            </a:custGeom>
            <a:solidFill>
              <a:srgbClr val="93A7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81"/>
            <p:cNvSpPr/>
            <p:nvPr/>
          </p:nvSpPr>
          <p:spPr>
            <a:xfrm>
              <a:off x="1128072" y="3518051"/>
              <a:ext cx="23502" cy="11751"/>
            </a:xfrm>
            <a:custGeom>
              <a:rect b="b" l="l" r="r" t="t"/>
              <a:pathLst>
                <a:path extrusionOk="0" h="448" w="896">
                  <a:moveTo>
                    <a:pt x="895" y="0"/>
                  </a:moveTo>
                  <a:lnTo>
                    <a:pt x="109" y="102"/>
                  </a:lnTo>
                  <a:cubicBezTo>
                    <a:pt x="47" y="109"/>
                    <a:pt x="0" y="163"/>
                    <a:pt x="0" y="224"/>
                  </a:cubicBezTo>
                  <a:cubicBezTo>
                    <a:pt x="0" y="285"/>
                    <a:pt x="47" y="339"/>
                    <a:pt x="109" y="353"/>
                  </a:cubicBezTo>
                  <a:lnTo>
                    <a:pt x="895" y="448"/>
                  </a:lnTo>
                  <a:lnTo>
                    <a:pt x="895" y="0"/>
                  </a:lnTo>
                  <a:close/>
                </a:path>
              </a:pathLst>
            </a:custGeom>
            <a:solidFill>
              <a:srgbClr val="93A7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81"/>
            <p:cNvSpPr/>
            <p:nvPr/>
          </p:nvSpPr>
          <p:spPr>
            <a:xfrm>
              <a:off x="1186749" y="3518051"/>
              <a:ext cx="23502" cy="11751"/>
            </a:xfrm>
            <a:custGeom>
              <a:rect b="b" l="l" r="r" t="t"/>
              <a:pathLst>
                <a:path extrusionOk="0" h="448" w="896">
                  <a:moveTo>
                    <a:pt x="1" y="0"/>
                  </a:moveTo>
                  <a:lnTo>
                    <a:pt x="1" y="448"/>
                  </a:lnTo>
                  <a:lnTo>
                    <a:pt x="780" y="353"/>
                  </a:lnTo>
                  <a:cubicBezTo>
                    <a:pt x="848" y="346"/>
                    <a:pt x="896" y="292"/>
                    <a:pt x="896" y="224"/>
                  </a:cubicBezTo>
                  <a:cubicBezTo>
                    <a:pt x="896" y="163"/>
                    <a:pt x="848" y="109"/>
                    <a:pt x="780" y="102"/>
                  </a:cubicBezTo>
                  <a:lnTo>
                    <a:pt x="1" y="0"/>
                  </a:lnTo>
                  <a:close/>
                </a:path>
              </a:pathLst>
            </a:custGeom>
            <a:solidFill>
              <a:srgbClr val="93A7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81"/>
            <p:cNvSpPr/>
            <p:nvPr/>
          </p:nvSpPr>
          <p:spPr>
            <a:xfrm>
              <a:off x="1163273" y="3476975"/>
              <a:ext cx="11777" cy="23502"/>
            </a:xfrm>
            <a:custGeom>
              <a:rect b="b" l="l" r="r" t="t"/>
              <a:pathLst>
                <a:path extrusionOk="0" h="896" w="449">
                  <a:moveTo>
                    <a:pt x="224" y="0"/>
                  </a:moveTo>
                  <a:cubicBezTo>
                    <a:pt x="157" y="0"/>
                    <a:pt x="102" y="47"/>
                    <a:pt x="96" y="108"/>
                  </a:cubicBezTo>
                  <a:lnTo>
                    <a:pt x="1" y="895"/>
                  </a:lnTo>
                  <a:lnTo>
                    <a:pt x="448" y="895"/>
                  </a:lnTo>
                  <a:lnTo>
                    <a:pt x="346" y="108"/>
                  </a:lnTo>
                  <a:cubicBezTo>
                    <a:pt x="340" y="47"/>
                    <a:pt x="285" y="0"/>
                    <a:pt x="224" y="0"/>
                  </a:cubicBezTo>
                  <a:close/>
                </a:path>
              </a:pathLst>
            </a:custGeom>
            <a:solidFill>
              <a:srgbClr val="93A7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81"/>
            <p:cNvSpPr/>
            <p:nvPr/>
          </p:nvSpPr>
          <p:spPr>
            <a:xfrm>
              <a:off x="1374739" y="3512176"/>
              <a:ext cx="23502" cy="11777"/>
            </a:xfrm>
            <a:custGeom>
              <a:rect b="b" l="l" r="r" t="t"/>
              <a:pathLst>
                <a:path extrusionOk="0" h="449" w="896">
                  <a:moveTo>
                    <a:pt x="896" y="1"/>
                  </a:moveTo>
                  <a:lnTo>
                    <a:pt x="116" y="95"/>
                  </a:lnTo>
                  <a:cubicBezTo>
                    <a:pt x="48" y="109"/>
                    <a:pt x="1" y="163"/>
                    <a:pt x="1" y="224"/>
                  </a:cubicBezTo>
                  <a:cubicBezTo>
                    <a:pt x="1" y="285"/>
                    <a:pt x="48" y="340"/>
                    <a:pt x="116" y="353"/>
                  </a:cubicBezTo>
                  <a:lnTo>
                    <a:pt x="896" y="448"/>
                  </a:lnTo>
                  <a:lnTo>
                    <a:pt x="896" y="1"/>
                  </a:lnTo>
                  <a:close/>
                </a:path>
              </a:pathLst>
            </a:custGeom>
            <a:solidFill>
              <a:srgbClr val="93A7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81"/>
            <p:cNvSpPr/>
            <p:nvPr/>
          </p:nvSpPr>
          <p:spPr>
            <a:xfrm>
              <a:off x="1433442" y="3512176"/>
              <a:ext cx="23502" cy="11777"/>
            </a:xfrm>
            <a:custGeom>
              <a:rect b="b" l="l" r="r" t="t"/>
              <a:pathLst>
                <a:path extrusionOk="0" h="449" w="896">
                  <a:moveTo>
                    <a:pt x="0" y="1"/>
                  </a:moveTo>
                  <a:lnTo>
                    <a:pt x="0" y="448"/>
                  </a:lnTo>
                  <a:lnTo>
                    <a:pt x="787" y="353"/>
                  </a:lnTo>
                  <a:cubicBezTo>
                    <a:pt x="848" y="346"/>
                    <a:pt x="895" y="292"/>
                    <a:pt x="895" y="224"/>
                  </a:cubicBezTo>
                  <a:cubicBezTo>
                    <a:pt x="895" y="163"/>
                    <a:pt x="848" y="109"/>
                    <a:pt x="787" y="102"/>
                  </a:cubicBezTo>
                  <a:lnTo>
                    <a:pt x="0" y="1"/>
                  </a:lnTo>
                  <a:close/>
                </a:path>
              </a:pathLst>
            </a:custGeom>
            <a:solidFill>
              <a:srgbClr val="93A7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81"/>
            <p:cNvSpPr/>
            <p:nvPr/>
          </p:nvSpPr>
          <p:spPr>
            <a:xfrm>
              <a:off x="1433442" y="3553252"/>
              <a:ext cx="23502" cy="11777"/>
            </a:xfrm>
            <a:custGeom>
              <a:rect b="b" l="l" r="r" t="t"/>
              <a:pathLst>
                <a:path extrusionOk="0" h="449" w="896">
                  <a:moveTo>
                    <a:pt x="0" y="1"/>
                  </a:moveTo>
                  <a:lnTo>
                    <a:pt x="0" y="448"/>
                  </a:lnTo>
                  <a:lnTo>
                    <a:pt x="787" y="353"/>
                  </a:lnTo>
                  <a:cubicBezTo>
                    <a:pt x="848" y="347"/>
                    <a:pt x="895" y="292"/>
                    <a:pt x="895" y="225"/>
                  </a:cubicBezTo>
                  <a:cubicBezTo>
                    <a:pt x="895" y="164"/>
                    <a:pt x="848" y="109"/>
                    <a:pt x="787" y="103"/>
                  </a:cubicBezTo>
                  <a:lnTo>
                    <a:pt x="0" y="1"/>
                  </a:lnTo>
                  <a:close/>
                </a:path>
              </a:pathLst>
            </a:custGeom>
            <a:solidFill>
              <a:srgbClr val="93A7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81"/>
            <p:cNvSpPr/>
            <p:nvPr/>
          </p:nvSpPr>
          <p:spPr>
            <a:xfrm>
              <a:off x="1374739" y="3471099"/>
              <a:ext cx="23502" cy="11751"/>
            </a:xfrm>
            <a:custGeom>
              <a:rect b="b" l="l" r="r" t="t"/>
              <a:pathLst>
                <a:path extrusionOk="0" h="448" w="896">
                  <a:moveTo>
                    <a:pt x="896" y="0"/>
                  </a:moveTo>
                  <a:lnTo>
                    <a:pt x="116" y="95"/>
                  </a:lnTo>
                  <a:cubicBezTo>
                    <a:pt x="48" y="102"/>
                    <a:pt x="1" y="156"/>
                    <a:pt x="1" y="224"/>
                  </a:cubicBezTo>
                  <a:cubicBezTo>
                    <a:pt x="1" y="285"/>
                    <a:pt x="48" y="339"/>
                    <a:pt x="116" y="346"/>
                  </a:cubicBezTo>
                  <a:lnTo>
                    <a:pt x="896" y="448"/>
                  </a:lnTo>
                  <a:lnTo>
                    <a:pt x="896" y="0"/>
                  </a:lnTo>
                  <a:close/>
                </a:path>
              </a:pathLst>
            </a:custGeom>
            <a:solidFill>
              <a:srgbClr val="93A7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81"/>
            <p:cNvSpPr/>
            <p:nvPr/>
          </p:nvSpPr>
          <p:spPr>
            <a:xfrm>
              <a:off x="1433442" y="3471099"/>
              <a:ext cx="23502" cy="11751"/>
            </a:xfrm>
            <a:custGeom>
              <a:rect b="b" l="l" r="r" t="t"/>
              <a:pathLst>
                <a:path extrusionOk="0" h="448" w="896">
                  <a:moveTo>
                    <a:pt x="0" y="0"/>
                  </a:moveTo>
                  <a:lnTo>
                    <a:pt x="0" y="448"/>
                  </a:lnTo>
                  <a:lnTo>
                    <a:pt x="787" y="346"/>
                  </a:lnTo>
                  <a:cubicBezTo>
                    <a:pt x="848" y="339"/>
                    <a:pt x="895" y="285"/>
                    <a:pt x="895" y="224"/>
                  </a:cubicBezTo>
                  <a:cubicBezTo>
                    <a:pt x="895" y="156"/>
                    <a:pt x="848" y="102"/>
                    <a:pt x="787" y="95"/>
                  </a:cubicBezTo>
                  <a:lnTo>
                    <a:pt x="0" y="0"/>
                  </a:lnTo>
                  <a:close/>
                </a:path>
              </a:pathLst>
            </a:custGeom>
            <a:solidFill>
              <a:srgbClr val="93A7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 name="Google Shape;1940;p81"/>
            <p:cNvSpPr/>
            <p:nvPr/>
          </p:nvSpPr>
          <p:spPr>
            <a:xfrm>
              <a:off x="1409966" y="3429997"/>
              <a:ext cx="11751" cy="23502"/>
            </a:xfrm>
            <a:custGeom>
              <a:rect b="b" l="l" r="r" t="t"/>
              <a:pathLst>
                <a:path extrusionOk="0" h="896" w="448">
                  <a:moveTo>
                    <a:pt x="224" y="1"/>
                  </a:moveTo>
                  <a:cubicBezTo>
                    <a:pt x="156" y="1"/>
                    <a:pt x="102" y="48"/>
                    <a:pt x="95" y="109"/>
                  </a:cubicBezTo>
                  <a:lnTo>
                    <a:pt x="0" y="896"/>
                  </a:lnTo>
                  <a:lnTo>
                    <a:pt x="448" y="896"/>
                  </a:lnTo>
                  <a:lnTo>
                    <a:pt x="353" y="109"/>
                  </a:lnTo>
                  <a:cubicBezTo>
                    <a:pt x="339" y="48"/>
                    <a:pt x="285" y="1"/>
                    <a:pt x="224" y="1"/>
                  </a:cubicBezTo>
                  <a:close/>
                </a:path>
              </a:pathLst>
            </a:custGeom>
            <a:solidFill>
              <a:srgbClr val="93A7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81"/>
            <p:cNvSpPr/>
            <p:nvPr/>
          </p:nvSpPr>
          <p:spPr>
            <a:xfrm>
              <a:off x="1210225" y="3582603"/>
              <a:ext cx="29378" cy="11777"/>
            </a:xfrm>
            <a:custGeom>
              <a:rect b="b" l="l" r="r" t="t"/>
              <a:pathLst>
                <a:path extrusionOk="0" h="449" w="1120">
                  <a:moveTo>
                    <a:pt x="1119" y="1"/>
                  </a:moveTo>
                  <a:lnTo>
                    <a:pt x="116" y="102"/>
                  </a:lnTo>
                  <a:cubicBezTo>
                    <a:pt x="48" y="109"/>
                    <a:pt x="1" y="163"/>
                    <a:pt x="1" y="224"/>
                  </a:cubicBezTo>
                  <a:cubicBezTo>
                    <a:pt x="1" y="292"/>
                    <a:pt x="48" y="346"/>
                    <a:pt x="116" y="353"/>
                  </a:cubicBezTo>
                  <a:lnTo>
                    <a:pt x="1119" y="448"/>
                  </a:lnTo>
                  <a:lnTo>
                    <a:pt x="1119" y="1"/>
                  </a:lnTo>
                  <a:close/>
                </a:path>
              </a:pathLst>
            </a:custGeom>
            <a:solidFill>
              <a:srgbClr val="93A7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81"/>
            <p:cNvSpPr/>
            <p:nvPr/>
          </p:nvSpPr>
          <p:spPr>
            <a:xfrm>
              <a:off x="1210225" y="3535651"/>
              <a:ext cx="29378" cy="11777"/>
            </a:xfrm>
            <a:custGeom>
              <a:rect b="b" l="l" r="r" t="t"/>
              <a:pathLst>
                <a:path extrusionOk="0" h="449" w="1120">
                  <a:moveTo>
                    <a:pt x="1119" y="1"/>
                  </a:moveTo>
                  <a:lnTo>
                    <a:pt x="116" y="102"/>
                  </a:lnTo>
                  <a:cubicBezTo>
                    <a:pt x="48" y="109"/>
                    <a:pt x="1" y="163"/>
                    <a:pt x="1" y="224"/>
                  </a:cubicBezTo>
                  <a:cubicBezTo>
                    <a:pt x="1" y="285"/>
                    <a:pt x="48" y="340"/>
                    <a:pt x="116" y="346"/>
                  </a:cubicBezTo>
                  <a:lnTo>
                    <a:pt x="1119" y="448"/>
                  </a:lnTo>
                  <a:lnTo>
                    <a:pt x="1119" y="1"/>
                  </a:lnTo>
                  <a:close/>
                </a:path>
              </a:pathLst>
            </a:custGeom>
            <a:solidFill>
              <a:srgbClr val="93A7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81"/>
            <p:cNvSpPr/>
            <p:nvPr/>
          </p:nvSpPr>
          <p:spPr>
            <a:xfrm>
              <a:off x="1345230" y="3676690"/>
              <a:ext cx="29535" cy="11777"/>
            </a:xfrm>
            <a:custGeom>
              <a:rect b="b" l="l" r="r" t="t"/>
              <a:pathLst>
                <a:path extrusionOk="0" h="449" w="1126">
                  <a:moveTo>
                    <a:pt x="0" y="1"/>
                  </a:moveTo>
                  <a:lnTo>
                    <a:pt x="0" y="448"/>
                  </a:lnTo>
                  <a:lnTo>
                    <a:pt x="1011" y="346"/>
                  </a:lnTo>
                  <a:cubicBezTo>
                    <a:pt x="1072" y="340"/>
                    <a:pt x="1119" y="285"/>
                    <a:pt x="1126" y="224"/>
                  </a:cubicBezTo>
                  <a:cubicBezTo>
                    <a:pt x="1119" y="157"/>
                    <a:pt x="1072" y="109"/>
                    <a:pt x="1011" y="102"/>
                  </a:cubicBezTo>
                  <a:lnTo>
                    <a:pt x="0" y="1"/>
                  </a:lnTo>
                  <a:close/>
                </a:path>
              </a:pathLst>
            </a:custGeom>
            <a:solidFill>
              <a:srgbClr val="93A7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81"/>
            <p:cNvSpPr/>
            <p:nvPr/>
          </p:nvSpPr>
          <p:spPr>
            <a:xfrm>
              <a:off x="1345230" y="3629738"/>
              <a:ext cx="29535" cy="11777"/>
            </a:xfrm>
            <a:custGeom>
              <a:rect b="b" l="l" r="r" t="t"/>
              <a:pathLst>
                <a:path extrusionOk="0" h="449" w="1126">
                  <a:moveTo>
                    <a:pt x="0" y="1"/>
                  </a:moveTo>
                  <a:lnTo>
                    <a:pt x="0" y="448"/>
                  </a:lnTo>
                  <a:lnTo>
                    <a:pt x="1011" y="346"/>
                  </a:lnTo>
                  <a:cubicBezTo>
                    <a:pt x="1072" y="340"/>
                    <a:pt x="1119" y="285"/>
                    <a:pt x="1126" y="224"/>
                  </a:cubicBezTo>
                  <a:cubicBezTo>
                    <a:pt x="1119" y="156"/>
                    <a:pt x="1072" y="102"/>
                    <a:pt x="1011" y="95"/>
                  </a:cubicBezTo>
                  <a:lnTo>
                    <a:pt x="0" y="1"/>
                  </a:lnTo>
                  <a:close/>
                </a:path>
              </a:pathLst>
            </a:custGeom>
            <a:solidFill>
              <a:srgbClr val="93A7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81"/>
            <p:cNvSpPr/>
            <p:nvPr/>
          </p:nvSpPr>
          <p:spPr>
            <a:xfrm>
              <a:off x="1210225" y="3488700"/>
              <a:ext cx="29378" cy="11777"/>
            </a:xfrm>
            <a:custGeom>
              <a:rect b="b" l="l" r="r" t="t"/>
              <a:pathLst>
                <a:path extrusionOk="0" h="449" w="1120">
                  <a:moveTo>
                    <a:pt x="1119" y="1"/>
                  </a:moveTo>
                  <a:lnTo>
                    <a:pt x="116" y="102"/>
                  </a:lnTo>
                  <a:cubicBezTo>
                    <a:pt x="48" y="109"/>
                    <a:pt x="1" y="163"/>
                    <a:pt x="1" y="224"/>
                  </a:cubicBezTo>
                  <a:cubicBezTo>
                    <a:pt x="1" y="285"/>
                    <a:pt x="48" y="340"/>
                    <a:pt x="116" y="346"/>
                  </a:cubicBezTo>
                  <a:lnTo>
                    <a:pt x="1119" y="448"/>
                  </a:lnTo>
                  <a:lnTo>
                    <a:pt x="1119" y="1"/>
                  </a:lnTo>
                  <a:close/>
                </a:path>
              </a:pathLst>
            </a:custGeom>
            <a:solidFill>
              <a:srgbClr val="93A7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 name="Google Shape;1946;p81"/>
            <p:cNvSpPr/>
            <p:nvPr/>
          </p:nvSpPr>
          <p:spPr>
            <a:xfrm>
              <a:off x="1345230" y="3488700"/>
              <a:ext cx="29535" cy="11777"/>
            </a:xfrm>
            <a:custGeom>
              <a:rect b="b" l="l" r="r" t="t"/>
              <a:pathLst>
                <a:path extrusionOk="0" h="449" w="1126">
                  <a:moveTo>
                    <a:pt x="0" y="1"/>
                  </a:moveTo>
                  <a:lnTo>
                    <a:pt x="0" y="448"/>
                  </a:lnTo>
                  <a:lnTo>
                    <a:pt x="1011" y="346"/>
                  </a:lnTo>
                  <a:cubicBezTo>
                    <a:pt x="1072" y="340"/>
                    <a:pt x="1119" y="285"/>
                    <a:pt x="1126" y="224"/>
                  </a:cubicBezTo>
                  <a:cubicBezTo>
                    <a:pt x="1119" y="163"/>
                    <a:pt x="1072" y="109"/>
                    <a:pt x="1011" y="102"/>
                  </a:cubicBezTo>
                  <a:lnTo>
                    <a:pt x="0" y="1"/>
                  </a:lnTo>
                  <a:close/>
                </a:path>
              </a:pathLst>
            </a:custGeom>
            <a:solidFill>
              <a:srgbClr val="93A7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81"/>
            <p:cNvSpPr/>
            <p:nvPr/>
          </p:nvSpPr>
          <p:spPr>
            <a:xfrm>
              <a:off x="1210225" y="3441748"/>
              <a:ext cx="29378" cy="11751"/>
            </a:xfrm>
            <a:custGeom>
              <a:rect b="b" l="l" r="r" t="t"/>
              <a:pathLst>
                <a:path extrusionOk="0" h="448" w="1120">
                  <a:moveTo>
                    <a:pt x="1119" y="0"/>
                  </a:moveTo>
                  <a:lnTo>
                    <a:pt x="116" y="102"/>
                  </a:lnTo>
                  <a:cubicBezTo>
                    <a:pt x="48" y="109"/>
                    <a:pt x="1" y="163"/>
                    <a:pt x="1" y="224"/>
                  </a:cubicBezTo>
                  <a:cubicBezTo>
                    <a:pt x="1" y="285"/>
                    <a:pt x="48" y="339"/>
                    <a:pt x="116" y="346"/>
                  </a:cubicBezTo>
                  <a:lnTo>
                    <a:pt x="1119" y="448"/>
                  </a:lnTo>
                  <a:lnTo>
                    <a:pt x="1119" y="0"/>
                  </a:lnTo>
                  <a:close/>
                </a:path>
              </a:pathLst>
            </a:custGeom>
            <a:solidFill>
              <a:srgbClr val="93A7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81"/>
            <p:cNvSpPr/>
            <p:nvPr/>
          </p:nvSpPr>
          <p:spPr>
            <a:xfrm>
              <a:off x="1286528" y="3365261"/>
              <a:ext cx="11777" cy="29561"/>
            </a:xfrm>
            <a:custGeom>
              <a:rect b="b" l="l" r="r" t="t"/>
              <a:pathLst>
                <a:path extrusionOk="0" h="1127" w="449">
                  <a:moveTo>
                    <a:pt x="224" y="1"/>
                  </a:moveTo>
                  <a:cubicBezTo>
                    <a:pt x="163" y="1"/>
                    <a:pt x="109" y="48"/>
                    <a:pt x="102" y="116"/>
                  </a:cubicBezTo>
                  <a:lnTo>
                    <a:pt x="1" y="1126"/>
                  </a:lnTo>
                  <a:lnTo>
                    <a:pt x="448" y="1126"/>
                  </a:lnTo>
                  <a:lnTo>
                    <a:pt x="346" y="116"/>
                  </a:lnTo>
                  <a:cubicBezTo>
                    <a:pt x="340" y="48"/>
                    <a:pt x="285" y="1"/>
                    <a:pt x="224" y="1"/>
                  </a:cubicBezTo>
                  <a:close/>
                </a:path>
              </a:pathLst>
            </a:custGeom>
            <a:solidFill>
              <a:srgbClr val="93A7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81"/>
            <p:cNvSpPr/>
            <p:nvPr/>
          </p:nvSpPr>
          <p:spPr>
            <a:xfrm>
              <a:off x="1233359" y="3388685"/>
              <a:ext cx="26335" cy="26046"/>
            </a:xfrm>
            <a:custGeom>
              <a:rect b="b" l="l" r="r" t="t"/>
              <a:pathLst>
                <a:path extrusionOk="0" h="993" w="1004">
                  <a:moveTo>
                    <a:pt x="136" y="0"/>
                  </a:moveTo>
                  <a:cubicBezTo>
                    <a:pt x="104" y="0"/>
                    <a:pt x="72" y="12"/>
                    <a:pt x="48" y="37"/>
                  </a:cubicBezTo>
                  <a:cubicBezTo>
                    <a:pt x="0" y="84"/>
                    <a:pt x="0" y="159"/>
                    <a:pt x="41" y="206"/>
                  </a:cubicBezTo>
                  <a:lnTo>
                    <a:pt x="685" y="993"/>
                  </a:lnTo>
                  <a:lnTo>
                    <a:pt x="1004" y="674"/>
                  </a:lnTo>
                  <a:lnTo>
                    <a:pt x="217" y="30"/>
                  </a:lnTo>
                  <a:cubicBezTo>
                    <a:pt x="194" y="10"/>
                    <a:pt x="165" y="0"/>
                    <a:pt x="136" y="0"/>
                  </a:cubicBezTo>
                  <a:close/>
                </a:path>
              </a:pathLst>
            </a:custGeom>
            <a:solidFill>
              <a:srgbClr val="93A7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81"/>
            <p:cNvSpPr/>
            <p:nvPr/>
          </p:nvSpPr>
          <p:spPr>
            <a:xfrm>
              <a:off x="1325296" y="3388685"/>
              <a:ext cx="26361" cy="26046"/>
            </a:xfrm>
            <a:custGeom>
              <a:rect b="b" l="l" r="r" t="t"/>
              <a:pathLst>
                <a:path extrusionOk="0" h="993" w="1005">
                  <a:moveTo>
                    <a:pt x="862" y="0"/>
                  </a:moveTo>
                  <a:cubicBezTo>
                    <a:pt x="832" y="0"/>
                    <a:pt x="803" y="10"/>
                    <a:pt x="781" y="30"/>
                  </a:cubicBezTo>
                  <a:lnTo>
                    <a:pt x="1" y="674"/>
                  </a:lnTo>
                  <a:lnTo>
                    <a:pt x="319" y="993"/>
                  </a:lnTo>
                  <a:lnTo>
                    <a:pt x="957" y="206"/>
                  </a:lnTo>
                  <a:cubicBezTo>
                    <a:pt x="1004" y="159"/>
                    <a:pt x="998" y="84"/>
                    <a:pt x="950" y="37"/>
                  </a:cubicBezTo>
                  <a:cubicBezTo>
                    <a:pt x="925" y="12"/>
                    <a:pt x="893" y="0"/>
                    <a:pt x="862" y="0"/>
                  </a:cubicBezTo>
                  <a:close/>
                </a:path>
              </a:pathLst>
            </a:custGeom>
            <a:solidFill>
              <a:srgbClr val="93A7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81"/>
            <p:cNvSpPr/>
            <p:nvPr/>
          </p:nvSpPr>
          <p:spPr>
            <a:xfrm>
              <a:off x="1345230" y="3441748"/>
              <a:ext cx="29535" cy="11751"/>
            </a:xfrm>
            <a:custGeom>
              <a:rect b="b" l="l" r="r" t="t"/>
              <a:pathLst>
                <a:path extrusionOk="0" h="448" w="1126">
                  <a:moveTo>
                    <a:pt x="0" y="0"/>
                  </a:moveTo>
                  <a:lnTo>
                    <a:pt x="0" y="448"/>
                  </a:lnTo>
                  <a:lnTo>
                    <a:pt x="1011" y="346"/>
                  </a:lnTo>
                  <a:cubicBezTo>
                    <a:pt x="1072" y="339"/>
                    <a:pt x="1119" y="285"/>
                    <a:pt x="1126" y="224"/>
                  </a:cubicBezTo>
                  <a:cubicBezTo>
                    <a:pt x="1119" y="156"/>
                    <a:pt x="1072" y="109"/>
                    <a:pt x="1011" y="102"/>
                  </a:cubicBezTo>
                  <a:lnTo>
                    <a:pt x="0" y="0"/>
                  </a:lnTo>
                  <a:close/>
                </a:path>
              </a:pathLst>
            </a:custGeom>
            <a:solidFill>
              <a:srgbClr val="93A7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81"/>
            <p:cNvSpPr/>
            <p:nvPr/>
          </p:nvSpPr>
          <p:spPr>
            <a:xfrm>
              <a:off x="1233700" y="3388816"/>
              <a:ext cx="205643" cy="346603"/>
            </a:xfrm>
            <a:custGeom>
              <a:rect b="b" l="l" r="r" t="t"/>
              <a:pathLst>
                <a:path extrusionOk="0" h="13214" w="7840">
                  <a:moveTo>
                    <a:pt x="2233" y="0"/>
                  </a:moveTo>
                  <a:cubicBezTo>
                    <a:pt x="2186" y="0"/>
                    <a:pt x="2138" y="2"/>
                    <a:pt x="2089" y="5"/>
                  </a:cubicBezTo>
                  <a:cubicBezTo>
                    <a:pt x="903" y="86"/>
                    <a:pt x="1" y="1123"/>
                    <a:pt x="1" y="2317"/>
                  </a:cubicBezTo>
                  <a:lnTo>
                    <a:pt x="1" y="12766"/>
                  </a:lnTo>
                  <a:cubicBezTo>
                    <a:pt x="1" y="13010"/>
                    <a:pt x="204" y="13213"/>
                    <a:pt x="448" y="13213"/>
                  </a:cubicBezTo>
                  <a:lnTo>
                    <a:pt x="4028" y="13213"/>
                  </a:lnTo>
                  <a:cubicBezTo>
                    <a:pt x="4279" y="13213"/>
                    <a:pt x="4476" y="13010"/>
                    <a:pt x="4476" y="12766"/>
                  </a:cubicBezTo>
                  <a:lnTo>
                    <a:pt x="4476" y="7836"/>
                  </a:lnTo>
                  <a:cubicBezTo>
                    <a:pt x="4476" y="7714"/>
                    <a:pt x="4578" y="7612"/>
                    <a:pt x="4700" y="7612"/>
                  </a:cubicBezTo>
                  <a:lnTo>
                    <a:pt x="6273" y="7612"/>
                  </a:lnTo>
                  <a:cubicBezTo>
                    <a:pt x="7134" y="7612"/>
                    <a:pt x="7839" y="6914"/>
                    <a:pt x="7839" y="6046"/>
                  </a:cubicBezTo>
                  <a:lnTo>
                    <a:pt x="7839" y="3137"/>
                  </a:lnTo>
                  <a:cubicBezTo>
                    <a:pt x="7839" y="2636"/>
                    <a:pt x="7425" y="2238"/>
                    <a:pt x="6938" y="2238"/>
                  </a:cubicBezTo>
                  <a:cubicBezTo>
                    <a:pt x="6911" y="2238"/>
                    <a:pt x="6883" y="2240"/>
                    <a:pt x="6856" y="2242"/>
                  </a:cubicBezTo>
                  <a:cubicBezTo>
                    <a:pt x="6388" y="2303"/>
                    <a:pt x="6036" y="2703"/>
                    <a:pt x="6049" y="3178"/>
                  </a:cubicBezTo>
                  <a:lnTo>
                    <a:pt x="6049" y="5382"/>
                  </a:lnTo>
                  <a:cubicBezTo>
                    <a:pt x="6049" y="5626"/>
                    <a:pt x="5846" y="5829"/>
                    <a:pt x="5602" y="5829"/>
                  </a:cubicBezTo>
                  <a:lnTo>
                    <a:pt x="4707" y="5829"/>
                  </a:lnTo>
                  <a:cubicBezTo>
                    <a:pt x="4578" y="5829"/>
                    <a:pt x="4483" y="5727"/>
                    <a:pt x="4483" y="5605"/>
                  </a:cubicBezTo>
                  <a:lnTo>
                    <a:pt x="4483" y="2242"/>
                  </a:lnTo>
                  <a:cubicBezTo>
                    <a:pt x="4476" y="995"/>
                    <a:pt x="3464" y="0"/>
                    <a:pt x="2233" y="0"/>
                  </a:cubicBezTo>
                  <a:close/>
                </a:path>
              </a:pathLst>
            </a:custGeom>
            <a:solidFill>
              <a:srgbClr val="C1CD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81"/>
            <p:cNvSpPr/>
            <p:nvPr/>
          </p:nvSpPr>
          <p:spPr>
            <a:xfrm>
              <a:off x="1145489" y="3388816"/>
              <a:ext cx="164724" cy="346603"/>
            </a:xfrm>
            <a:custGeom>
              <a:rect b="b" l="l" r="r" t="t"/>
              <a:pathLst>
                <a:path extrusionOk="0" h="13214" w="6280">
                  <a:moveTo>
                    <a:pt x="5591" y="1"/>
                  </a:moveTo>
                  <a:cubicBezTo>
                    <a:pt x="5413" y="1"/>
                    <a:pt x="5235" y="22"/>
                    <a:pt x="5059" y="66"/>
                  </a:cubicBezTo>
                  <a:cubicBezTo>
                    <a:pt x="4042" y="317"/>
                    <a:pt x="3364" y="1273"/>
                    <a:pt x="3364" y="2317"/>
                  </a:cubicBezTo>
                  <a:lnTo>
                    <a:pt x="3364" y="9186"/>
                  </a:lnTo>
                  <a:cubicBezTo>
                    <a:pt x="3364" y="9308"/>
                    <a:pt x="3269" y="9409"/>
                    <a:pt x="3140" y="9409"/>
                  </a:cubicBezTo>
                  <a:lnTo>
                    <a:pt x="2245" y="9409"/>
                  </a:lnTo>
                  <a:cubicBezTo>
                    <a:pt x="1994" y="9409"/>
                    <a:pt x="1797" y="9206"/>
                    <a:pt x="1797" y="8962"/>
                  </a:cubicBezTo>
                  <a:lnTo>
                    <a:pt x="1797" y="4968"/>
                  </a:lnTo>
                  <a:cubicBezTo>
                    <a:pt x="1804" y="4493"/>
                    <a:pt x="1452" y="4093"/>
                    <a:pt x="984" y="4032"/>
                  </a:cubicBezTo>
                  <a:cubicBezTo>
                    <a:pt x="956" y="4030"/>
                    <a:pt x="929" y="4029"/>
                    <a:pt x="902" y="4029"/>
                  </a:cubicBezTo>
                  <a:cubicBezTo>
                    <a:pt x="414" y="4029"/>
                    <a:pt x="1" y="4426"/>
                    <a:pt x="1" y="4927"/>
                  </a:cubicBezTo>
                  <a:lnTo>
                    <a:pt x="1" y="9626"/>
                  </a:lnTo>
                  <a:cubicBezTo>
                    <a:pt x="1" y="10494"/>
                    <a:pt x="706" y="11193"/>
                    <a:pt x="1567" y="11193"/>
                  </a:cubicBezTo>
                  <a:lnTo>
                    <a:pt x="3140" y="11193"/>
                  </a:lnTo>
                  <a:cubicBezTo>
                    <a:pt x="3262" y="11193"/>
                    <a:pt x="3364" y="11294"/>
                    <a:pt x="3364" y="11416"/>
                  </a:cubicBezTo>
                  <a:lnTo>
                    <a:pt x="3364" y="12766"/>
                  </a:lnTo>
                  <a:cubicBezTo>
                    <a:pt x="3364" y="13010"/>
                    <a:pt x="3560" y="13213"/>
                    <a:pt x="3811" y="13213"/>
                  </a:cubicBezTo>
                  <a:lnTo>
                    <a:pt x="5154" y="13213"/>
                  </a:lnTo>
                  <a:cubicBezTo>
                    <a:pt x="4903" y="13213"/>
                    <a:pt x="4706" y="13010"/>
                    <a:pt x="4706" y="12766"/>
                  </a:cubicBezTo>
                  <a:lnTo>
                    <a:pt x="4706" y="2317"/>
                  </a:lnTo>
                  <a:cubicBezTo>
                    <a:pt x="4706" y="1306"/>
                    <a:pt x="5357" y="405"/>
                    <a:pt x="6279" y="106"/>
                  </a:cubicBezTo>
                  <a:cubicBezTo>
                    <a:pt x="6056" y="37"/>
                    <a:pt x="5824" y="1"/>
                    <a:pt x="5591" y="1"/>
                  </a:cubicBezTo>
                  <a:close/>
                </a:path>
              </a:pathLst>
            </a:custGeom>
            <a:solidFill>
              <a:srgbClr val="AD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81"/>
            <p:cNvSpPr/>
            <p:nvPr/>
          </p:nvSpPr>
          <p:spPr>
            <a:xfrm>
              <a:off x="1175024" y="3495283"/>
              <a:ext cx="29351" cy="140173"/>
            </a:xfrm>
            <a:custGeom>
              <a:rect b="b" l="l" r="r" t="t"/>
              <a:pathLst>
                <a:path extrusionOk="0" h="5344" w="1119">
                  <a:moveTo>
                    <a:pt x="0" y="0"/>
                  </a:moveTo>
                  <a:lnTo>
                    <a:pt x="0" y="4672"/>
                  </a:lnTo>
                  <a:cubicBezTo>
                    <a:pt x="0" y="5045"/>
                    <a:pt x="298" y="5343"/>
                    <a:pt x="671" y="5343"/>
                  </a:cubicBezTo>
                  <a:lnTo>
                    <a:pt x="1119" y="5343"/>
                  </a:lnTo>
                  <a:cubicBezTo>
                    <a:pt x="868" y="5343"/>
                    <a:pt x="671" y="5147"/>
                    <a:pt x="671" y="4903"/>
                  </a:cubicBezTo>
                  <a:lnTo>
                    <a:pt x="671" y="868"/>
                  </a:lnTo>
                  <a:cubicBezTo>
                    <a:pt x="671" y="461"/>
                    <a:pt x="393" y="102"/>
                    <a:pt x="0" y="0"/>
                  </a:cubicBezTo>
                  <a:close/>
                </a:path>
              </a:pathLst>
            </a:custGeom>
            <a:solidFill>
              <a:srgbClr val="C1CD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81"/>
            <p:cNvSpPr/>
            <p:nvPr/>
          </p:nvSpPr>
          <p:spPr>
            <a:xfrm>
              <a:off x="1286528" y="3435872"/>
              <a:ext cx="11777" cy="17627"/>
            </a:xfrm>
            <a:custGeom>
              <a:rect b="b" l="l" r="r" t="t"/>
              <a:pathLst>
                <a:path extrusionOk="0" h="672" w="449">
                  <a:moveTo>
                    <a:pt x="224" y="1"/>
                  </a:moveTo>
                  <a:cubicBezTo>
                    <a:pt x="112" y="1"/>
                    <a:pt x="1" y="75"/>
                    <a:pt x="1" y="224"/>
                  </a:cubicBezTo>
                  <a:lnTo>
                    <a:pt x="1" y="448"/>
                  </a:lnTo>
                  <a:cubicBezTo>
                    <a:pt x="1" y="570"/>
                    <a:pt x="102" y="672"/>
                    <a:pt x="224" y="672"/>
                  </a:cubicBezTo>
                  <a:cubicBezTo>
                    <a:pt x="346" y="672"/>
                    <a:pt x="448" y="570"/>
                    <a:pt x="448" y="448"/>
                  </a:cubicBezTo>
                  <a:lnTo>
                    <a:pt x="448" y="224"/>
                  </a:lnTo>
                  <a:cubicBezTo>
                    <a:pt x="448" y="75"/>
                    <a:pt x="336" y="1"/>
                    <a:pt x="224" y="1"/>
                  </a:cubicBezTo>
                  <a:close/>
                </a:path>
              </a:pathLst>
            </a:custGeom>
            <a:solidFill>
              <a:srgbClr val="93A7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81"/>
            <p:cNvSpPr/>
            <p:nvPr/>
          </p:nvSpPr>
          <p:spPr>
            <a:xfrm>
              <a:off x="1286528" y="3482824"/>
              <a:ext cx="11777" cy="17653"/>
            </a:xfrm>
            <a:custGeom>
              <a:rect b="b" l="l" r="r" t="t"/>
              <a:pathLst>
                <a:path extrusionOk="0" h="673" w="449">
                  <a:moveTo>
                    <a:pt x="224" y="1"/>
                  </a:moveTo>
                  <a:cubicBezTo>
                    <a:pt x="112" y="1"/>
                    <a:pt x="1" y="75"/>
                    <a:pt x="1" y="225"/>
                  </a:cubicBezTo>
                  <a:lnTo>
                    <a:pt x="1" y="448"/>
                  </a:lnTo>
                  <a:cubicBezTo>
                    <a:pt x="1" y="570"/>
                    <a:pt x="102" y="672"/>
                    <a:pt x="224" y="672"/>
                  </a:cubicBezTo>
                  <a:cubicBezTo>
                    <a:pt x="346" y="672"/>
                    <a:pt x="448" y="570"/>
                    <a:pt x="448" y="448"/>
                  </a:cubicBezTo>
                  <a:lnTo>
                    <a:pt x="448" y="225"/>
                  </a:lnTo>
                  <a:cubicBezTo>
                    <a:pt x="448" y="75"/>
                    <a:pt x="336" y="1"/>
                    <a:pt x="224" y="1"/>
                  </a:cubicBezTo>
                  <a:close/>
                </a:path>
              </a:pathLst>
            </a:custGeom>
            <a:solidFill>
              <a:srgbClr val="93A7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81"/>
            <p:cNvSpPr/>
            <p:nvPr/>
          </p:nvSpPr>
          <p:spPr>
            <a:xfrm>
              <a:off x="1163273" y="3518051"/>
              <a:ext cx="11777" cy="17627"/>
            </a:xfrm>
            <a:custGeom>
              <a:rect b="b" l="l" r="r" t="t"/>
              <a:pathLst>
                <a:path extrusionOk="0" h="672" w="449">
                  <a:moveTo>
                    <a:pt x="224" y="0"/>
                  </a:moveTo>
                  <a:cubicBezTo>
                    <a:pt x="112" y="0"/>
                    <a:pt x="1" y="75"/>
                    <a:pt x="1" y="224"/>
                  </a:cubicBezTo>
                  <a:lnTo>
                    <a:pt x="1" y="448"/>
                  </a:lnTo>
                  <a:cubicBezTo>
                    <a:pt x="1" y="570"/>
                    <a:pt x="96" y="672"/>
                    <a:pt x="224" y="672"/>
                  </a:cubicBezTo>
                  <a:cubicBezTo>
                    <a:pt x="346" y="672"/>
                    <a:pt x="448" y="570"/>
                    <a:pt x="448" y="448"/>
                  </a:cubicBezTo>
                  <a:lnTo>
                    <a:pt x="448" y="224"/>
                  </a:lnTo>
                  <a:cubicBezTo>
                    <a:pt x="448" y="75"/>
                    <a:pt x="336" y="0"/>
                    <a:pt x="224" y="0"/>
                  </a:cubicBezTo>
                  <a:close/>
                </a:path>
              </a:pathLst>
            </a:custGeom>
            <a:solidFill>
              <a:srgbClr val="93A7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81"/>
            <p:cNvSpPr/>
            <p:nvPr/>
          </p:nvSpPr>
          <p:spPr>
            <a:xfrm>
              <a:off x="1163273" y="3559127"/>
              <a:ext cx="11777" cy="17627"/>
            </a:xfrm>
            <a:custGeom>
              <a:rect b="b" l="l" r="r" t="t"/>
              <a:pathLst>
                <a:path extrusionOk="0" h="672" w="449">
                  <a:moveTo>
                    <a:pt x="224" y="1"/>
                  </a:moveTo>
                  <a:cubicBezTo>
                    <a:pt x="112" y="1"/>
                    <a:pt x="1" y="75"/>
                    <a:pt x="1" y="224"/>
                  </a:cubicBezTo>
                  <a:lnTo>
                    <a:pt x="1" y="448"/>
                  </a:lnTo>
                  <a:cubicBezTo>
                    <a:pt x="1" y="570"/>
                    <a:pt x="96" y="672"/>
                    <a:pt x="224" y="672"/>
                  </a:cubicBezTo>
                  <a:cubicBezTo>
                    <a:pt x="346" y="672"/>
                    <a:pt x="448" y="570"/>
                    <a:pt x="448" y="448"/>
                  </a:cubicBezTo>
                  <a:lnTo>
                    <a:pt x="448" y="224"/>
                  </a:lnTo>
                  <a:cubicBezTo>
                    <a:pt x="448" y="75"/>
                    <a:pt x="336" y="1"/>
                    <a:pt x="224" y="1"/>
                  </a:cubicBezTo>
                  <a:close/>
                </a:path>
              </a:pathLst>
            </a:custGeom>
            <a:solidFill>
              <a:srgbClr val="93A7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81"/>
            <p:cNvSpPr/>
            <p:nvPr/>
          </p:nvSpPr>
          <p:spPr>
            <a:xfrm>
              <a:off x="1163273" y="3600387"/>
              <a:ext cx="11777" cy="17627"/>
            </a:xfrm>
            <a:custGeom>
              <a:rect b="b" l="l" r="r" t="t"/>
              <a:pathLst>
                <a:path extrusionOk="0" h="672" w="449">
                  <a:moveTo>
                    <a:pt x="224" y="1"/>
                  </a:moveTo>
                  <a:cubicBezTo>
                    <a:pt x="112" y="1"/>
                    <a:pt x="1" y="75"/>
                    <a:pt x="1" y="224"/>
                  </a:cubicBezTo>
                  <a:lnTo>
                    <a:pt x="1" y="448"/>
                  </a:lnTo>
                  <a:cubicBezTo>
                    <a:pt x="1" y="570"/>
                    <a:pt x="96" y="672"/>
                    <a:pt x="224" y="672"/>
                  </a:cubicBezTo>
                  <a:cubicBezTo>
                    <a:pt x="346" y="672"/>
                    <a:pt x="448" y="570"/>
                    <a:pt x="448" y="448"/>
                  </a:cubicBezTo>
                  <a:lnTo>
                    <a:pt x="448" y="224"/>
                  </a:lnTo>
                  <a:cubicBezTo>
                    <a:pt x="448" y="75"/>
                    <a:pt x="336" y="1"/>
                    <a:pt x="224" y="1"/>
                  </a:cubicBezTo>
                  <a:close/>
                </a:path>
              </a:pathLst>
            </a:custGeom>
            <a:solidFill>
              <a:srgbClr val="93A7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81"/>
            <p:cNvSpPr/>
            <p:nvPr/>
          </p:nvSpPr>
          <p:spPr>
            <a:xfrm>
              <a:off x="1165109" y="3637581"/>
              <a:ext cx="19882" cy="16368"/>
            </a:xfrm>
            <a:custGeom>
              <a:rect b="b" l="l" r="r" t="t"/>
              <a:pathLst>
                <a:path extrusionOk="0" h="624" w="758">
                  <a:moveTo>
                    <a:pt x="321" y="1"/>
                  </a:moveTo>
                  <a:cubicBezTo>
                    <a:pt x="153" y="1"/>
                    <a:pt x="1" y="206"/>
                    <a:pt x="148" y="373"/>
                  </a:cubicBezTo>
                  <a:lnTo>
                    <a:pt x="297" y="542"/>
                  </a:lnTo>
                  <a:cubicBezTo>
                    <a:pt x="337" y="590"/>
                    <a:pt x="398" y="624"/>
                    <a:pt x="466" y="624"/>
                  </a:cubicBezTo>
                  <a:cubicBezTo>
                    <a:pt x="656" y="624"/>
                    <a:pt x="758" y="393"/>
                    <a:pt x="636" y="251"/>
                  </a:cubicBezTo>
                  <a:lnTo>
                    <a:pt x="487" y="81"/>
                  </a:lnTo>
                  <a:cubicBezTo>
                    <a:pt x="437" y="25"/>
                    <a:pt x="378" y="1"/>
                    <a:pt x="321" y="1"/>
                  </a:cubicBezTo>
                  <a:close/>
                </a:path>
              </a:pathLst>
            </a:custGeom>
            <a:solidFill>
              <a:srgbClr val="93A7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81"/>
            <p:cNvSpPr/>
            <p:nvPr/>
          </p:nvSpPr>
          <p:spPr>
            <a:xfrm>
              <a:off x="1196532" y="3653214"/>
              <a:ext cx="21377" cy="11777"/>
            </a:xfrm>
            <a:custGeom>
              <a:rect b="b" l="l" r="r" t="t"/>
              <a:pathLst>
                <a:path extrusionOk="0" h="449" w="815">
                  <a:moveTo>
                    <a:pt x="299" y="1"/>
                  </a:moveTo>
                  <a:cubicBezTo>
                    <a:pt x="1" y="1"/>
                    <a:pt x="1" y="448"/>
                    <a:pt x="299" y="448"/>
                  </a:cubicBezTo>
                  <a:lnTo>
                    <a:pt x="516" y="448"/>
                  </a:lnTo>
                  <a:cubicBezTo>
                    <a:pt x="814" y="448"/>
                    <a:pt x="814" y="1"/>
                    <a:pt x="516" y="1"/>
                  </a:cubicBezTo>
                  <a:close/>
                </a:path>
              </a:pathLst>
            </a:custGeom>
            <a:solidFill>
              <a:srgbClr val="93A7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81"/>
            <p:cNvSpPr/>
            <p:nvPr/>
          </p:nvSpPr>
          <p:spPr>
            <a:xfrm>
              <a:off x="1286528" y="3529776"/>
              <a:ext cx="11777" cy="17653"/>
            </a:xfrm>
            <a:custGeom>
              <a:rect b="b" l="l" r="r" t="t"/>
              <a:pathLst>
                <a:path extrusionOk="0" h="673" w="449">
                  <a:moveTo>
                    <a:pt x="224" y="1"/>
                  </a:moveTo>
                  <a:cubicBezTo>
                    <a:pt x="112" y="1"/>
                    <a:pt x="1" y="75"/>
                    <a:pt x="1" y="225"/>
                  </a:cubicBezTo>
                  <a:lnTo>
                    <a:pt x="1" y="448"/>
                  </a:lnTo>
                  <a:cubicBezTo>
                    <a:pt x="1" y="570"/>
                    <a:pt x="102" y="672"/>
                    <a:pt x="224" y="672"/>
                  </a:cubicBezTo>
                  <a:cubicBezTo>
                    <a:pt x="346" y="672"/>
                    <a:pt x="448" y="570"/>
                    <a:pt x="448" y="448"/>
                  </a:cubicBezTo>
                  <a:lnTo>
                    <a:pt x="448" y="225"/>
                  </a:lnTo>
                  <a:cubicBezTo>
                    <a:pt x="448" y="75"/>
                    <a:pt x="336" y="1"/>
                    <a:pt x="224" y="1"/>
                  </a:cubicBezTo>
                  <a:close/>
                </a:path>
              </a:pathLst>
            </a:custGeom>
            <a:solidFill>
              <a:srgbClr val="93A7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81"/>
            <p:cNvSpPr/>
            <p:nvPr/>
          </p:nvSpPr>
          <p:spPr>
            <a:xfrm>
              <a:off x="1286528" y="3576728"/>
              <a:ext cx="11777" cy="17653"/>
            </a:xfrm>
            <a:custGeom>
              <a:rect b="b" l="l" r="r" t="t"/>
              <a:pathLst>
                <a:path extrusionOk="0" h="673" w="449">
                  <a:moveTo>
                    <a:pt x="224" y="1"/>
                  </a:moveTo>
                  <a:cubicBezTo>
                    <a:pt x="112" y="1"/>
                    <a:pt x="1" y="75"/>
                    <a:pt x="1" y="225"/>
                  </a:cubicBezTo>
                  <a:lnTo>
                    <a:pt x="1" y="448"/>
                  </a:lnTo>
                  <a:cubicBezTo>
                    <a:pt x="1" y="577"/>
                    <a:pt x="102" y="672"/>
                    <a:pt x="224" y="672"/>
                  </a:cubicBezTo>
                  <a:cubicBezTo>
                    <a:pt x="346" y="672"/>
                    <a:pt x="448" y="577"/>
                    <a:pt x="448" y="448"/>
                  </a:cubicBezTo>
                  <a:lnTo>
                    <a:pt x="448" y="225"/>
                  </a:lnTo>
                  <a:cubicBezTo>
                    <a:pt x="448" y="75"/>
                    <a:pt x="336" y="1"/>
                    <a:pt x="224" y="1"/>
                  </a:cubicBezTo>
                  <a:close/>
                </a:path>
              </a:pathLst>
            </a:custGeom>
            <a:solidFill>
              <a:srgbClr val="93A7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81"/>
            <p:cNvSpPr/>
            <p:nvPr/>
          </p:nvSpPr>
          <p:spPr>
            <a:xfrm>
              <a:off x="1286528" y="3623863"/>
              <a:ext cx="11777" cy="17653"/>
            </a:xfrm>
            <a:custGeom>
              <a:rect b="b" l="l" r="r" t="t"/>
              <a:pathLst>
                <a:path extrusionOk="0" h="673" w="449">
                  <a:moveTo>
                    <a:pt x="224" y="1"/>
                  </a:moveTo>
                  <a:cubicBezTo>
                    <a:pt x="112" y="1"/>
                    <a:pt x="1" y="75"/>
                    <a:pt x="1" y="225"/>
                  </a:cubicBezTo>
                  <a:lnTo>
                    <a:pt x="1" y="448"/>
                  </a:lnTo>
                  <a:cubicBezTo>
                    <a:pt x="1" y="570"/>
                    <a:pt x="102" y="672"/>
                    <a:pt x="224" y="672"/>
                  </a:cubicBezTo>
                  <a:cubicBezTo>
                    <a:pt x="346" y="672"/>
                    <a:pt x="448" y="570"/>
                    <a:pt x="448" y="448"/>
                  </a:cubicBezTo>
                  <a:lnTo>
                    <a:pt x="448" y="225"/>
                  </a:lnTo>
                  <a:cubicBezTo>
                    <a:pt x="448" y="75"/>
                    <a:pt x="336" y="1"/>
                    <a:pt x="224" y="1"/>
                  </a:cubicBezTo>
                  <a:close/>
                </a:path>
              </a:pathLst>
            </a:custGeom>
            <a:solidFill>
              <a:srgbClr val="93A7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81"/>
            <p:cNvSpPr/>
            <p:nvPr/>
          </p:nvSpPr>
          <p:spPr>
            <a:xfrm>
              <a:off x="1286528" y="3670815"/>
              <a:ext cx="11777" cy="17653"/>
            </a:xfrm>
            <a:custGeom>
              <a:rect b="b" l="l" r="r" t="t"/>
              <a:pathLst>
                <a:path extrusionOk="0" h="673" w="449">
                  <a:moveTo>
                    <a:pt x="224" y="1"/>
                  </a:moveTo>
                  <a:cubicBezTo>
                    <a:pt x="112" y="1"/>
                    <a:pt x="1" y="75"/>
                    <a:pt x="1" y="225"/>
                  </a:cubicBezTo>
                  <a:lnTo>
                    <a:pt x="1" y="448"/>
                  </a:lnTo>
                  <a:cubicBezTo>
                    <a:pt x="1" y="570"/>
                    <a:pt x="102" y="672"/>
                    <a:pt x="224" y="672"/>
                  </a:cubicBezTo>
                  <a:cubicBezTo>
                    <a:pt x="346" y="672"/>
                    <a:pt x="448" y="570"/>
                    <a:pt x="448" y="448"/>
                  </a:cubicBezTo>
                  <a:lnTo>
                    <a:pt x="448" y="225"/>
                  </a:lnTo>
                  <a:cubicBezTo>
                    <a:pt x="448" y="75"/>
                    <a:pt x="336" y="1"/>
                    <a:pt x="224" y="1"/>
                  </a:cubicBezTo>
                  <a:close/>
                </a:path>
              </a:pathLst>
            </a:custGeom>
            <a:solidFill>
              <a:srgbClr val="93A7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81"/>
            <p:cNvSpPr/>
            <p:nvPr/>
          </p:nvSpPr>
          <p:spPr>
            <a:xfrm>
              <a:off x="1380615" y="3448332"/>
              <a:ext cx="29378" cy="93221"/>
            </a:xfrm>
            <a:custGeom>
              <a:rect b="b" l="l" r="r" t="t"/>
              <a:pathLst>
                <a:path extrusionOk="0" h="3554" w="1120">
                  <a:moveTo>
                    <a:pt x="1119" y="0"/>
                  </a:moveTo>
                  <a:cubicBezTo>
                    <a:pt x="726" y="102"/>
                    <a:pt x="448" y="455"/>
                    <a:pt x="448" y="861"/>
                  </a:cubicBezTo>
                  <a:lnTo>
                    <a:pt x="448" y="3106"/>
                  </a:lnTo>
                  <a:cubicBezTo>
                    <a:pt x="448" y="3350"/>
                    <a:pt x="245" y="3553"/>
                    <a:pt x="1" y="3553"/>
                  </a:cubicBezTo>
                  <a:lnTo>
                    <a:pt x="448" y="3553"/>
                  </a:lnTo>
                  <a:cubicBezTo>
                    <a:pt x="814" y="3553"/>
                    <a:pt x="1113" y="3255"/>
                    <a:pt x="1119" y="2882"/>
                  </a:cubicBezTo>
                  <a:lnTo>
                    <a:pt x="1119" y="0"/>
                  </a:lnTo>
                  <a:close/>
                </a:path>
              </a:pathLst>
            </a:custGeom>
            <a:solidFill>
              <a:srgbClr val="AD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81"/>
            <p:cNvSpPr/>
            <p:nvPr/>
          </p:nvSpPr>
          <p:spPr>
            <a:xfrm>
              <a:off x="1409966" y="3471099"/>
              <a:ext cx="11751" cy="17627"/>
            </a:xfrm>
            <a:custGeom>
              <a:rect b="b" l="l" r="r" t="t"/>
              <a:pathLst>
                <a:path extrusionOk="0" h="672" w="448">
                  <a:moveTo>
                    <a:pt x="224" y="0"/>
                  </a:moveTo>
                  <a:cubicBezTo>
                    <a:pt x="112" y="0"/>
                    <a:pt x="0" y="75"/>
                    <a:pt x="0" y="224"/>
                  </a:cubicBezTo>
                  <a:lnTo>
                    <a:pt x="0" y="448"/>
                  </a:lnTo>
                  <a:cubicBezTo>
                    <a:pt x="0" y="570"/>
                    <a:pt x="102" y="672"/>
                    <a:pt x="224" y="672"/>
                  </a:cubicBezTo>
                  <a:cubicBezTo>
                    <a:pt x="346" y="672"/>
                    <a:pt x="448" y="570"/>
                    <a:pt x="448" y="448"/>
                  </a:cubicBezTo>
                  <a:lnTo>
                    <a:pt x="448" y="224"/>
                  </a:lnTo>
                  <a:cubicBezTo>
                    <a:pt x="448" y="75"/>
                    <a:pt x="336" y="0"/>
                    <a:pt x="224" y="0"/>
                  </a:cubicBezTo>
                  <a:close/>
                </a:path>
              </a:pathLst>
            </a:custGeom>
            <a:solidFill>
              <a:srgbClr val="93A7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81"/>
            <p:cNvSpPr/>
            <p:nvPr/>
          </p:nvSpPr>
          <p:spPr>
            <a:xfrm>
              <a:off x="1409966" y="3512176"/>
              <a:ext cx="11751" cy="17627"/>
            </a:xfrm>
            <a:custGeom>
              <a:rect b="b" l="l" r="r" t="t"/>
              <a:pathLst>
                <a:path extrusionOk="0" h="672" w="448">
                  <a:moveTo>
                    <a:pt x="224" y="1"/>
                  </a:moveTo>
                  <a:cubicBezTo>
                    <a:pt x="112" y="1"/>
                    <a:pt x="0" y="75"/>
                    <a:pt x="0" y="224"/>
                  </a:cubicBezTo>
                  <a:lnTo>
                    <a:pt x="0" y="448"/>
                  </a:lnTo>
                  <a:cubicBezTo>
                    <a:pt x="0" y="570"/>
                    <a:pt x="102" y="672"/>
                    <a:pt x="224" y="672"/>
                  </a:cubicBezTo>
                  <a:cubicBezTo>
                    <a:pt x="346" y="672"/>
                    <a:pt x="448" y="570"/>
                    <a:pt x="448" y="448"/>
                  </a:cubicBezTo>
                  <a:lnTo>
                    <a:pt x="448" y="224"/>
                  </a:lnTo>
                  <a:cubicBezTo>
                    <a:pt x="448" y="75"/>
                    <a:pt x="336" y="1"/>
                    <a:pt x="224" y="1"/>
                  </a:cubicBezTo>
                  <a:close/>
                </a:path>
              </a:pathLst>
            </a:custGeom>
            <a:solidFill>
              <a:srgbClr val="93A7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81"/>
            <p:cNvSpPr/>
            <p:nvPr/>
          </p:nvSpPr>
          <p:spPr>
            <a:xfrm>
              <a:off x="1368706" y="3559127"/>
              <a:ext cx="19594" cy="11777"/>
            </a:xfrm>
            <a:custGeom>
              <a:rect b="b" l="l" r="r" t="t"/>
              <a:pathLst>
                <a:path extrusionOk="0" h="449" w="747">
                  <a:moveTo>
                    <a:pt x="231" y="1"/>
                  </a:moveTo>
                  <a:cubicBezTo>
                    <a:pt x="102" y="1"/>
                    <a:pt x="0" y="102"/>
                    <a:pt x="7" y="224"/>
                  </a:cubicBezTo>
                  <a:cubicBezTo>
                    <a:pt x="7" y="346"/>
                    <a:pt x="102" y="448"/>
                    <a:pt x="231" y="448"/>
                  </a:cubicBezTo>
                  <a:lnTo>
                    <a:pt x="448" y="448"/>
                  </a:lnTo>
                  <a:cubicBezTo>
                    <a:pt x="746" y="448"/>
                    <a:pt x="746" y="1"/>
                    <a:pt x="448" y="1"/>
                  </a:cubicBezTo>
                  <a:close/>
                </a:path>
              </a:pathLst>
            </a:custGeom>
            <a:solidFill>
              <a:srgbClr val="93A7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81"/>
            <p:cNvSpPr/>
            <p:nvPr/>
          </p:nvSpPr>
          <p:spPr>
            <a:xfrm>
              <a:off x="1399815" y="3547691"/>
              <a:ext cx="19017" cy="16053"/>
            </a:xfrm>
            <a:custGeom>
              <a:rect b="b" l="l" r="r" t="t"/>
              <a:pathLst>
                <a:path extrusionOk="0" h="612" w="725">
                  <a:moveTo>
                    <a:pt x="405" y="1"/>
                  </a:moveTo>
                  <a:cubicBezTo>
                    <a:pt x="351" y="1"/>
                    <a:pt x="296" y="21"/>
                    <a:pt x="245" y="70"/>
                  </a:cubicBezTo>
                  <a:lnTo>
                    <a:pt x="89" y="226"/>
                  </a:lnTo>
                  <a:cubicBezTo>
                    <a:pt x="1" y="315"/>
                    <a:pt x="1" y="457"/>
                    <a:pt x="89" y="545"/>
                  </a:cubicBezTo>
                  <a:cubicBezTo>
                    <a:pt x="133" y="589"/>
                    <a:pt x="191" y="611"/>
                    <a:pt x="248" y="611"/>
                  </a:cubicBezTo>
                  <a:cubicBezTo>
                    <a:pt x="306" y="611"/>
                    <a:pt x="364" y="589"/>
                    <a:pt x="408" y="545"/>
                  </a:cubicBezTo>
                  <a:lnTo>
                    <a:pt x="564" y="389"/>
                  </a:lnTo>
                  <a:cubicBezTo>
                    <a:pt x="725" y="223"/>
                    <a:pt x="579" y="1"/>
                    <a:pt x="405" y="1"/>
                  </a:cubicBezTo>
                  <a:close/>
                </a:path>
              </a:pathLst>
            </a:custGeom>
            <a:solidFill>
              <a:srgbClr val="93A7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71" name="Google Shape;1971;p81"/>
          <p:cNvGrpSpPr/>
          <p:nvPr/>
        </p:nvGrpSpPr>
        <p:grpSpPr>
          <a:xfrm>
            <a:off x="5776868" y="1515181"/>
            <a:ext cx="370866" cy="364151"/>
            <a:chOff x="5776868" y="1515181"/>
            <a:chExt cx="370866" cy="364151"/>
          </a:xfrm>
        </p:grpSpPr>
        <p:sp>
          <p:nvSpPr>
            <p:cNvPr id="1972" name="Google Shape;1972;p81"/>
            <p:cNvSpPr/>
            <p:nvPr/>
          </p:nvSpPr>
          <p:spPr>
            <a:xfrm>
              <a:off x="5776868" y="1515181"/>
              <a:ext cx="176213" cy="156147"/>
            </a:xfrm>
            <a:custGeom>
              <a:rect b="b" l="l" r="r" t="t"/>
              <a:pathLst>
                <a:path extrusionOk="0" h="5953" w="6718">
                  <a:moveTo>
                    <a:pt x="2004" y="1"/>
                  </a:moveTo>
                  <a:cubicBezTo>
                    <a:pt x="1894" y="1"/>
                    <a:pt x="1784" y="73"/>
                    <a:pt x="1784" y="219"/>
                  </a:cubicBezTo>
                  <a:cubicBezTo>
                    <a:pt x="1784" y="674"/>
                    <a:pt x="1716" y="1935"/>
                    <a:pt x="1411" y="2464"/>
                  </a:cubicBezTo>
                  <a:cubicBezTo>
                    <a:pt x="367" y="1596"/>
                    <a:pt x="455" y="524"/>
                    <a:pt x="462" y="463"/>
                  </a:cubicBezTo>
                  <a:cubicBezTo>
                    <a:pt x="473" y="309"/>
                    <a:pt x="355" y="225"/>
                    <a:pt x="237" y="225"/>
                  </a:cubicBezTo>
                  <a:cubicBezTo>
                    <a:pt x="138" y="225"/>
                    <a:pt x="40" y="285"/>
                    <a:pt x="21" y="416"/>
                  </a:cubicBezTo>
                  <a:cubicBezTo>
                    <a:pt x="1" y="823"/>
                    <a:pt x="75" y="1230"/>
                    <a:pt x="238" y="1609"/>
                  </a:cubicBezTo>
                  <a:cubicBezTo>
                    <a:pt x="482" y="2199"/>
                    <a:pt x="1052" y="3006"/>
                    <a:pt x="2367" y="3508"/>
                  </a:cubicBezTo>
                  <a:cubicBezTo>
                    <a:pt x="5134" y="4572"/>
                    <a:pt x="6232" y="5854"/>
                    <a:pt x="6239" y="5867"/>
                  </a:cubicBezTo>
                  <a:cubicBezTo>
                    <a:pt x="6289" y="5928"/>
                    <a:pt x="6349" y="5953"/>
                    <a:pt x="6407" y="5953"/>
                  </a:cubicBezTo>
                  <a:cubicBezTo>
                    <a:pt x="6570" y="5953"/>
                    <a:pt x="6718" y="5755"/>
                    <a:pt x="6578" y="5589"/>
                  </a:cubicBezTo>
                  <a:cubicBezTo>
                    <a:pt x="6544" y="5549"/>
                    <a:pt x="5900" y="4789"/>
                    <a:pt x="4367" y="3949"/>
                  </a:cubicBezTo>
                  <a:lnTo>
                    <a:pt x="4177" y="3765"/>
                  </a:lnTo>
                  <a:cubicBezTo>
                    <a:pt x="3974" y="3501"/>
                    <a:pt x="3798" y="3264"/>
                    <a:pt x="3662" y="3033"/>
                  </a:cubicBezTo>
                  <a:cubicBezTo>
                    <a:pt x="4042" y="2803"/>
                    <a:pt x="4367" y="2484"/>
                    <a:pt x="4611" y="2104"/>
                  </a:cubicBezTo>
                  <a:cubicBezTo>
                    <a:pt x="4726" y="1932"/>
                    <a:pt x="4577" y="1759"/>
                    <a:pt x="4422" y="1759"/>
                  </a:cubicBezTo>
                  <a:cubicBezTo>
                    <a:pt x="4358" y="1759"/>
                    <a:pt x="4293" y="1789"/>
                    <a:pt x="4245" y="1860"/>
                  </a:cubicBezTo>
                  <a:cubicBezTo>
                    <a:pt x="4042" y="2172"/>
                    <a:pt x="3777" y="2436"/>
                    <a:pt x="3465" y="2640"/>
                  </a:cubicBezTo>
                  <a:cubicBezTo>
                    <a:pt x="3323" y="2274"/>
                    <a:pt x="3316" y="1867"/>
                    <a:pt x="3445" y="1494"/>
                  </a:cubicBezTo>
                  <a:cubicBezTo>
                    <a:pt x="3499" y="1324"/>
                    <a:pt x="3360" y="1207"/>
                    <a:pt x="3226" y="1207"/>
                  </a:cubicBezTo>
                  <a:cubicBezTo>
                    <a:pt x="3140" y="1207"/>
                    <a:pt x="3056" y="1254"/>
                    <a:pt x="3025" y="1365"/>
                  </a:cubicBezTo>
                  <a:cubicBezTo>
                    <a:pt x="2747" y="2247"/>
                    <a:pt x="2991" y="2850"/>
                    <a:pt x="3418" y="3474"/>
                  </a:cubicBezTo>
                  <a:cubicBezTo>
                    <a:pt x="3140" y="3345"/>
                    <a:pt x="2842" y="3223"/>
                    <a:pt x="2523" y="3101"/>
                  </a:cubicBezTo>
                  <a:cubicBezTo>
                    <a:pt x="2259" y="2999"/>
                    <a:pt x="2008" y="2870"/>
                    <a:pt x="1770" y="2728"/>
                  </a:cubicBezTo>
                  <a:cubicBezTo>
                    <a:pt x="2218" y="1996"/>
                    <a:pt x="2225" y="294"/>
                    <a:pt x="2225" y="219"/>
                  </a:cubicBezTo>
                  <a:cubicBezTo>
                    <a:pt x="2225" y="73"/>
                    <a:pt x="2114" y="1"/>
                    <a:pt x="2004" y="1"/>
                  </a:cubicBezTo>
                  <a:close/>
                </a:path>
              </a:pathLst>
            </a:custGeom>
            <a:solidFill>
              <a:srgbClr val="465C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81"/>
            <p:cNvSpPr/>
            <p:nvPr/>
          </p:nvSpPr>
          <p:spPr>
            <a:xfrm>
              <a:off x="5971494" y="1515181"/>
              <a:ext cx="176239" cy="156147"/>
            </a:xfrm>
            <a:custGeom>
              <a:rect b="b" l="l" r="r" t="t"/>
              <a:pathLst>
                <a:path extrusionOk="0" h="5953" w="6719">
                  <a:moveTo>
                    <a:pt x="4715" y="1"/>
                  </a:moveTo>
                  <a:cubicBezTo>
                    <a:pt x="4604" y="1"/>
                    <a:pt x="4494" y="73"/>
                    <a:pt x="4494" y="219"/>
                  </a:cubicBezTo>
                  <a:cubicBezTo>
                    <a:pt x="4494" y="294"/>
                    <a:pt x="4501" y="1996"/>
                    <a:pt x="4948" y="2721"/>
                  </a:cubicBezTo>
                  <a:cubicBezTo>
                    <a:pt x="4711" y="2870"/>
                    <a:pt x="4460" y="2999"/>
                    <a:pt x="4196" y="3101"/>
                  </a:cubicBezTo>
                  <a:cubicBezTo>
                    <a:pt x="3877" y="3223"/>
                    <a:pt x="3579" y="3345"/>
                    <a:pt x="3301" y="3474"/>
                  </a:cubicBezTo>
                  <a:cubicBezTo>
                    <a:pt x="3728" y="2850"/>
                    <a:pt x="3972" y="2247"/>
                    <a:pt x="3694" y="1365"/>
                  </a:cubicBezTo>
                  <a:cubicBezTo>
                    <a:pt x="3662" y="1253"/>
                    <a:pt x="3577" y="1205"/>
                    <a:pt x="3491" y="1205"/>
                  </a:cubicBezTo>
                  <a:cubicBezTo>
                    <a:pt x="3357" y="1205"/>
                    <a:pt x="3220" y="1321"/>
                    <a:pt x="3274" y="1494"/>
                  </a:cubicBezTo>
                  <a:cubicBezTo>
                    <a:pt x="3402" y="1867"/>
                    <a:pt x="3396" y="2274"/>
                    <a:pt x="3253" y="2640"/>
                  </a:cubicBezTo>
                  <a:cubicBezTo>
                    <a:pt x="2941" y="2436"/>
                    <a:pt x="2677" y="2172"/>
                    <a:pt x="2474" y="1860"/>
                  </a:cubicBezTo>
                  <a:cubicBezTo>
                    <a:pt x="2426" y="1789"/>
                    <a:pt x="2361" y="1759"/>
                    <a:pt x="2297" y="1759"/>
                  </a:cubicBezTo>
                  <a:cubicBezTo>
                    <a:pt x="2142" y="1759"/>
                    <a:pt x="1992" y="1932"/>
                    <a:pt x="2107" y="2104"/>
                  </a:cubicBezTo>
                  <a:cubicBezTo>
                    <a:pt x="2351" y="2484"/>
                    <a:pt x="2677" y="2796"/>
                    <a:pt x="3057" y="3033"/>
                  </a:cubicBezTo>
                  <a:cubicBezTo>
                    <a:pt x="2921" y="3264"/>
                    <a:pt x="2745" y="3501"/>
                    <a:pt x="2541" y="3765"/>
                  </a:cubicBezTo>
                  <a:lnTo>
                    <a:pt x="2351" y="3949"/>
                  </a:lnTo>
                  <a:cubicBezTo>
                    <a:pt x="819" y="4789"/>
                    <a:pt x="175" y="5549"/>
                    <a:pt x="141" y="5589"/>
                  </a:cubicBezTo>
                  <a:cubicBezTo>
                    <a:pt x="1" y="5755"/>
                    <a:pt x="149" y="5953"/>
                    <a:pt x="312" y="5953"/>
                  </a:cubicBezTo>
                  <a:cubicBezTo>
                    <a:pt x="370" y="5953"/>
                    <a:pt x="430" y="5928"/>
                    <a:pt x="480" y="5867"/>
                  </a:cubicBezTo>
                  <a:cubicBezTo>
                    <a:pt x="487" y="5861"/>
                    <a:pt x="1585" y="4572"/>
                    <a:pt x="4352" y="3508"/>
                  </a:cubicBezTo>
                  <a:cubicBezTo>
                    <a:pt x="5667" y="2999"/>
                    <a:pt x="6237" y="2192"/>
                    <a:pt x="6481" y="1609"/>
                  </a:cubicBezTo>
                  <a:cubicBezTo>
                    <a:pt x="6644" y="1230"/>
                    <a:pt x="6718" y="823"/>
                    <a:pt x="6698" y="416"/>
                  </a:cubicBezTo>
                  <a:cubicBezTo>
                    <a:pt x="6679" y="285"/>
                    <a:pt x="6581" y="225"/>
                    <a:pt x="6481" y="225"/>
                  </a:cubicBezTo>
                  <a:cubicBezTo>
                    <a:pt x="6364" y="225"/>
                    <a:pt x="6246" y="309"/>
                    <a:pt x="6257" y="463"/>
                  </a:cubicBezTo>
                  <a:cubicBezTo>
                    <a:pt x="6264" y="524"/>
                    <a:pt x="6352" y="1596"/>
                    <a:pt x="5308" y="2464"/>
                  </a:cubicBezTo>
                  <a:cubicBezTo>
                    <a:pt x="5003" y="1935"/>
                    <a:pt x="4935" y="674"/>
                    <a:pt x="4935" y="219"/>
                  </a:cubicBezTo>
                  <a:cubicBezTo>
                    <a:pt x="4935" y="73"/>
                    <a:pt x="4825" y="1"/>
                    <a:pt x="4715" y="1"/>
                  </a:cubicBezTo>
                  <a:close/>
                </a:path>
              </a:pathLst>
            </a:custGeom>
            <a:solidFill>
              <a:srgbClr val="465C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81"/>
            <p:cNvSpPr/>
            <p:nvPr/>
          </p:nvSpPr>
          <p:spPr>
            <a:xfrm>
              <a:off x="5818180" y="1637360"/>
              <a:ext cx="97969" cy="62873"/>
            </a:xfrm>
            <a:custGeom>
              <a:rect b="b" l="l" r="r" t="t"/>
              <a:pathLst>
                <a:path extrusionOk="0" h="2397" w="3735">
                  <a:moveTo>
                    <a:pt x="227" y="0"/>
                  </a:moveTo>
                  <a:cubicBezTo>
                    <a:pt x="104" y="0"/>
                    <a:pt x="1" y="114"/>
                    <a:pt x="26" y="240"/>
                  </a:cubicBezTo>
                  <a:cubicBezTo>
                    <a:pt x="161" y="857"/>
                    <a:pt x="677" y="2308"/>
                    <a:pt x="2630" y="2396"/>
                  </a:cubicBezTo>
                  <a:lnTo>
                    <a:pt x="3735" y="1291"/>
                  </a:lnTo>
                  <a:cubicBezTo>
                    <a:pt x="3735" y="1291"/>
                    <a:pt x="1918" y="240"/>
                    <a:pt x="256" y="3"/>
                  </a:cubicBezTo>
                  <a:cubicBezTo>
                    <a:pt x="246" y="1"/>
                    <a:pt x="236" y="0"/>
                    <a:pt x="227" y="0"/>
                  </a:cubicBezTo>
                  <a:close/>
                </a:path>
              </a:pathLst>
            </a:custGeom>
            <a:solidFill>
              <a:srgbClr val="697D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81"/>
            <p:cNvSpPr/>
            <p:nvPr/>
          </p:nvSpPr>
          <p:spPr>
            <a:xfrm>
              <a:off x="5821327" y="1637360"/>
              <a:ext cx="94821" cy="52906"/>
            </a:xfrm>
            <a:custGeom>
              <a:rect b="b" l="l" r="r" t="t"/>
              <a:pathLst>
                <a:path extrusionOk="0" h="2017" w="3615">
                  <a:moveTo>
                    <a:pt x="109" y="0"/>
                  </a:moveTo>
                  <a:cubicBezTo>
                    <a:pt x="71" y="0"/>
                    <a:pt x="32" y="9"/>
                    <a:pt x="1" y="30"/>
                  </a:cubicBezTo>
                  <a:cubicBezTo>
                    <a:pt x="435" y="220"/>
                    <a:pt x="1798" y="884"/>
                    <a:pt x="2883" y="2016"/>
                  </a:cubicBezTo>
                  <a:lnTo>
                    <a:pt x="3615" y="1291"/>
                  </a:lnTo>
                  <a:cubicBezTo>
                    <a:pt x="3615" y="1291"/>
                    <a:pt x="1804" y="233"/>
                    <a:pt x="143" y="3"/>
                  </a:cubicBezTo>
                  <a:cubicBezTo>
                    <a:pt x="132" y="1"/>
                    <a:pt x="120" y="0"/>
                    <a:pt x="109" y="0"/>
                  </a:cubicBezTo>
                  <a:close/>
                </a:path>
              </a:pathLst>
            </a:custGeom>
            <a:solidFill>
              <a:srgbClr val="7D8F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81"/>
            <p:cNvSpPr/>
            <p:nvPr/>
          </p:nvSpPr>
          <p:spPr>
            <a:xfrm>
              <a:off x="6008610" y="1637360"/>
              <a:ext cx="97812" cy="62873"/>
            </a:xfrm>
            <a:custGeom>
              <a:rect b="b" l="l" r="r" t="t"/>
              <a:pathLst>
                <a:path extrusionOk="0" h="2397" w="3729">
                  <a:moveTo>
                    <a:pt x="3502" y="0"/>
                  </a:moveTo>
                  <a:cubicBezTo>
                    <a:pt x="3492" y="0"/>
                    <a:pt x="3482" y="1"/>
                    <a:pt x="3472" y="3"/>
                  </a:cubicBezTo>
                  <a:cubicBezTo>
                    <a:pt x="1811" y="240"/>
                    <a:pt x="1" y="1291"/>
                    <a:pt x="1" y="1291"/>
                  </a:cubicBezTo>
                  <a:lnTo>
                    <a:pt x="1099" y="2396"/>
                  </a:lnTo>
                  <a:cubicBezTo>
                    <a:pt x="3052" y="2308"/>
                    <a:pt x="3567" y="857"/>
                    <a:pt x="3703" y="240"/>
                  </a:cubicBezTo>
                  <a:cubicBezTo>
                    <a:pt x="3728" y="114"/>
                    <a:pt x="3625" y="0"/>
                    <a:pt x="3502" y="0"/>
                  </a:cubicBezTo>
                  <a:close/>
                </a:path>
              </a:pathLst>
            </a:custGeom>
            <a:solidFill>
              <a:srgbClr val="697D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81"/>
            <p:cNvSpPr/>
            <p:nvPr/>
          </p:nvSpPr>
          <p:spPr>
            <a:xfrm>
              <a:off x="6008610" y="1637360"/>
              <a:ext cx="94664" cy="52906"/>
            </a:xfrm>
            <a:custGeom>
              <a:rect b="b" l="l" r="r" t="t"/>
              <a:pathLst>
                <a:path extrusionOk="0" h="2017" w="3609">
                  <a:moveTo>
                    <a:pt x="3506" y="0"/>
                  </a:moveTo>
                  <a:cubicBezTo>
                    <a:pt x="3495" y="0"/>
                    <a:pt x="3484" y="1"/>
                    <a:pt x="3472" y="3"/>
                  </a:cubicBezTo>
                  <a:cubicBezTo>
                    <a:pt x="1811" y="233"/>
                    <a:pt x="1" y="1291"/>
                    <a:pt x="1" y="1291"/>
                  </a:cubicBezTo>
                  <a:lnTo>
                    <a:pt x="726" y="2016"/>
                  </a:lnTo>
                  <a:cubicBezTo>
                    <a:pt x="1818" y="884"/>
                    <a:pt x="3181" y="220"/>
                    <a:pt x="3608" y="30"/>
                  </a:cubicBezTo>
                  <a:cubicBezTo>
                    <a:pt x="3577" y="9"/>
                    <a:pt x="3542" y="0"/>
                    <a:pt x="3506" y="0"/>
                  </a:cubicBezTo>
                  <a:close/>
                </a:path>
              </a:pathLst>
            </a:custGeom>
            <a:solidFill>
              <a:srgbClr val="7D8F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81"/>
            <p:cNvSpPr/>
            <p:nvPr/>
          </p:nvSpPr>
          <p:spPr>
            <a:xfrm>
              <a:off x="5927690" y="1844603"/>
              <a:ext cx="69378" cy="34729"/>
            </a:xfrm>
            <a:custGeom>
              <a:rect b="b" l="l" r="r" t="t"/>
              <a:pathLst>
                <a:path extrusionOk="0" h="1324" w="2645">
                  <a:moveTo>
                    <a:pt x="1" y="1"/>
                  </a:moveTo>
                  <a:cubicBezTo>
                    <a:pt x="1" y="733"/>
                    <a:pt x="319" y="1323"/>
                    <a:pt x="1323" y="1323"/>
                  </a:cubicBezTo>
                  <a:cubicBezTo>
                    <a:pt x="2326" y="1323"/>
                    <a:pt x="2645" y="733"/>
                    <a:pt x="2645" y="1"/>
                  </a:cubicBezTo>
                  <a:close/>
                </a:path>
              </a:pathLst>
            </a:custGeom>
            <a:solidFill>
              <a:srgbClr val="465C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81"/>
            <p:cNvSpPr/>
            <p:nvPr/>
          </p:nvSpPr>
          <p:spPr>
            <a:xfrm>
              <a:off x="5875571" y="1653964"/>
              <a:ext cx="173433" cy="167557"/>
            </a:xfrm>
            <a:custGeom>
              <a:rect b="b" l="l" r="r" t="t"/>
              <a:pathLst>
                <a:path extrusionOk="0" h="6388" w="6612">
                  <a:moveTo>
                    <a:pt x="3310" y="0"/>
                  </a:moveTo>
                  <a:cubicBezTo>
                    <a:pt x="753" y="0"/>
                    <a:pt x="1" y="1478"/>
                    <a:pt x="1" y="3302"/>
                  </a:cubicBezTo>
                  <a:cubicBezTo>
                    <a:pt x="1" y="4848"/>
                    <a:pt x="442" y="4848"/>
                    <a:pt x="1547" y="6387"/>
                  </a:cubicBezTo>
                  <a:lnTo>
                    <a:pt x="5073" y="6387"/>
                  </a:lnTo>
                  <a:cubicBezTo>
                    <a:pt x="6178" y="4848"/>
                    <a:pt x="6612" y="4848"/>
                    <a:pt x="6612" y="3302"/>
                  </a:cubicBezTo>
                  <a:cubicBezTo>
                    <a:pt x="6612" y="1478"/>
                    <a:pt x="5866" y="0"/>
                    <a:pt x="3310" y="0"/>
                  </a:cubicBezTo>
                  <a:close/>
                </a:path>
              </a:pathLst>
            </a:custGeom>
            <a:solidFill>
              <a:srgbClr val="7D8F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81"/>
            <p:cNvSpPr/>
            <p:nvPr/>
          </p:nvSpPr>
          <p:spPr>
            <a:xfrm>
              <a:off x="5875571" y="1653964"/>
              <a:ext cx="88264" cy="167557"/>
            </a:xfrm>
            <a:custGeom>
              <a:rect b="b" l="l" r="r" t="t"/>
              <a:pathLst>
                <a:path extrusionOk="0" h="6388" w="3365">
                  <a:moveTo>
                    <a:pt x="3310" y="0"/>
                  </a:moveTo>
                  <a:cubicBezTo>
                    <a:pt x="753" y="0"/>
                    <a:pt x="1" y="1478"/>
                    <a:pt x="1" y="3302"/>
                  </a:cubicBezTo>
                  <a:cubicBezTo>
                    <a:pt x="1" y="4848"/>
                    <a:pt x="442" y="4848"/>
                    <a:pt x="1547" y="6387"/>
                  </a:cubicBezTo>
                  <a:lnTo>
                    <a:pt x="3208" y="6387"/>
                  </a:lnTo>
                  <a:cubicBezTo>
                    <a:pt x="2577" y="5045"/>
                    <a:pt x="2313" y="4909"/>
                    <a:pt x="2313" y="3316"/>
                  </a:cubicBezTo>
                  <a:cubicBezTo>
                    <a:pt x="2313" y="1865"/>
                    <a:pt x="2577" y="610"/>
                    <a:pt x="3364" y="0"/>
                  </a:cubicBezTo>
                  <a:close/>
                </a:path>
              </a:pathLst>
            </a:custGeom>
            <a:solidFill>
              <a:srgbClr val="697D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81"/>
            <p:cNvSpPr/>
            <p:nvPr/>
          </p:nvSpPr>
          <p:spPr>
            <a:xfrm>
              <a:off x="5898706" y="1729008"/>
              <a:ext cx="23135" cy="29010"/>
            </a:xfrm>
            <a:custGeom>
              <a:rect b="b" l="l" r="r" t="t"/>
              <a:pathLst>
                <a:path extrusionOk="0" h="1106" w="882">
                  <a:moveTo>
                    <a:pt x="441" y="1"/>
                  </a:moveTo>
                  <a:cubicBezTo>
                    <a:pt x="197" y="1"/>
                    <a:pt x="0" y="197"/>
                    <a:pt x="0" y="441"/>
                  </a:cubicBezTo>
                  <a:lnTo>
                    <a:pt x="0" y="665"/>
                  </a:lnTo>
                  <a:cubicBezTo>
                    <a:pt x="0" y="909"/>
                    <a:pt x="197" y="1106"/>
                    <a:pt x="441" y="1106"/>
                  </a:cubicBezTo>
                  <a:cubicBezTo>
                    <a:pt x="685" y="1106"/>
                    <a:pt x="882" y="909"/>
                    <a:pt x="882" y="665"/>
                  </a:cubicBezTo>
                  <a:lnTo>
                    <a:pt x="882" y="441"/>
                  </a:lnTo>
                  <a:cubicBezTo>
                    <a:pt x="882" y="197"/>
                    <a:pt x="685" y="1"/>
                    <a:pt x="441" y="1"/>
                  </a:cubicBezTo>
                  <a:close/>
                </a:path>
              </a:pathLst>
            </a:custGeom>
            <a:solidFill>
              <a:srgbClr val="203B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81"/>
            <p:cNvSpPr/>
            <p:nvPr/>
          </p:nvSpPr>
          <p:spPr>
            <a:xfrm>
              <a:off x="6002734" y="1729008"/>
              <a:ext cx="23161" cy="29010"/>
            </a:xfrm>
            <a:custGeom>
              <a:rect b="b" l="l" r="r" t="t"/>
              <a:pathLst>
                <a:path extrusionOk="0" h="1106" w="883">
                  <a:moveTo>
                    <a:pt x="442" y="1"/>
                  </a:moveTo>
                  <a:cubicBezTo>
                    <a:pt x="198" y="1"/>
                    <a:pt x="1" y="197"/>
                    <a:pt x="1" y="441"/>
                  </a:cubicBezTo>
                  <a:lnTo>
                    <a:pt x="1" y="665"/>
                  </a:lnTo>
                  <a:cubicBezTo>
                    <a:pt x="1" y="909"/>
                    <a:pt x="198" y="1106"/>
                    <a:pt x="442" y="1106"/>
                  </a:cubicBezTo>
                  <a:cubicBezTo>
                    <a:pt x="686" y="1106"/>
                    <a:pt x="882" y="909"/>
                    <a:pt x="882" y="665"/>
                  </a:cubicBezTo>
                  <a:lnTo>
                    <a:pt x="882" y="441"/>
                  </a:lnTo>
                  <a:cubicBezTo>
                    <a:pt x="882" y="197"/>
                    <a:pt x="686" y="1"/>
                    <a:pt x="442" y="1"/>
                  </a:cubicBezTo>
                  <a:close/>
                </a:path>
              </a:pathLst>
            </a:custGeom>
            <a:solidFill>
              <a:srgbClr val="203B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81"/>
            <p:cNvSpPr/>
            <p:nvPr/>
          </p:nvSpPr>
          <p:spPr>
            <a:xfrm>
              <a:off x="5913814" y="1781127"/>
              <a:ext cx="96972" cy="75070"/>
            </a:xfrm>
            <a:custGeom>
              <a:rect b="b" l="l" r="r" t="t"/>
              <a:pathLst>
                <a:path extrusionOk="0" h="2862" w="3697">
                  <a:moveTo>
                    <a:pt x="1852" y="0"/>
                  </a:moveTo>
                  <a:cubicBezTo>
                    <a:pt x="828" y="0"/>
                    <a:pt x="1" y="638"/>
                    <a:pt x="1" y="1431"/>
                  </a:cubicBezTo>
                  <a:cubicBezTo>
                    <a:pt x="1" y="2224"/>
                    <a:pt x="448" y="2862"/>
                    <a:pt x="1852" y="2862"/>
                  </a:cubicBezTo>
                  <a:cubicBezTo>
                    <a:pt x="3249" y="2862"/>
                    <a:pt x="3696" y="2224"/>
                    <a:pt x="3696" y="1431"/>
                  </a:cubicBezTo>
                  <a:cubicBezTo>
                    <a:pt x="3696" y="638"/>
                    <a:pt x="2869" y="0"/>
                    <a:pt x="1852" y="0"/>
                  </a:cubicBezTo>
                  <a:close/>
                </a:path>
              </a:pathLst>
            </a:custGeom>
            <a:solidFill>
              <a:srgbClr val="98A6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81"/>
            <p:cNvSpPr/>
            <p:nvPr/>
          </p:nvSpPr>
          <p:spPr>
            <a:xfrm>
              <a:off x="5904581" y="1734883"/>
              <a:ext cx="11567" cy="11594"/>
            </a:xfrm>
            <a:custGeom>
              <a:rect b="b" l="l" r="r" t="t"/>
              <a:pathLst>
                <a:path extrusionOk="0" h="442" w="441">
                  <a:moveTo>
                    <a:pt x="217" y="0"/>
                  </a:moveTo>
                  <a:cubicBezTo>
                    <a:pt x="95" y="0"/>
                    <a:pt x="0" y="95"/>
                    <a:pt x="0" y="217"/>
                  </a:cubicBezTo>
                  <a:cubicBezTo>
                    <a:pt x="0" y="339"/>
                    <a:pt x="95" y="441"/>
                    <a:pt x="217" y="441"/>
                  </a:cubicBezTo>
                  <a:cubicBezTo>
                    <a:pt x="339" y="441"/>
                    <a:pt x="441" y="339"/>
                    <a:pt x="441" y="217"/>
                  </a:cubicBezTo>
                  <a:cubicBezTo>
                    <a:pt x="441" y="95"/>
                    <a:pt x="339" y="0"/>
                    <a:pt x="2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81"/>
            <p:cNvSpPr/>
            <p:nvPr/>
          </p:nvSpPr>
          <p:spPr>
            <a:xfrm>
              <a:off x="6008610" y="1734883"/>
              <a:ext cx="11594" cy="11594"/>
            </a:xfrm>
            <a:custGeom>
              <a:rect b="b" l="l" r="r" t="t"/>
              <a:pathLst>
                <a:path extrusionOk="0" h="442" w="442">
                  <a:moveTo>
                    <a:pt x="218" y="0"/>
                  </a:moveTo>
                  <a:cubicBezTo>
                    <a:pt x="96" y="0"/>
                    <a:pt x="1" y="95"/>
                    <a:pt x="1" y="217"/>
                  </a:cubicBezTo>
                  <a:cubicBezTo>
                    <a:pt x="1" y="339"/>
                    <a:pt x="96" y="441"/>
                    <a:pt x="218" y="441"/>
                  </a:cubicBezTo>
                  <a:cubicBezTo>
                    <a:pt x="340" y="441"/>
                    <a:pt x="441" y="339"/>
                    <a:pt x="441" y="217"/>
                  </a:cubicBezTo>
                  <a:cubicBezTo>
                    <a:pt x="441" y="95"/>
                    <a:pt x="340" y="0"/>
                    <a:pt x="21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81"/>
            <p:cNvSpPr/>
            <p:nvPr/>
          </p:nvSpPr>
          <p:spPr>
            <a:xfrm>
              <a:off x="5913998" y="1785376"/>
              <a:ext cx="80238" cy="70821"/>
            </a:xfrm>
            <a:custGeom>
              <a:rect b="b" l="l" r="r" t="t"/>
              <a:pathLst>
                <a:path extrusionOk="0" h="2700" w="3059">
                  <a:moveTo>
                    <a:pt x="997" y="1"/>
                  </a:moveTo>
                  <a:lnTo>
                    <a:pt x="997" y="1"/>
                  </a:lnTo>
                  <a:cubicBezTo>
                    <a:pt x="401" y="238"/>
                    <a:pt x="0" y="713"/>
                    <a:pt x="0" y="1269"/>
                  </a:cubicBezTo>
                  <a:cubicBezTo>
                    <a:pt x="0" y="2062"/>
                    <a:pt x="441" y="2700"/>
                    <a:pt x="1845" y="2700"/>
                  </a:cubicBezTo>
                  <a:cubicBezTo>
                    <a:pt x="2380" y="2700"/>
                    <a:pt x="2781" y="2611"/>
                    <a:pt x="3059" y="2449"/>
                  </a:cubicBezTo>
                  <a:lnTo>
                    <a:pt x="3059" y="2449"/>
                  </a:lnTo>
                  <a:cubicBezTo>
                    <a:pt x="2903" y="2469"/>
                    <a:pt x="2747" y="2483"/>
                    <a:pt x="2584" y="2483"/>
                  </a:cubicBezTo>
                  <a:cubicBezTo>
                    <a:pt x="1187" y="2483"/>
                    <a:pt x="740" y="1744"/>
                    <a:pt x="740" y="828"/>
                  </a:cubicBezTo>
                  <a:cubicBezTo>
                    <a:pt x="740" y="530"/>
                    <a:pt x="828" y="245"/>
                    <a:pt x="997" y="1"/>
                  </a:cubicBezTo>
                  <a:close/>
                </a:path>
              </a:pathLst>
            </a:custGeom>
            <a:solidFill>
              <a:srgbClr val="7D8F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81"/>
            <p:cNvSpPr/>
            <p:nvPr/>
          </p:nvSpPr>
          <p:spPr>
            <a:xfrm>
              <a:off x="5939257" y="1809927"/>
              <a:ext cx="46270" cy="29010"/>
            </a:xfrm>
            <a:custGeom>
              <a:rect b="b" l="l" r="r" t="t"/>
              <a:pathLst>
                <a:path extrusionOk="0" h="1106" w="1764">
                  <a:moveTo>
                    <a:pt x="882" y="1"/>
                  </a:moveTo>
                  <a:cubicBezTo>
                    <a:pt x="394" y="1"/>
                    <a:pt x="0" y="211"/>
                    <a:pt x="0" y="475"/>
                  </a:cubicBezTo>
                  <a:cubicBezTo>
                    <a:pt x="0" y="733"/>
                    <a:pt x="394" y="1106"/>
                    <a:pt x="882" y="1106"/>
                  </a:cubicBezTo>
                  <a:cubicBezTo>
                    <a:pt x="1363" y="1106"/>
                    <a:pt x="1763" y="733"/>
                    <a:pt x="1763" y="475"/>
                  </a:cubicBezTo>
                  <a:cubicBezTo>
                    <a:pt x="1763" y="211"/>
                    <a:pt x="1363" y="1"/>
                    <a:pt x="882" y="1"/>
                  </a:cubicBezTo>
                  <a:close/>
                </a:path>
              </a:pathLst>
            </a:custGeom>
            <a:solidFill>
              <a:srgbClr val="405C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81"/>
            <p:cNvSpPr/>
            <p:nvPr/>
          </p:nvSpPr>
          <p:spPr>
            <a:xfrm>
              <a:off x="5939074" y="1811527"/>
              <a:ext cx="30794" cy="44670"/>
            </a:xfrm>
            <a:custGeom>
              <a:rect b="b" l="l" r="r" t="t"/>
              <a:pathLst>
                <a:path extrusionOk="0" h="1703" w="1174">
                  <a:moveTo>
                    <a:pt x="448" y="1"/>
                  </a:moveTo>
                  <a:cubicBezTo>
                    <a:pt x="184" y="89"/>
                    <a:pt x="1" y="238"/>
                    <a:pt x="1" y="414"/>
                  </a:cubicBezTo>
                  <a:cubicBezTo>
                    <a:pt x="1" y="631"/>
                    <a:pt x="285" y="923"/>
                    <a:pt x="665" y="1011"/>
                  </a:cubicBezTo>
                  <a:lnTo>
                    <a:pt x="665" y="1696"/>
                  </a:lnTo>
                  <a:cubicBezTo>
                    <a:pt x="733" y="1696"/>
                    <a:pt x="807" y="1703"/>
                    <a:pt x="882" y="1703"/>
                  </a:cubicBezTo>
                  <a:cubicBezTo>
                    <a:pt x="957" y="1703"/>
                    <a:pt x="1031" y="1703"/>
                    <a:pt x="1106" y="1696"/>
                  </a:cubicBezTo>
                  <a:lnTo>
                    <a:pt x="1106" y="1011"/>
                  </a:lnTo>
                  <a:cubicBezTo>
                    <a:pt x="1126" y="1004"/>
                    <a:pt x="1153" y="1004"/>
                    <a:pt x="1174" y="997"/>
                  </a:cubicBezTo>
                  <a:cubicBezTo>
                    <a:pt x="753" y="848"/>
                    <a:pt x="448" y="380"/>
                    <a:pt x="448" y="35"/>
                  </a:cubicBezTo>
                  <a:lnTo>
                    <a:pt x="448" y="1"/>
                  </a:lnTo>
                  <a:close/>
                </a:path>
              </a:pathLst>
            </a:custGeom>
            <a:solidFill>
              <a:srgbClr val="203B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9" name="Google Shape;1989;p81"/>
          <p:cNvGrpSpPr/>
          <p:nvPr/>
        </p:nvGrpSpPr>
        <p:grpSpPr>
          <a:xfrm>
            <a:off x="3577849" y="2432942"/>
            <a:ext cx="393660" cy="370079"/>
            <a:chOff x="3577849" y="2432942"/>
            <a:chExt cx="393660" cy="370079"/>
          </a:xfrm>
        </p:grpSpPr>
        <p:sp>
          <p:nvSpPr>
            <p:cNvPr id="1990" name="Google Shape;1990;p81"/>
            <p:cNvSpPr/>
            <p:nvPr/>
          </p:nvSpPr>
          <p:spPr>
            <a:xfrm>
              <a:off x="3803558" y="2571279"/>
              <a:ext cx="167951" cy="223007"/>
            </a:xfrm>
            <a:custGeom>
              <a:rect b="b" l="l" r="r" t="t"/>
              <a:pathLst>
                <a:path extrusionOk="0" h="8502" w="6403">
                  <a:moveTo>
                    <a:pt x="2326" y="0"/>
                  </a:moveTo>
                  <a:cubicBezTo>
                    <a:pt x="2087" y="0"/>
                    <a:pt x="1853" y="26"/>
                    <a:pt x="1634" y="77"/>
                  </a:cubicBezTo>
                  <a:lnTo>
                    <a:pt x="0" y="5874"/>
                  </a:lnTo>
                  <a:lnTo>
                    <a:pt x="421" y="7427"/>
                  </a:lnTo>
                  <a:cubicBezTo>
                    <a:pt x="1393" y="8351"/>
                    <a:pt x="2110" y="8404"/>
                    <a:pt x="2262" y="8404"/>
                  </a:cubicBezTo>
                  <a:cubicBezTo>
                    <a:pt x="2282" y="8404"/>
                    <a:pt x="2292" y="8403"/>
                    <a:pt x="2292" y="8403"/>
                  </a:cubicBezTo>
                  <a:cubicBezTo>
                    <a:pt x="2538" y="8470"/>
                    <a:pt x="2770" y="8502"/>
                    <a:pt x="2990" y="8502"/>
                  </a:cubicBezTo>
                  <a:cubicBezTo>
                    <a:pt x="5602" y="8502"/>
                    <a:pt x="6403" y="4053"/>
                    <a:pt x="5052" y="1514"/>
                  </a:cubicBezTo>
                  <a:cubicBezTo>
                    <a:pt x="4507" y="484"/>
                    <a:pt x="3362" y="0"/>
                    <a:pt x="2326" y="0"/>
                  </a:cubicBezTo>
                  <a:close/>
                </a:path>
              </a:pathLst>
            </a:custGeom>
            <a:solidFill>
              <a:srgbClr val="CBD5D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p81"/>
            <p:cNvSpPr/>
            <p:nvPr/>
          </p:nvSpPr>
          <p:spPr>
            <a:xfrm>
              <a:off x="3805867" y="2590348"/>
              <a:ext cx="145813" cy="180567"/>
            </a:xfrm>
            <a:custGeom>
              <a:rect b="b" l="l" r="r" t="t"/>
              <a:pathLst>
                <a:path extrusionOk="0" h="6884" w="5559">
                  <a:moveTo>
                    <a:pt x="2247" y="0"/>
                  </a:moveTo>
                  <a:cubicBezTo>
                    <a:pt x="1893" y="0"/>
                    <a:pt x="1530" y="57"/>
                    <a:pt x="1173" y="164"/>
                  </a:cubicBezTo>
                  <a:lnTo>
                    <a:pt x="0" y="6253"/>
                  </a:lnTo>
                  <a:cubicBezTo>
                    <a:pt x="799" y="6695"/>
                    <a:pt x="1493" y="6884"/>
                    <a:pt x="2086" y="6884"/>
                  </a:cubicBezTo>
                  <a:cubicBezTo>
                    <a:pt x="5189" y="6884"/>
                    <a:pt x="5558" y="1715"/>
                    <a:pt x="3811" y="469"/>
                  </a:cubicBezTo>
                  <a:cubicBezTo>
                    <a:pt x="3360" y="147"/>
                    <a:pt x="2815" y="0"/>
                    <a:pt x="2247" y="0"/>
                  </a:cubicBezTo>
                  <a:close/>
                </a:path>
              </a:pathLst>
            </a:custGeom>
            <a:solidFill>
              <a:srgbClr val="677C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81"/>
            <p:cNvSpPr/>
            <p:nvPr/>
          </p:nvSpPr>
          <p:spPr>
            <a:xfrm>
              <a:off x="3809591" y="2603568"/>
              <a:ext cx="117694" cy="135111"/>
            </a:xfrm>
            <a:custGeom>
              <a:rect b="b" l="l" r="r" t="t"/>
              <a:pathLst>
                <a:path extrusionOk="0" h="5151" w="4487">
                  <a:moveTo>
                    <a:pt x="1272" y="1"/>
                  </a:moveTo>
                  <a:cubicBezTo>
                    <a:pt x="1170" y="1"/>
                    <a:pt x="1067" y="5"/>
                    <a:pt x="964" y="12"/>
                  </a:cubicBezTo>
                  <a:lnTo>
                    <a:pt x="1" y="5003"/>
                  </a:lnTo>
                  <a:cubicBezTo>
                    <a:pt x="398" y="5104"/>
                    <a:pt x="761" y="5151"/>
                    <a:pt x="1093" y="5151"/>
                  </a:cubicBezTo>
                  <a:cubicBezTo>
                    <a:pt x="4125" y="5151"/>
                    <a:pt x="4486" y="1279"/>
                    <a:pt x="2781" y="344"/>
                  </a:cubicBezTo>
                  <a:cubicBezTo>
                    <a:pt x="2346" y="110"/>
                    <a:pt x="1820" y="1"/>
                    <a:pt x="1272" y="1"/>
                  </a:cubicBezTo>
                  <a:close/>
                </a:path>
              </a:pathLst>
            </a:custGeom>
            <a:solidFill>
              <a:srgbClr val="203B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81"/>
            <p:cNvSpPr/>
            <p:nvPr/>
          </p:nvSpPr>
          <p:spPr>
            <a:xfrm>
              <a:off x="3584066" y="2432942"/>
              <a:ext cx="62637" cy="48945"/>
            </a:xfrm>
            <a:custGeom>
              <a:rect b="b" l="l" r="r" t="t"/>
              <a:pathLst>
                <a:path extrusionOk="0" h="1866" w="2388">
                  <a:moveTo>
                    <a:pt x="1320" y="0"/>
                  </a:moveTo>
                  <a:cubicBezTo>
                    <a:pt x="1145" y="0"/>
                    <a:pt x="966" y="45"/>
                    <a:pt x="801" y="164"/>
                  </a:cubicBezTo>
                  <a:cubicBezTo>
                    <a:pt x="1" y="754"/>
                    <a:pt x="862" y="1866"/>
                    <a:pt x="862" y="1866"/>
                  </a:cubicBezTo>
                  <a:lnTo>
                    <a:pt x="2388" y="435"/>
                  </a:lnTo>
                  <a:cubicBezTo>
                    <a:pt x="2388" y="435"/>
                    <a:pt x="1867" y="0"/>
                    <a:pt x="1320"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81"/>
            <p:cNvSpPr/>
            <p:nvPr/>
          </p:nvSpPr>
          <p:spPr>
            <a:xfrm>
              <a:off x="3577849" y="2441887"/>
              <a:ext cx="117064" cy="105445"/>
            </a:xfrm>
            <a:custGeom>
              <a:rect b="b" l="l" r="r" t="t"/>
              <a:pathLst>
                <a:path extrusionOk="0" h="4020" w="4463">
                  <a:moveTo>
                    <a:pt x="2866" y="0"/>
                  </a:moveTo>
                  <a:cubicBezTo>
                    <a:pt x="2505" y="0"/>
                    <a:pt x="2106" y="127"/>
                    <a:pt x="1696" y="480"/>
                  </a:cubicBezTo>
                  <a:cubicBezTo>
                    <a:pt x="1" y="1945"/>
                    <a:pt x="1581" y="4020"/>
                    <a:pt x="1581" y="4020"/>
                  </a:cubicBezTo>
                  <a:lnTo>
                    <a:pt x="4462" y="826"/>
                  </a:lnTo>
                  <a:cubicBezTo>
                    <a:pt x="4462" y="826"/>
                    <a:pt x="3787" y="0"/>
                    <a:pt x="2866" y="0"/>
                  </a:cubicBezTo>
                  <a:close/>
                </a:path>
              </a:pathLst>
            </a:custGeom>
            <a:solidFill>
              <a:srgbClr val="D7E1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81"/>
            <p:cNvSpPr/>
            <p:nvPr/>
          </p:nvSpPr>
          <p:spPr>
            <a:xfrm>
              <a:off x="3580000" y="2457310"/>
              <a:ext cx="65470" cy="90021"/>
            </a:xfrm>
            <a:custGeom>
              <a:rect b="b" l="l" r="r" t="t"/>
              <a:pathLst>
                <a:path extrusionOk="0" h="3432" w="2496">
                  <a:moveTo>
                    <a:pt x="1499" y="1"/>
                  </a:moveTo>
                  <a:cubicBezTo>
                    <a:pt x="0" y="1459"/>
                    <a:pt x="1499" y="3432"/>
                    <a:pt x="1499" y="3432"/>
                  </a:cubicBezTo>
                  <a:lnTo>
                    <a:pt x="2495" y="2333"/>
                  </a:lnTo>
                  <a:lnTo>
                    <a:pt x="2082" y="1845"/>
                  </a:lnTo>
                  <a:cubicBezTo>
                    <a:pt x="1675" y="1405"/>
                    <a:pt x="1404" y="652"/>
                    <a:pt x="1499"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81"/>
            <p:cNvSpPr/>
            <p:nvPr/>
          </p:nvSpPr>
          <p:spPr>
            <a:xfrm>
              <a:off x="3581417" y="2460562"/>
              <a:ext cx="173066" cy="174272"/>
            </a:xfrm>
            <a:custGeom>
              <a:rect b="b" l="l" r="r" t="t"/>
              <a:pathLst>
                <a:path extrusionOk="0" h="6644" w="6598">
                  <a:moveTo>
                    <a:pt x="4657" y="1"/>
                  </a:moveTo>
                  <a:cubicBezTo>
                    <a:pt x="4493" y="1"/>
                    <a:pt x="4319" y="21"/>
                    <a:pt x="4136" y="67"/>
                  </a:cubicBezTo>
                  <a:cubicBezTo>
                    <a:pt x="3899" y="128"/>
                    <a:pt x="3669" y="230"/>
                    <a:pt x="3465" y="365"/>
                  </a:cubicBezTo>
                  <a:lnTo>
                    <a:pt x="3282" y="487"/>
                  </a:lnTo>
                  <a:cubicBezTo>
                    <a:pt x="3011" y="650"/>
                    <a:pt x="2767" y="853"/>
                    <a:pt x="2550" y="1077"/>
                  </a:cubicBezTo>
                  <a:lnTo>
                    <a:pt x="2543" y="1084"/>
                  </a:lnTo>
                  <a:cubicBezTo>
                    <a:pt x="0" y="3749"/>
                    <a:pt x="2197" y="6644"/>
                    <a:pt x="2197" y="6644"/>
                  </a:cubicBezTo>
                  <a:lnTo>
                    <a:pt x="6598" y="1118"/>
                  </a:lnTo>
                  <a:cubicBezTo>
                    <a:pt x="6598" y="1118"/>
                    <a:pt x="5881" y="1"/>
                    <a:pt x="4657"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7" name="Google Shape;1997;p81"/>
            <p:cNvSpPr/>
            <p:nvPr/>
          </p:nvSpPr>
          <p:spPr>
            <a:xfrm>
              <a:off x="3590125" y="2505704"/>
              <a:ext cx="95530" cy="129130"/>
            </a:xfrm>
            <a:custGeom>
              <a:rect b="b" l="l" r="r" t="t"/>
              <a:pathLst>
                <a:path extrusionOk="0" h="4923" w="3642">
                  <a:moveTo>
                    <a:pt x="1696" y="0"/>
                  </a:moveTo>
                  <a:lnTo>
                    <a:pt x="1696" y="0"/>
                  </a:lnTo>
                  <a:cubicBezTo>
                    <a:pt x="1" y="2475"/>
                    <a:pt x="1865" y="4923"/>
                    <a:pt x="1865" y="4923"/>
                  </a:cubicBezTo>
                  <a:lnTo>
                    <a:pt x="3642" y="2699"/>
                  </a:lnTo>
                  <a:lnTo>
                    <a:pt x="2530" y="2333"/>
                  </a:lnTo>
                  <a:cubicBezTo>
                    <a:pt x="1635" y="1729"/>
                    <a:pt x="1601" y="705"/>
                    <a:pt x="1696" y="0"/>
                  </a:cubicBezTo>
                  <a:close/>
                </a:path>
              </a:pathLst>
            </a:custGeom>
            <a:solidFill>
              <a:srgbClr val="CBD5D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8" name="Google Shape;1998;p81"/>
            <p:cNvSpPr/>
            <p:nvPr/>
          </p:nvSpPr>
          <p:spPr>
            <a:xfrm>
              <a:off x="3617509" y="2486661"/>
              <a:ext cx="253670" cy="316360"/>
            </a:xfrm>
            <a:custGeom>
              <a:rect b="b" l="l" r="r" t="t"/>
              <a:pathLst>
                <a:path extrusionOk="0" h="12061" w="9671">
                  <a:moveTo>
                    <a:pt x="5451" y="0"/>
                  </a:moveTo>
                  <a:cubicBezTo>
                    <a:pt x="5226" y="0"/>
                    <a:pt x="5004" y="27"/>
                    <a:pt x="4788" y="82"/>
                  </a:cubicBezTo>
                  <a:cubicBezTo>
                    <a:pt x="4578" y="143"/>
                    <a:pt x="4381" y="225"/>
                    <a:pt x="4198" y="333"/>
                  </a:cubicBezTo>
                  <a:cubicBezTo>
                    <a:pt x="3506" y="699"/>
                    <a:pt x="2889" y="1187"/>
                    <a:pt x="2374" y="1770"/>
                  </a:cubicBezTo>
                  <a:cubicBezTo>
                    <a:pt x="896" y="3466"/>
                    <a:pt x="1" y="6137"/>
                    <a:pt x="1703" y="8836"/>
                  </a:cubicBezTo>
                  <a:cubicBezTo>
                    <a:pt x="3231" y="11263"/>
                    <a:pt x="5260" y="12061"/>
                    <a:pt x="7073" y="12061"/>
                  </a:cubicBezTo>
                  <a:cubicBezTo>
                    <a:pt x="7914" y="12061"/>
                    <a:pt x="8709" y="11889"/>
                    <a:pt x="9385" y="11629"/>
                  </a:cubicBezTo>
                  <a:cubicBezTo>
                    <a:pt x="9385" y="11629"/>
                    <a:pt x="8544" y="11460"/>
                    <a:pt x="8056" y="10504"/>
                  </a:cubicBezTo>
                  <a:cubicBezTo>
                    <a:pt x="7365" y="9141"/>
                    <a:pt x="7900" y="6944"/>
                    <a:pt x="8578" y="5107"/>
                  </a:cubicBezTo>
                  <a:cubicBezTo>
                    <a:pt x="9670" y="2142"/>
                    <a:pt x="7469" y="0"/>
                    <a:pt x="5451" y="0"/>
                  </a:cubicBezTo>
                  <a:close/>
                </a:path>
              </a:pathLst>
            </a:custGeom>
            <a:solidFill>
              <a:srgbClr val="D7E1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81"/>
            <p:cNvSpPr/>
            <p:nvPr/>
          </p:nvSpPr>
          <p:spPr>
            <a:xfrm>
              <a:off x="3627476" y="2566873"/>
              <a:ext cx="236227" cy="236149"/>
            </a:xfrm>
            <a:custGeom>
              <a:rect b="b" l="l" r="r" t="t"/>
              <a:pathLst>
                <a:path extrusionOk="0" h="9003" w="9006">
                  <a:moveTo>
                    <a:pt x="1099" y="1"/>
                  </a:moveTo>
                  <a:lnTo>
                    <a:pt x="1099" y="1"/>
                  </a:lnTo>
                  <a:cubicBezTo>
                    <a:pt x="245" y="1615"/>
                    <a:pt x="0" y="3689"/>
                    <a:pt x="1323" y="5778"/>
                  </a:cubicBezTo>
                  <a:cubicBezTo>
                    <a:pt x="2851" y="8205"/>
                    <a:pt x="4877" y="9003"/>
                    <a:pt x="6688" y="9003"/>
                  </a:cubicBezTo>
                  <a:cubicBezTo>
                    <a:pt x="7528" y="9003"/>
                    <a:pt x="8322" y="8831"/>
                    <a:pt x="8998" y="8571"/>
                  </a:cubicBezTo>
                  <a:cubicBezTo>
                    <a:pt x="9005" y="8571"/>
                    <a:pt x="8164" y="8402"/>
                    <a:pt x="7676" y="7446"/>
                  </a:cubicBezTo>
                  <a:cubicBezTo>
                    <a:pt x="7561" y="7209"/>
                    <a:pt x="7473" y="6951"/>
                    <a:pt x="7425" y="6686"/>
                  </a:cubicBezTo>
                  <a:cubicBezTo>
                    <a:pt x="3581" y="6266"/>
                    <a:pt x="1465" y="2659"/>
                    <a:pt x="1099"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00" name="Google Shape;2000;p81"/>
          <p:cNvGrpSpPr/>
          <p:nvPr/>
        </p:nvGrpSpPr>
        <p:grpSpPr>
          <a:xfrm>
            <a:off x="2493999" y="2927037"/>
            <a:ext cx="370132" cy="328164"/>
            <a:chOff x="2493999" y="2927037"/>
            <a:chExt cx="370132" cy="328164"/>
          </a:xfrm>
        </p:grpSpPr>
        <p:sp>
          <p:nvSpPr>
            <p:cNvPr id="2001" name="Google Shape;2001;p81"/>
            <p:cNvSpPr/>
            <p:nvPr/>
          </p:nvSpPr>
          <p:spPr>
            <a:xfrm>
              <a:off x="2538826" y="2932807"/>
              <a:ext cx="27804" cy="89759"/>
            </a:xfrm>
            <a:custGeom>
              <a:rect b="b" l="l" r="r" t="t"/>
              <a:pathLst>
                <a:path extrusionOk="0" h="3422" w="1060">
                  <a:moveTo>
                    <a:pt x="793" y="1"/>
                  </a:moveTo>
                  <a:cubicBezTo>
                    <a:pt x="691" y="1"/>
                    <a:pt x="590" y="63"/>
                    <a:pt x="570" y="201"/>
                  </a:cubicBezTo>
                  <a:lnTo>
                    <a:pt x="20" y="3157"/>
                  </a:lnTo>
                  <a:cubicBezTo>
                    <a:pt x="0" y="3279"/>
                    <a:pt x="81" y="3395"/>
                    <a:pt x="204" y="3422"/>
                  </a:cubicBezTo>
                  <a:lnTo>
                    <a:pt x="244" y="3422"/>
                  </a:lnTo>
                  <a:cubicBezTo>
                    <a:pt x="353" y="3422"/>
                    <a:pt x="448" y="3347"/>
                    <a:pt x="468" y="3239"/>
                  </a:cubicBezTo>
                  <a:lnTo>
                    <a:pt x="1017" y="282"/>
                  </a:lnTo>
                  <a:cubicBezTo>
                    <a:pt x="1059" y="106"/>
                    <a:pt x="926" y="1"/>
                    <a:pt x="793" y="1"/>
                  </a:cubicBezTo>
                  <a:close/>
                </a:path>
              </a:pathLst>
            </a:custGeom>
            <a:solidFill>
              <a:srgbClr val="C3CF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81"/>
            <p:cNvSpPr/>
            <p:nvPr/>
          </p:nvSpPr>
          <p:spPr>
            <a:xfrm>
              <a:off x="2505173" y="2932965"/>
              <a:ext cx="27804" cy="89602"/>
            </a:xfrm>
            <a:custGeom>
              <a:rect b="b" l="l" r="r" t="t"/>
              <a:pathLst>
                <a:path extrusionOk="0" h="3416" w="1060">
                  <a:moveTo>
                    <a:pt x="259" y="1"/>
                  </a:moveTo>
                  <a:cubicBezTo>
                    <a:pt x="130" y="1"/>
                    <a:pt x="1" y="100"/>
                    <a:pt x="35" y="269"/>
                  </a:cubicBezTo>
                  <a:lnTo>
                    <a:pt x="591" y="3233"/>
                  </a:lnTo>
                  <a:cubicBezTo>
                    <a:pt x="612" y="3334"/>
                    <a:pt x="700" y="3416"/>
                    <a:pt x="815" y="3416"/>
                  </a:cubicBezTo>
                  <a:cubicBezTo>
                    <a:pt x="958" y="3416"/>
                    <a:pt x="1059" y="3287"/>
                    <a:pt x="1039" y="3144"/>
                  </a:cubicBezTo>
                  <a:lnTo>
                    <a:pt x="483" y="188"/>
                  </a:lnTo>
                  <a:cubicBezTo>
                    <a:pt x="457" y="59"/>
                    <a:pt x="358" y="1"/>
                    <a:pt x="259" y="1"/>
                  </a:cubicBezTo>
                  <a:close/>
                </a:path>
              </a:pathLst>
            </a:custGeom>
            <a:solidFill>
              <a:srgbClr val="C3CF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81"/>
            <p:cNvSpPr/>
            <p:nvPr/>
          </p:nvSpPr>
          <p:spPr>
            <a:xfrm>
              <a:off x="2493999" y="3004573"/>
              <a:ext cx="362682" cy="250628"/>
            </a:xfrm>
            <a:custGeom>
              <a:rect b="b" l="l" r="r" t="t"/>
              <a:pathLst>
                <a:path extrusionOk="0" h="9555" w="13827">
                  <a:moveTo>
                    <a:pt x="685" y="1"/>
                  </a:moveTo>
                  <a:cubicBezTo>
                    <a:pt x="306" y="1"/>
                    <a:pt x="0" y="306"/>
                    <a:pt x="0" y="686"/>
                  </a:cubicBezTo>
                  <a:lnTo>
                    <a:pt x="0" y="909"/>
                  </a:lnTo>
                  <a:cubicBezTo>
                    <a:pt x="0" y="1486"/>
                    <a:pt x="367" y="2001"/>
                    <a:pt x="916" y="2198"/>
                  </a:cubicBezTo>
                  <a:lnTo>
                    <a:pt x="916" y="5005"/>
                  </a:lnTo>
                  <a:cubicBezTo>
                    <a:pt x="916" y="7520"/>
                    <a:pt x="2950" y="9555"/>
                    <a:pt x="5466" y="9555"/>
                  </a:cubicBezTo>
                  <a:lnTo>
                    <a:pt x="13216" y="9555"/>
                  </a:lnTo>
                  <a:cubicBezTo>
                    <a:pt x="13650" y="9555"/>
                    <a:pt x="13826" y="8985"/>
                    <a:pt x="13460" y="8741"/>
                  </a:cubicBezTo>
                  <a:lnTo>
                    <a:pt x="13460" y="8741"/>
                  </a:lnTo>
                  <a:lnTo>
                    <a:pt x="13460" y="8748"/>
                  </a:lnTo>
                  <a:lnTo>
                    <a:pt x="12287" y="7968"/>
                  </a:lnTo>
                  <a:lnTo>
                    <a:pt x="3391" y="5263"/>
                  </a:lnTo>
                  <a:cubicBezTo>
                    <a:pt x="2984" y="5018"/>
                    <a:pt x="2733" y="4578"/>
                    <a:pt x="2733" y="4096"/>
                  </a:cubicBezTo>
                  <a:lnTo>
                    <a:pt x="2733" y="1140"/>
                  </a:lnTo>
                  <a:cubicBezTo>
                    <a:pt x="2733" y="509"/>
                    <a:pt x="2224" y="1"/>
                    <a:pt x="1601" y="1"/>
                  </a:cubicBezTo>
                  <a:close/>
                </a:path>
              </a:pathLst>
            </a:custGeom>
            <a:solidFill>
              <a:srgbClr val="D7E1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81"/>
            <p:cNvSpPr/>
            <p:nvPr/>
          </p:nvSpPr>
          <p:spPr>
            <a:xfrm>
              <a:off x="2547718" y="2927037"/>
              <a:ext cx="23843" cy="23869"/>
            </a:xfrm>
            <a:custGeom>
              <a:rect b="b" l="l" r="r" t="t"/>
              <a:pathLst>
                <a:path extrusionOk="0" h="910" w="909">
                  <a:moveTo>
                    <a:pt x="454" y="0"/>
                  </a:moveTo>
                  <a:cubicBezTo>
                    <a:pt x="204" y="0"/>
                    <a:pt x="0" y="204"/>
                    <a:pt x="0" y="455"/>
                  </a:cubicBezTo>
                  <a:cubicBezTo>
                    <a:pt x="0" y="706"/>
                    <a:pt x="204" y="909"/>
                    <a:pt x="454" y="909"/>
                  </a:cubicBezTo>
                  <a:cubicBezTo>
                    <a:pt x="705" y="909"/>
                    <a:pt x="909" y="706"/>
                    <a:pt x="909" y="455"/>
                  </a:cubicBezTo>
                  <a:cubicBezTo>
                    <a:pt x="909" y="204"/>
                    <a:pt x="705" y="0"/>
                    <a:pt x="454" y="0"/>
                  </a:cubicBezTo>
                  <a:close/>
                </a:path>
              </a:pathLst>
            </a:custGeom>
            <a:solidFill>
              <a:srgbClr val="405C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81"/>
            <p:cNvSpPr/>
            <p:nvPr/>
          </p:nvSpPr>
          <p:spPr>
            <a:xfrm>
              <a:off x="2557135" y="2932204"/>
              <a:ext cx="10177" cy="10151"/>
            </a:xfrm>
            <a:custGeom>
              <a:rect b="b" l="l" r="r" t="t"/>
              <a:pathLst>
                <a:path extrusionOk="0" h="387" w="388">
                  <a:moveTo>
                    <a:pt x="190" y="0"/>
                  </a:moveTo>
                  <a:cubicBezTo>
                    <a:pt x="89" y="0"/>
                    <a:pt x="1" y="88"/>
                    <a:pt x="1" y="197"/>
                  </a:cubicBezTo>
                  <a:cubicBezTo>
                    <a:pt x="1" y="298"/>
                    <a:pt x="89" y="387"/>
                    <a:pt x="190" y="387"/>
                  </a:cubicBezTo>
                  <a:cubicBezTo>
                    <a:pt x="299" y="387"/>
                    <a:pt x="387" y="298"/>
                    <a:pt x="387" y="197"/>
                  </a:cubicBezTo>
                  <a:cubicBezTo>
                    <a:pt x="387" y="88"/>
                    <a:pt x="299" y="0"/>
                    <a:pt x="19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81"/>
            <p:cNvSpPr/>
            <p:nvPr/>
          </p:nvSpPr>
          <p:spPr>
            <a:xfrm>
              <a:off x="2500032" y="2927037"/>
              <a:ext cx="23869" cy="23869"/>
            </a:xfrm>
            <a:custGeom>
              <a:rect b="b" l="l" r="r" t="t"/>
              <a:pathLst>
                <a:path extrusionOk="0" h="910" w="910">
                  <a:moveTo>
                    <a:pt x="455" y="0"/>
                  </a:moveTo>
                  <a:cubicBezTo>
                    <a:pt x="204" y="0"/>
                    <a:pt x="1" y="204"/>
                    <a:pt x="1" y="455"/>
                  </a:cubicBezTo>
                  <a:cubicBezTo>
                    <a:pt x="1" y="706"/>
                    <a:pt x="204" y="909"/>
                    <a:pt x="455" y="909"/>
                  </a:cubicBezTo>
                  <a:cubicBezTo>
                    <a:pt x="706" y="909"/>
                    <a:pt x="910" y="706"/>
                    <a:pt x="910" y="455"/>
                  </a:cubicBezTo>
                  <a:cubicBezTo>
                    <a:pt x="910" y="204"/>
                    <a:pt x="706" y="0"/>
                    <a:pt x="455" y="0"/>
                  </a:cubicBezTo>
                  <a:close/>
                </a:path>
              </a:pathLst>
            </a:custGeom>
            <a:solidFill>
              <a:srgbClr val="405C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81"/>
            <p:cNvSpPr/>
            <p:nvPr/>
          </p:nvSpPr>
          <p:spPr>
            <a:xfrm>
              <a:off x="2508583" y="2932204"/>
              <a:ext cx="10151" cy="10151"/>
            </a:xfrm>
            <a:custGeom>
              <a:rect b="b" l="l" r="r" t="t"/>
              <a:pathLst>
                <a:path extrusionOk="0" h="387" w="387">
                  <a:moveTo>
                    <a:pt x="190" y="0"/>
                  </a:moveTo>
                  <a:cubicBezTo>
                    <a:pt x="89" y="0"/>
                    <a:pt x="0" y="88"/>
                    <a:pt x="0" y="197"/>
                  </a:cubicBezTo>
                  <a:cubicBezTo>
                    <a:pt x="0" y="298"/>
                    <a:pt x="89" y="387"/>
                    <a:pt x="190" y="387"/>
                  </a:cubicBezTo>
                  <a:cubicBezTo>
                    <a:pt x="299" y="387"/>
                    <a:pt x="387" y="298"/>
                    <a:pt x="387" y="197"/>
                  </a:cubicBezTo>
                  <a:cubicBezTo>
                    <a:pt x="387" y="88"/>
                    <a:pt x="299" y="0"/>
                    <a:pt x="19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p81"/>
            <p:cNvSpPr/>
            <p:nvPr/>
          </p:nvSpPr>
          <p:spPr>
            <a:xfrm>
              <a:off x="2493999" y="3004573"/>
              <a:ext cx="342223" cy="250628"/>
            </a:xfrm>
            <a:custGeom>
              <a:rect b="b" l="l" r="r" t="t"/>
              <a:pathLst>
                <a:path extrusionOk="0" h="9555" w="13047">
                  <a:moveTo>
                    <a:pt x="685" y="1"/>
                  </a:moveTo>
                  <a:cubicBezTo>
                    <a:pt x="306" y="1"/>
                    <a:pt x="0" y="306"/>
                    <a:pt x="0" y="686"/>
                  </a:cubicBezTo>
                  <a:lnTo>
                    <a:pt x="0" y="909"/>
                  </a:lnTo>
                  <a:cubicBezTo>
                    <a:pt x="0" y="1486"/>
                    <a:pt x="367" y="2001"/>
                    <a:pt x="916" y="2198"/>
                  </a:cubicBezTo>
                  <a:lnTo>
                    <a:pt x="916" y="5005"/>
                  </a:lnTo>
                  <a:cubicBezTo>
                    <a:pt x="916" y="7520"/>
                    <a:pt x="2950" y="9555"/>
                    <a:pt x="5466" y="9555"/>
                  </a:cubicBezTo>
                  <a:lnTo>
                    <a:pt x="12748" y="9555"/>
                  </a:lnTo>
                  <a:cubicBezTo>
                    <a:pt x="13046" y="9555"/>
                    <a:pt x="13046" y="9100"/>
                    <a:pt x="12748" y="9100"/>
                  </a:cubicBezTo>
                  <a:lnTo>
                    <a:pt x="12748" y="9107"/>
                  </a:lnTo>
                  <a:lnTo>
                    <a:pt x="6374" y="9107"/>
                  </a:lnTo>
                  <a:cubicBezTo>
                    <a:pt x="3859" y="9107"/>
                    <a:pt x="1824" y="7066"/>
                    <a:pt x="1824" y="4557"/>
                  </a:cubicBezTo>
                  <a:lnTo>
                    <a:pt x="1824" y="2340"/>
                  </a:lnTo>
                  <a:cubicBezTo>
                    <a:pt x="1818" y="2171"/>
                    <a:pt x="1729" y="2021"/>
                    <a:pt x="1580" y="1940"/>
                  </a:cubicBezTo>
                  <a:cubicBezTo>
                    <a:pt x="1167" y="1696"/>
                    <a:pt x="909" y="1248"/>
                    <a:pt x="909" y="767"/>
                  </a:cubicBezTo>
                  <a:lnTo>
                    <a:pt x="909" y="1"/>
                  </a:ln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81"/>
            <p:cNvSpPr/>
            <p:nvPr/>
          </p:nvSpPr>
          <p:spPr>
            <a:xfrm>
              <a:off x="2576519" y="2987497"/>
              <a:ext cx="287612" cy="244044"/>
            </a:xfrm>
            <a:custGeom>
              <a:rect b="b" l="l" r="r" t="t"/>
              <a:pathLst>
                <a:path extrusionOk="0" h="9304" w="10965">
                  <a:moveTo>
                    <a:pt x="5798" y="1"/>
                  </a:moveTo>
                  <a:cubicBezTo>
                    <a:pt x="2231" y="1"/>
                    <a:pt x="1" y="2896"/>
                    <a:pt x="292" y="6131"/>
                  </a:cubicBezTo>
                  <a:cubicBezTo>
                    <a:pt x="359" y="6810"/>
                    <a:pt x="1048" y="8074"/>
                    <a:pt x="2399" y="8074"/>
                  </a:cubicBezTo>
                  <a:cubicBezTo>
                    <a:pt x="2841" y="8074"/>
                    <a:pt x="3355" y="7938"/>
                    <a:pt x="3940" y="7602"/>
                  </a:cubicBezTo>
                  <a:cubicBezTo>
                    <a:pt x="4523" y="8646"/>
                    <a:pt x="5629" y="9297"/>
                    <a:pt x="6829" y="9304"/>
                  </a:cubicBezTo>
                  <a:cubicBezTo>
                    <a:pt x="9114" y="9304"/>
                    <a:pt x="10965" y="7453"/>
                    <a:pt x="10965" y="5168"/>
                  </a:cubicBezTo>
                  <a:cubicBezTo>
                    <a:pt x="10958" y="2313"/>
                    <a:pt x="8646" y="1"/>
                    <a:pt x="5798" y="1"/>
                  </a:cubicBezTo>
                  <a:close/>
                </a:path>
              </a:pathLst>
            </a:custGeom>
            <a:solidFill>
              <a:srgbClr val="697D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81"/>
            <p:cNvSpPr/>
            <p:nvPr/>
          </p:nvSpPr>
          <p:spPr>
            <a:xfrm>
              <a:off x="2576519" y="2987497"/>
              <a:ext cx="227860" cy="211676"/>
            </a:xfrm>
            <a:custGeom>
              <a:rect b="b" l="l" r="r" t="t"/>
              <a:pathLst>
                <a:path extrusionOk="0" h="8070" w="8687">
                  <a:moveTo>
                    <a:pt x="5798" y="1"/>
                  </a:moveTo>
                  <a:cubicBezTo>
                    <a:pt x="2231" y="1"/>
                    <a:pt x="1" y="2896"/>
                    <a:pt x="299" y="6131"/>
                  </a:cubicBezTo>
                  <a:cubicBezTo>
                    <a:pt x="360" y="6788"/>
                    <a:pt x="1011" y="7995"/>
                    <a:pt x="2286" y="8070"/>
                  </a:cubicBezTo>
                  <a:cubicBezTo>
                    <a:pt x="1899" y="7656"/>
                    <a:pt x="1696" y="7141"/>
                    <a:pt x="1662" y="6788"/>
                  </a:cubicBezTo>
                  <a:cubicBezTo>
                    <a:pt x="1364" y="3547"/>
                    <a:pt x="3594" y="652"/>
                    <a:pt x="7161" y="652"/>
                  </a:cubicBezTo>
                  <a:cubicBezTo>
                    <a:pt x="7676" y="652"/>
                    <a:pt x="8192" y="733"/>
                    <a:pt x="8687" y="882"/>
                  </a:cubicBezTo>
                  <a:cubicBezTo>
                    <a:pt x="7832" y="306"/>
                    <a:pt x="6829" y="1"/>
                    <a:pt x="5798" y="1"/>
                  </a:cubicBezTo>
                  <a:close/>
                </a:path>
              </a:pathLst>
            </a:custGeom>
            <a:solidFill>
              <a:srgbClr val="4F64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81"/>
            <p:cNvSpPr/>
            <p:nvPr/>
          </p:nvSpPr>
          <p:spPr>
            <a:xfrm>
              <a:off x="2651930" y="3069308"/>
              <a:ext cx="146573" cy="122940"/>
            </a:xfrm>
            <a:custGeom>
              <a:rect b="b" l="l" r="r" t="t"/>
              <a:pathLst>
                <a:path extrusionOk="0" h="4687" w="5588">
                  <a:moveTo>
                    <a:pt x="3249" y="1"/>
                  </a:moveTo>
                  <a:cubicBezTo>
                    <a:pt x="2259" y="1"/>
                    <a:pt x="1275" y="591"/>
                    <a:pt x="740" y="1499"/>
                  </a:cubicBezTo>
                  <a:cubicBezTo>
                    <a:pt x="407" y="2049"/>
                    <a:pt x="1" y="3167"/>
                    <a:pt x="658" y="4686"/>
                  </a:cubicBezTo>
                  <a:cubicBezTo>
                    <a:pt x="801" y="4625"/>
                    <a:pt x="936" y="4557"/>
                    <a:pt x="1065" y="4476"/>
                  </a:cubicBezTo>
                  <a:cubicBezTo>
                    <a:pt x="645" y="3479"/>
                    <a:pt x="658" y="2517"/>
                    <a:pt x="1126" y="1730"/>
                  </a:cubicBezTo>
                  <a:cubicBezTo>
                    <a:pt x="1581" y="971"/>
                    <a:pt x="2435" y="462"/>
                    <a:pt x="3249" y="462"/>
                  </a:cubicBezTo>
                  <a:cubicBezTo>
                    <a:pt x="4293" y="462"/>
                    <a:pt x="5134" y="1303"/>
                    <a:pt x="5134" y="2347"/>
                  </a:cubicBezTo>
                  <a:cubicBezTo>
                    <a:pt x="5134" y="3154"/>
                    <a:pt x="4483" y="3812"/>
                    <a:pt x="3669" y="3812"/>
                  </a:cubicBezTo>
                  <a:cubicBezTo>
                    <a:pt x="3045" y="3812"/>
                    <a:pt x="2543" y="3310"/>
                    <a:pt x="2543" y="2686"/>
                  </a:cubicBezTo>
                  <a:cubicBezTo>
                    <a:pt x="2523" y="2252"/>
                    <a:pt x="2855" y="1879"/>
                    <a:pt x="3289" y="1852"/>
                  </a:cubicBezTo>
                  <a:cubicBezTo>
                    <a:pt x="3311" y="1850"/>
                    <a:pt x="3333" y="1849"/>
                    <a:pt x="3355" y="1849"/>
                  </a:cubicBezTo>
                  <a:cubicBezTo>
                    <a:pt x="3651" y="1849"/>
                    <a:pt x="3972" y="2023"/>
                    <a:pt x="4042" y="2503"/>
                  </a:cubicBezTo>
                  <a:cubicBezTo>
                    <a:pt x="4060" y="2635"/>
                    <a:pt x="4159" y="2696"/>
                    <a:pt x="4260" y="2696"/>
                  </a:cubicBezTo>
                  <a:cubicBezTo>
                    <a:pt x="4387" y="2696"/>
                    <a:pt x="4516" y="2601"/>
                    <a:pt x="4489" y="2435"/>
                  </a:cubicBezTo>
                  <a:cubicBezTo>
                    <a:pt x="4387" y="1707"/>
                    <a:pt x="3858" y="1394"/>
                    <a:pt x="3349" y="1394"/>
                  </a:cubicBezTo>
                  <a:cubicBezTo>
                    <a:pt x="3318" y="1394"/>
                    <a:pt x="3287" y="1395"/>
                    <a:pt x="3255" y="1398"/>
                  </a:cubicBezTo>
                  <a:cubicBezTo>
                    <a:pt x="2584" y="1438"/>
                    <a:pt x="2069" y="2008"/>
                    <a:pt x="2089" y="2686"/>
                  </a:cubicBezTo>
                  <a:cubicBezTo>
                    <a:pt x="2089" y="3561"/>
                    <a:pt x="2794" y="4266"/>
                    <a:pt x="3669" y="4266"/>
                  </a:cubicBezTo>
                  <a:cubicBezTo>
                    <a:pt x="4734" y="4266"/>
                    <a:pt x="5588" y="3405"/>
                    <a:pt x="5588" y="2347"/>
                  </a:cubicBezTo>
                  <a:cubicBezTo>
                    <a:pt x="5588" y="1052"/>
                    <a:pt x="4537" y="1"/>
                    <a:pt x="3249" y="1"/>
                  </a:cubicBezTo>
                  <a:close/>
                </a:path>
              </a:pathLst>
            </a:custGeom>
            <a:solidFill>
              <a:srgbClr val="4F64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81"/>
            <p:cNvSpPr/>
            <p:nvPr/>
          </p:nvSpPr>
          <p:spPr>
            <a:xfrm>
              <a:off x="2517842" y="3062200"/>
              <a:ext cx="19935" cy="14610"/>
            </a:xfrm>
            <a:custGeom>
              <a:rect b="b" l="l" r="r" t="t"/>
              <a:pathLst>
                <a:path extrusionOk="0" h="557" w="760">
                  <a:moveTo>
                    <a:pt x="0" y="1"/>
                  </a:moveTo>
                  <a:lnTo>
                    <a:pt x="0" y="489"/>
                  </a:lnTo>
                  <a:cubicBezTo>
                    <a:pt x="149" y="530"/>
                    <a:pt x="305" y="550"/>
                    <a:pt x="461" y="557"/>
                  </a:cubicBezTo>
                  <a:cubicBezTo>
                    <a:pt x="759" y="557"/>
                    <a:pt x="759" y="96"/>
                    <a:pt x="461" y="96"/>
                  </a:cubicBezTo>
                  <a:cubicBezTo>
                    <a:pt x="298" y="96"/>
                    <a:pt x="149" y="62"/>
                    <a:pt x="0" y="1"/>
                  </a:cubicBezTo>
                  <a:close/>
                </a:path>
              </a:pathLst>
            </a:custGeom>
            <a:solidFill>
              <a:srgbClr val="C3CF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13" name="Google Shape;2013;p81"/>
          <p:cNvGrpSpPr/>
          <p:nvPr/>
        </p:nvGrpSpPr>
        <p:grpSpPr>
          <a:xfrm>
            <a:off x="3589417" y="2950696"/>
            <a:ext cx="370315" cy="281028"/>
            <a:chOff x="3589417" y="2950696"/>
            <a:chExt cx="370315" cy="281028"/>
          </a:xfrm>
        </p:grpSpPr>
        <p:sp>
          <p:nvSpPr>
            <p:cNvPr id="2014" name="Google Shape;2014;p81"/>
            <p:cNvSpPr/>
            <p:nvPr/>
          </p:nvSpPr>
          <p:spPr>
            <a:xfrm>
              <a:off x="3719098" y="2969083"/>
              <a:ext cx="110612" cy="83018"/>
            </a:xfrm>
            <a:custGeom>
              <a:rect b="b" l="l" r="r" t="t"/>
              <a:pathLst>
                <a:path extrusionOk="0" h="3165" w="4217">
                  <a:moveTo>
                    <a:pt x="566" y="0"/>
                  </a:moveTo>
                  <a:cubicBezTo>
                    <a:pt x="424" y="0"/>
                    <a:pt x="247" y="66"/>
                    <a:pt x="94" y="323"/>
                  </a:cubicBezTo>
                  <a:cubicBezTo>
                    <a:pt x="0" y="498"/>
                    <a:pt x="149" y="656"/>
                    <a:pt x="303" y="656"/>
                  </a:cubicBezTo>
                  <a:cubicBezTo>
                    <a:pt x="370" y="656"/>
                    <a:pt x="438" y="626"/>
                    <a:pt x="488" y="554"/>
                  </a:cubicBezTo>
                  <a:cubicBezTo>
                    <a:pt x="528" y="479"/>
                    <a:pt x="562" y="459"/>
                    <a:pt x="569" y="452"/>
                  </a:cubicBezTo>
                  <a:cubicBezTo>
                    <a:pt x="800" y="452"/>
                    <a:pt x="1403" y="1605"/>
                    <a:pt x="1871" y="3164"/>
                  </a:cubicBezTo>
                  <a:lnTo>
                    <a:pt x="2346" y="3164"/>
                  </a:lnTo>
                  <a:cubicBezTo>
                    <a:pt x="2813" y="1605"/>
                    <a:pt x="3417" y="452"/>
                    <a:pt x="3647" y="452"/>
                  </a:cubicBezTo>
                  <a:cubicBezTo>
                    <a:pt x="3654" y="452"/>
                    <a:pt x="3688" y="479"/>
                    <a:pt x="3736" y="554"/>
                  </a:cubicBezTo>
                  <a:cubicBezTo>
                    <a:pt x="3783" y="626"/>
                    <a:pt x="3850" y="656"/>
                    <a:pt x="3916" y="656"/>
                  </a:cubicBezTo>
                  <a:cubicBezTo>
                    <a:pt x="4068" y="656"/>
                    <a:pt x="4217" y="498"/>
                    <a:pt x="4122" y="323"/>
                  </a:cubicBezTo>
                  <a:lnTo>
                    <a:pt x="4129" y="323"/>
                  </a:lnTo>
                  <a:cubicBezTo>
                    <a:pt x="3977" y="66"/>
                    <a:pt x="3799" y="0"/>
                    <a:pt x="3658" y="0"/>
                  </a:cubicBezTo>
                  <a:cubicBezTo>
                    <a:pt x="3635" y="0"/>
                    <a:pt x="3614" y="2"/>
                    <a:pt x="3593" y="4"/>
                  </a:cubicBezTo>
                  <a:cubicBezTo>
                    <a:pt x="3010" y="79"/>
                    <a:pt x="2454" y="1415"/>
                    <a:pt x="2108" y="2418"/>
                  </a:cubicBezTo>
                  <a:cubicBezTo>
                    <a:pt x="1769" y="1415"/>
                    <a:pt x="1206" y="79"/>
                    <a:pt x="630" y="4"/>
                  </a:cubicBezTo>
                  <a:cubicBezTo>
                    <a:pt x="610" y="2"/>
                    <a:pt x="588" y="0"/>
                    <a:pt x="566" y="0"/>
                  </a:cubicBezTo>
                  <a:close/>
                </a:path>
              </a:pathLst>
            </a:custGeom>
            <a:solidFill>
              <a:srgbClr val="203B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81"/>
            <p:cNvSpPr/>
            <p:nvPr/>
          </p:nvSpPr>
          <p:spPr>
            <a:xfrm>
              <a:off x="3589417" y="2950696"/>
              <a:ext cx="370315" cy="137865"/>
            </a:xfrm>
            <a:custGeom>
              <a:rect b="b" l="l" r="r" t="t"/>
              <a:pathLst>
                <a:path extrusionOk="0" h="5256" w="14118">
                  <a:moveTo>
                    <a:pt x="909" y="0"/>
                  </a:moveTo>
                  <a:cubicBezTo>
                    <a:pt x="0" y="0"/>
                    <a:pt x="7" y="455"/>
                    <a:pt x="7" y="685"/>
                  </a:cubicBezTo>
                  <a:cubicBezTo>
                    <a:pt x="7" y="1370"/>
                    <a:pt x="1418" y="2570"/>
                    <a:pt x="909" y="4096"/>
                  </a:cubicBezTo>
                  <a:cubicBezTo>
                    <a:pt x="570" y="5126"/>
                    <a:pt x="3818" y="5248"/>
                    <a:pt x="5459" y="5248"/>
                  </a:cubicBezTo>
                  <a:cubicBezTo>
                    <a:pt x="6008" y="5248"/>
                    <a:pt x="6571" y="5235"/>
                    <a:pt x="6571" y="5235"/>
                  </a:cubicBezTo>
                  <a:lnTo>
                    <a:pt x="6727" y="4923"/>
                  </a:lnTo>
                  <a:cubicBezTo>
                    <a:pt x="6829" y="4981"/>
                    <a:pt x="6942" y="5009"/>
                    <a:pt x="7056" y="5009"/>
                  </a:cubicBezTo>
                  <a:cubicBezTo>
                    <a:pt x="7169" y="5009"/>
                    <a:pt x="7283" y="4981"/>
                    <a:pt x="7385" y="4923"/>
                  </a:cubicBezTo>
                  <a:lnTo>
                    <a:pt x="7547" y="5242"/>
                  </a:lnTo>
                  <a:cubicBezTo>
                    <a:pt x="7547" y="5242"/>
                    <a:pt x="8110" y="5255"/>
                    <a:pt x="8659" y="5255"/>
                  </a:cubicBezTo>
                  <a:cubicBezTo>
                    <a:pt x="10300" y="5255"/>
                    <a:pt x="13548" y="5126"/>
                    <a:pt x="13209" y="4103"/>
                  </a:cubicBezTo>
                  <a:cubicBezTo>
                    <a:pt x="12701" y="2570"/>
                    <a:pt x="14111" y="1363"/>
                    <a:pt x="14111" y="685"/>
                  </a:cubicBezTo>
                  <a:cubicBezTo>
                    <a:pt x="14111" y="455"/>
                    <a:pt x="14118" y="0"/>
                    <a:pt x="13209" y="0"/>
                  </a:cubicBezTo>
                  <a:cubicBezTo>
                    <a:pt x="10565" y="0"/>
                    <a:pt x="8571" y="2577"/>
                    <a:pt x="7757" y="3980"/>
                  </a:cubicBezTo>
                  <a:cubicBezTo>
                    <a:pt x="7744" y="4004"/>
                    <a:pt x="7722" y="4016"/>
                    <a:pt x="7700" y="4016"/>
                  </a:cubicBezTo>
                  <a:cubicBezTo>
                    <a:pt x="7678" y="4016"/>
                    <a:pt x="7656" y="4004"/>
                    <a:pt x="7642" y="3980"/>
                  </a:cubicBezTo>
                  <a:cubicBezTo>
                    <a:pt x="7512" y="3755"/>
                    <a:pt x="7283" y="3641"/>
                    <a:pt x="7053" y="3641"/>
                  </a:cubicBezTo>
                  <a:cubicBezTo>
                    <a:pt x="6827" y="3641"/>
                    <a:pt x="6600" y="3752"/>
                    <a:pt x="6469" y="3974"/>
                  </a:cubicBezTo>
                  <a:cubicBezTo>
                    <a:pt x="6459" y="3997"/>
                    <a:pt x="6437" y="4009"/>
                    <a:pt x="6414" y="4009"/>
                  </a:cubicBezTo>
                  <a:cubicBezTo>
                    <a:pt x="6391" y="4009"/>
                    <a:pt x="6367" y="3997"/>
                    <a:pt x="6354" y="3974"/>
                  </a:cubicBezTo>
                  <a:cubicBezTo>
                    <a:pt x="5540" y="2570"/>
                    <a:pt x="3553" y="0"/>
                    <a:pt x="909" y="0"/>
                  </a:cubicBezTo>
                  <a:close/>
                </a:path>
              </a:pathLst>
            </a:custGeom>
            <a:solidFill>
              <a:srgbClr val="405C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81"/>
            <p:cNvSpPr/>
            <p:nvPr/>
          </p:nvSpPr>
          <p:spPr>
            <a:xfrm>
              <a:off x="3774574" y="3080535"/>
              <a:ext cx="162206" cy="151190"/>
            </a:xfrm>
            <a:custGeom>
              <a:rect b="b" l="l" r="r" t="t"/>
              <a:pathLst>
                <a:path extrusionOk="0" h="5764" w="6184">
                  <a:moveTo>
                    <a:pt x="4218" y="0"/>
                  </a:moveTo>
                  <a:lnTo>
                    <a:pt x="0" y="54"/>
                  </a:lnTo>
                  <a:lnTo>
                    <a:pt x="0" y="2428"/>
                  </a:lnTo>
                  <a:cubicBezTo>
                    <a:pt x="0" y="2428"/>
                    <a:pt x="1153" y="5675"/>
                    <a:pt x="2048" y="5750"/>
                  </a:cubicBezTo>
                  <a:cubicBezTo>
                    <a:pt x="2156" y="5757"/>
                    <a:pt x="2272" y="5764"/>
                    <a:pt x="2394" y="5764"/>
                  </a:cubicBezTo>
                  <a:cubicBezTo>
                    <a:pt x="3241" y="5764"/>
                    <a:pt x="4299" y="5479"/>
                    <a:pt x="5235" y="4157"/>
                  </a:cubicBezTo>
                  <a:cubicBezTo>
                    <a:pt x="6184" y="2807"/>
                    <a:pt x="5845" y="1024"/>
                    <a:pt x="4218" y="0"/>
                  </a:cubicBezTo>
                  <a:close/>
                </a:path>
              </a:pathLst>
            </a:custGeom>
            <a:solidFill>
              <a:srgbClr val="203B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81"/>
            <p:cNvSpPr/>
            <p:nvPr/>
          </p:nvSpPr>
          <p:spPr>
            <a:xfrm>
              <a:off x="3786483" y="3097191"/>
              <a:ext cx="129157" cy="122809"/>
            </a:xfrm>
            <a:custGeom>
              <a:rect b="b" l="l" r="r" t="t"/>
              <a:pathLst>
                <a:path extrusionOk="0" h="4682" w="4924">
                  <a:moveTo>
                    <a:pt x="3688" y="0"/>
                  </a:moveTo>
                  <a:cubicBezTo>
                    <a:pt x="3672" y="0"/>
                    <a:pt x="3657" y="1"/>
                    <a:pt x="3642" y="2"/>
                  </a:cubicBezTo>
                  <a:cubicBezTo>
                    <a:pt x="2874" y="78"/>
                    <a:pt x="2100" y="118"/>
                    <a:pt x="1326" y="118"/>
                  </a:cubicBezTo>
                  <a:cubicBezTo>
                    <a:pt x="1266" y="118"/>
                    <a:pt x="1206" y="118"/>
                    <a:pt x="1146" y="118"/>
                  </a:cubicBezTo>
                  <a:cubicBezTo>
                    <a:pt x="597" y="118"/>
                    <a:pt x="27" y="104"/>
                    <a:pt x="21" y="104"/>
                  </a:cubicBezTo>
                  <a:lnTo>
                    <a:pt x="0" y="111"/>
                  </a:lnTo>
                  <a:lnTo>
                    <a:pt x="0" y="1718"/>
                  </a:lnTo>
                  <a:cubicBezTo>
                    <a:pt x="577" y="3318"/>
                    <a:pt x="1336" y="4593"/>
                    <a:pt x="1634" y="4668"/>
                  </a:cubicBezTo>
                  <a:cubicBezTo>
                    <a:pt x="1736" y="4674"/>
                    <a:pt x="1838" y="4681"/>
                    <a:pt x="1940" y="4681"/>
                  </a:cubicBezTo>
                  <a:cubicBezTo>
                    <a:pt x="2930" y="4681"/>
                    <a:pt x="3736" y="4213"/>
                    <a:pt x="4408" y="3264"/>
                  </a:cubicBezTo>
                  <a:cubicBezTo>
                    <a:pt x="4781" y="2749"/>
                    <a:pt x="4923" y="2104"/>
                    <a:pt x="4808" y="1481"/>
                  </a:cubicBezTo>
                  <a:cubicBezTo>
                    <a:pt x="4693" y="959"/>
                    <a:pt x="4415" y="484"/>
                    <a:pt x="4014" y="125"/>
                  </a:cubicBezTo>
                  <a:cubicBezTo>
                    <a:pt x="3924" y="46"/>
                    <a:pt x="3807" y="0"/>
                    <a:pt x="3688" y="0"/>
                  </a:cubicBezTo>
                  <a:close/>
                </a:path>
              </a:pathLst>
            </a:custGeom>
            <a:solidFill>
              <a:srgbClr val="7F92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81"/>
            <p:cNvSpPr/>
            <p:nvPr/>
          </p:nvSpPr>
          <p:spPr>
            <a:xfrm>
              <a:off x="3801591" y="2978054"/>
              <a:ext cx="130757" cy="98415"/>
            </a:xfrm>
            <a:custGeom>
              <a:rect b="b" l="l" r="r" t="t"/>
              <a:pathLst>
                <a:path extrusionOk="0" h="3752" w="4985">
                  <a:moveTo>
                    <a:pt x="3253" y="1"/>
                  </a:moveTo>
                  <a:cubicBezTo>
                    <a:pt x="3229" y="1"/>
                    <a:pt x="3205" y="1"/>
                    <a:pt x="3181" y="1"/>
                  </a:cubicBezTo>
                  <a:cubicBezTo>
                    <a:pt x="3099" y="1"/>
                    <a:pt x="3018" y="29"/>
                    <a:pt x="2944" y="69"/>
                  </a:cubicBezTo>
                  <a:cubicBezTo>
                    <a:pt x="1547" y="930"/>
                    <a:pt x="564" y="2429"/>
                    <a:pt x="123" y="3243"/>
                  </a:cubicBezTo>
                  <a:cubicBezTo>
                    <a:pt x="1" y="3466"/>
                    <a:pt x="157" y="3744"/>
                    <a:pt x="414" y="3751"/>
                  </a:cubicBezTo>
                  <a:lnTo>
                    <a:pt x="570" y="3751"/>
                  </a:lnTo>
                  <a:cubicBezTo>
                    <a:pt x="3561" y="3751"/>
                    <a:pt x="4537" y="3351"/>
                    <a:pt x="4686" y="3182"/>
                  </a:cubicBezTo>
                  <a:cubicBezTo>
                    <a:pt x="4408" y="2334"/>
                    <a:pt x="4612" y="1595"/>
                    <a:pt x="4896" y="978"/>
                  </a:cubicBezTo>
                  <a:cubicBezTo>
                    <a:pt x="4984" y="802"/>
                    <a:pt x="4944" y="585"/>
                    <a:pt x="4795" y="456"/>
                  </a:cubicBezTo>
                  <a:cubicBezTo>
                    <a:pt x="4531" y="225"/>
                    <a:pt x="4069" y="1"/>
                    <a:pt x="3253" y="1"/>
                  </a:cubicBezTo>
                  <a:close/>
                </a:path>
              </a:pathLst>
            </a:custGeom>
            <a:solidFill>
              <a:srgbClr val="7F92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81"/>
            <p:cNvSpPr/>
            <p:nvPr/>
          </p:nvSpPr>
          <p:spPr>
            <a:xfrm>
              <a:off x="3803558" y="2978054"/>
              <a:ext cx="127556" cy="90415"/>
            </a:xfrm>
            <a:custGeom>
              <a:rect b="b" l="l" r="r" t="t"/>
              <a:pathLst>
                <a:path extrusionOk="0" h="3447" w="4863">
                  <a:moveTo>
                    <a:pt x="3177" y="1"/>
                  </a:moveTo>
                  <a:cubicBezTo>
                    <a:pt x="3154" y="1"/>
                    <a:pt x="3130" y="1"/>
                    <a:pt x="3106" y="1"/>
                  </a:cubicBezTo>
                  <a:cubicBezTo>
                    <a:pt x="3018" y="1"/>
                    <a:pt x="2936" y="29"/>
                    <a:pt x="2869" y="69"/>
                  </a:cubicBezTo>
                  <a:cubicBezTo>
                    <a:pt x="1472" y="930"/>
                    <a:pt x="489" y="2429"/>
                    <a:pt x="48" y="3243"/>
                  </a:cubicBezTo>
                  <a:cubicBezTo>
                    <a:pt x="14" y="3304"/>
                    <a:pt x="0" y="3378"/>
                    <a:pt x="14" y="3446"/>
                  </a:cubicBezTo>
                  <a:cubicBezTo>
                    <a:pt x="1736" y="2700"/>
                    <a:pt x="3648" y="1547"/>
                    <a:pt x="4862" y="774"/>
                  </a:cubicBezTo>
                  <a:cubicBezTo>
                    <a:pt x="4862" y="652"/>
                    <a:pt x="4808" y="537"/>
                    <a:pt x="4720" y="456"/>
                  </a:cubicBezTo>
                  <a:cubicBezTo>
                    <a:pt x="4456" y="225"/>
                    <a:pt x="3988" y="1"/>
                    <a:pt x="3177" y="1"/>
                  </a:cubicBezTo>
                  <a:close/>
                </a:path>
              </a:pathLst>
            </a:custGeom>
            <a:solidFill>
              <a:srgbClr val="C0C9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81"/>
            <p:cNvSpPr/>
            <p:nvPr/>
          </p:nvSpPr>
          <p:spPr>
            <a:xfrm>
              <a:off x="3926813" y="2960637"/>
              <a:ext cx="20302" cy="20486"/>
            </a:xfrm>
            <a:custGeom>
              <a:rect b="b" l="l" r="r" t="t"/>
              <a:pathLst>
                <a:path extrusionOk="0" h="781" w="774">
                  <a:moveTo>
                    <a:pt x="387" y="1"/>
                  </a:moveTo>
                  <a:cubicBezTo>
                    <a:pt x="170" y="1"/>
                    <a:pt x="0" y="177"/>
                    <a:pt x="0" y="387"/>
                  </a:cubicBezTo>
                  <a:cubicBezTo>
                    <a:pt x="0" y="604"/>
                    <a:pt x="170" y="781"/>
                    <a:pt x="387" y="781"/>
                  </a:cubicBezTo>
                  <a:cubicBezTo>
                    <a:pt x="597" y="781"/>
                    <a:pt x="773" y="604"/>
                    <a:pt x="773" y="387"/>
                  </a:cubicBezTo>
                  <a:cubicBezTo>
                    <a:pt x="773" y="177"/>
                    <a:pt x="597" y="1"/>
                    <a:pt x="387" y="1"/>
                  </a:cubicBezTo>
                  <a:close/>
                </a:path>
              </a:pathLst>
            </a:custGeom>
            <a:solidFill>
              <a:srgbClr val="203B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81"/>
            <p:cNvSpPr/>
            <p:nvPr/>
          </p:nvSpPr>
          <p:spPr>
            <a:xfrm>
              <a:off x="3786483" y="3099919"/>
              <a:ext cx="127373" cy="111530"/>
            </a:xfrm>
            <a:custGeom>
              <a:rect b="b" l="l" r="r" t="t"/>
              <a:pathLst>
                <a:path extrusionOk="0" h="4252" w="4856">
                  <a:moveTo>
                    <a:pt x="0" y="0"/>
                  </a:moveTo>
                  <a:lnTo>
                    <a:pt x="0" y="427"/>
                  </a:lnTo>
                  <a:lnTo>
                    <a:pt x="3228" y="4252"/>
                  </a:lnTo>
                  <a:cubicBezTo>
                    <a:pt x="3364" y="4177"/>
                    <a:pt x="3492" y="4096"/>
                    <a:pt x="3614" y="4001"/>
                  </a:cubicBezTo>
                  <a:lnTo>
                    <a:pt x="1641" y="1661"/>
                  </a:lnTo>
                  <a:lnTo>
                    <a:pt x="4849" y="1872"/>
                  </a:lnTo>
                  <a:cubicBezTo>
                    <a:pt x="4855" y="1716"/>
                    <a:pt x="4842" y="1567"/>
                    <a:pt x="4815" y="1411"/>
                  </a:cubicBezTo>
                  <a:lnTo>
                    <a:pt x="4245" y="1377"/>
                  </a:lnTo>
                  <a:lnTo>
                    <a:pt x="1940" y="7"/>
                  </a:lnTo>
                  <a:cubicBezTo>
                    <a:pt x="1689" y="14"/>
                    <a:pt x="1424" y="14"/>
                    <a:pt x="1146" y="14"/>
                  </a:cubicBezTo>
                  <a:lnTo>
                    <a:pt x="1065" y="14"/>
                  </a:lnTo>
                  <a:lnTo>
                    <a:pt x="3242" y="1309"/>
                  </a:lnTo>
                  <a:lnTo>
                    <a:pt x="1234" y="1173"/>
                  </a:lnTo>
                  <a:lnTo>
                    <a:pt x="238" y="7"/>
                  </a:lnTo>
                  <a:lnTo>
                    <a:pt x="21" y="0"/>
                  </a:lnTo>
                  <a:close/>
                </a:path>
              </a:pathLst>
            </a:custGeom>
            <a:solidFill>
              <a:srgbClr val="5D748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81"/>
            <p:cNvSpPr/>
            <p:nvPr/>
          </p:nvSpPr>
          <p:spPr>
            <a:xfrm>
              <a:off x="3859979" y="3157887"/>
              <a:ext cx="51909" cy="38978"/>
            </a:xfrm>
            <a:custGeom>
              <a:rect b="b" l="l" r="r" t="t"/>
              <a:pathLst>
                <a:path extrusionOk="0" h="1486" w="1979">
                  <a:moveTo>
                    <a:pt x="160" y="0"/>
                  </a:moveTo>
                  <a:cubicBezTo>
                    <a:pt x="57" y="0"/>
                    <a:pt x="0" y="125"/>
                    <a:pt x="67" y="211"/>
                  </a:cubicBezTo>
                  <a:lnTo>
                    <a:pt x="1145" y="1486"/>
                  </a:lnTo>
                  <a:cubicBezTo>
                    <a:pt x="1314" y="1316"/>
                    <a:pt x="1470" y="1140"/>
                    <a:pt x="1606" y="943"/>
                  </a:cubicBezTo>
                  <a:cubicBezTo>
                    <a:pt x="1782" y="692"/>
                    <a:pt x="1904" y="414"/>
                    <a:pt x="1979" y="123"/>
                  </a:cubicBezTo>
                  <a:lnTo>
                    <a:pt x="168" y="1"/>
                  </a:lnTo>
                  <a:cubicBezTo>
                    <a:pt x="166" y="0"/>
                    <a:pt x="163" y="0"/>
                    <a:pt x="160" y="0"/>
                  </a:cubicBezTo>
                  <a:close/>
                </a:path>
              </a:pathLst>
            </a:custGeom>
            <a:solidFill>
              <a:srgbClr val="C0C9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81"/>
            <p:cNvSpPr/>
            <p:nvPr/>
          </p:nvSpPr>
          <p:spPr>
            <a:xfrm>
              <a:off x="3811191" y="3046200"/>
              <a:ext cx="113340" cy="30269"/>
            </a:xfrm>
            <a:custGeom>
              <a:rect b="b" l="l" r="r" t="t"/>
              <a:pathLst>
                <a:path extrusionOk="0" h="1154" w="4321">
                  <a:moveTo>
                    <a:pt x="4198" y="0"/>
                  </a:moveTo>
                  <a:cubicBezTo>
                    <a:pt x="2849" y="543"/>
                    <a:pt x="1438" y="923"/>
                    <a:pt x="1" y="1146"/>
                  </a:cubicBezTo>
                  <a:cubicBezTo>
                    <a:pt x="21" y="1146"/>
                    <a:pt x="35" y="1146"/>
                    <a:pt x="48" y="1153"/>
                  </a:cubicBezTo>
                  <a:lnTo>
                    <a:pt x="204" y="1153"/>
                  </a:lnTo>
                  <a:cubicBezTo>
                    <a:pt x="3201" y="1153"/>
                    <a:pt x="4171" y="760"/>
                    <a:pt x="4320" y="590"/>
                  </a:cubicBezTo>
                  <a:cubicBezTo>
                    <a:pt x="4259" y="394"/>
                    <a:pt x="4218" y="197"/>
                    <a:pt x="4198" y="0"/>
                  </a:cubicBezTo>
                  <a:close/>
                </a:path>
              </a:pathLst>
            </a:custGeom>
            <a:solidFill>
              <a:srgbClr val="6C81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81"/>
            <p:cNvSpPr/>
            <p:nvPr/>
          </p:nvSpPr>
          <p:spPr>
            <a:xfrm>
              <a:off x="3612368" y="3080535"/>
              <a:ext cx="162233" cy="151190"/>
            </a:xfrm>
            <a:custGeom>
              <a:rect b="b" l="l" r="r" t="t"/>
              <a:pathLst>
                <a:path extrusionOk="0" h="5764" w="6185">
                  <a:moveTo>
                    <a:pt x="1966" y="0"/>
                  </a:moveTo>
                  <a:cubicBezTo>
                    <a:pt x="339" y="1024"/>
                    <a:pt x="0" y="2807"/>
                    <a:pt x="949" y="4157"/>
                  </a:cubicBezTo>
                  <a:cubicBezTo>
                    <a:pt x="1885" y="5472"/>
                    <a:pt x="2943" y="5764"/>
                    <a:pt x="3790" y="5764"/>
                  </a:cubicBezTo>
                  <a:cubicBezTo>
                    <a:pt x="3913" y="5764"/>
                    <a:pt x="4028" y="5757"/>
                    <a:pt x="4136" y="5750"/>
                  </a:cubicBezTo>
                  <a:cubicBezTo>
                    <a:pt x="5031" y="5675"/>
                    <a:pt x="6184" y="2428"/>
                    <a:pt x="6184" y="2428"/>
                  </a:cubicBezTo>
                  <a:lnTo>
                    <a:pt x="6184" y="54"/>
                  </a:lnTo>
                  <a:lnTo>
                    <a:pt x="1966" y="0"/>
                  </a:lnTo>
                  <a:close/>
                </a:path>
              </a:pathLst>
            </a:custGeom>
            <a:solidFill>
              <a:srgbClr val="203B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 name="Google Shape;2025;p81"/>
            <p:cNvSpPr/>
            <p:nvPr/>
          </p:nvSpPr>
          <p:spPr>
            <a:xfrm>
              <a:off x="3633509" y="3097296"/>
              <a:ext cx="129157" cy="122704"/>
            </a:xfrm>
            <a:custGeom>
              <a:rect b="b" l="l" r="r" t="t"/>
              <a:pathLst>
                <a:path extrusionOk="0" h="4678" w="4924">
                  <a:moveTo>
                    <a:pt x="1220" y="1"/>
                  </a:moveTo>
                  <a:cubicBezTo>
                    <a:pt x="1106" y="1"/>
                    <a:pt x="996" y="47"/>
                    <a:pt x="910" y="127"/>
                  </a:cubicBezTo>
                  <a:cubicBezTo>
                    <a:pt x="510" y="480"/>
                    <a:pt x="232" y="955"/>
                    <a:pt x="116" y="1483"/>
                  </a:cubicBezTo>
                  <a:cubicBezTo>
                    <a:pt x="1" y="2107"/>
                    <a:pt x="143" y="2751"/>
                    <a:pt x="516" y="3260"/>
                  </a:cubicBezTo>
                  <a:cubicBezTo>
                    <a:pt x="1188" y="4216"/>
                    <a:pt x="1995" y="4677"/>
                    <a:pt x="2984" y="4677"/>
                  </a:cubicBezTo>
                  <a:cubicBezTo>
                    <a:pt x="3086" y="4677"/>
                    <a:pt x="3188" y="4670"/>
                    <a:pt x="3296" y="4664"/>
                  </a:cubicBezTo>
                  <a:cubicBezTo>
                    <a:pt x="3588" y="4589"/>
                    <a:pt x="4347" y="3321"/>
                    <a:pt x="4924" y="1721"/>
                  </a:cubicBezTo>
                  <a:lnTo>
                    <a:pt x="4924" y="107"/>
                  </a:lnTo>
                  <a:lnTo>
                    <a:pt x="4903" y="100"/>
                  </a:lnTo>
                  <a:cubicBezTo>
                    <a:pt x="4897" y="100"/>
                    <a:pt x="4327" y="114"/>
                    <a:pt x="3778" y="114"/>
                  </a:cubicBezTo>
                  <a:cubicBezTo>
                    <a:pt x="3709" y="114"/>
                    <a:pt x="3640" y="115"/>
                    <a:pt x="3571" y="115"/>
                  </a:cubicBezTo>
                  <a:cubicBezTo>
                    <a:pt x="2806" y="115"/>
                    <a:pt x="2041" y="80"/>
                    <a:pt x="1283" y="5"/>
                  </a:cubicBezTo>
                  <a:cubicBezTo>
                    <a:pt x="1262" y="2"/>
                    <a:pt x="1241" y="1"/>
                    <a:pt x="1220" y="1"/>
                  </a:cubicBezTo>
                  <a:close/>
                </a:path>
              </a:pathLst>
            </a:custGeom>
            <a:solidFill>
              <a:srgbClr val="7F92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81"/>
            <p:cNvSpPr/>
            <p:nvPr/>
          </p:nvSpPr>
          <p:spPr>
            <a:xfrm>
              <a:off x="3616801" y="2978054"/>
              <a:ext cx="130757" cy="98415"/>
            </a:xfrm>
            <a:custGeom>
              <a:rect b="b" l="l" r="r" t="t"/>
              <a:pathLst>
                <a:path extrusionOk="0" h="3752" w="4985">
                  <a:moveTo>
                    <a:pt x="1732" y="1"/>
                  </a:moveTo>
                  <a:cubicBezTo>
                    <a:pt x="916" y="1"/>
                    <a:pt x="454" y="225"/>
                    <a:pt x="190" y="456"/>
                  </a:cubicBezTo>
                  <a:cubicBezTo>
                    <a:pt x="41" y="591"/>
                    <a:pt x="1" y="802"/>
                    <a:pt x="89" y="985"/>
                  </a:cubicBezTo>
                  <a:cubicBezTo>
                    <a:pt x="374" y="1595"/>
                    <a:pt x="577" y="2341"/>
                    <a:pt x="299" y="3188"/>
                  </a:cubicBezTo>
                  <a:cubicBezTo>
                    <a:pt x="448" y="3358"/>
                    <a:pt x="1418" y="3751"/>
                    <a:pt x="4415" y="3751"/>
                  </a:cubicBezTo>
                  <a:lnTo>
                    <a:pt x="4571" y="3751"/>
                  </a:lnTo>
                  <a:cubicBezTo>
                    <a:pt x="4828" y="3744"/>
                    <a:pt x="4984" y="3473"/>
                    <a:pt x="4862" y="3249"/>
                  </a:cubicBezTo>
                  <a:cubicBezTo>
                    <a:pt x="4422" y="2429"/>
                    <a:pt x="3438" y="937"/>
                    <a:pt x="2042" y="76"/>
                  </a:cubicBezTo>
                  <a:cubicBezTo>
                    <a:pt x="1967" y="29"/>
                    <a:pt x="1886" y="8"/>
                    <a:pt x="1804" y="1"/>
                  </a:cubicBezTo>
                  <a:cubicBezTo>
                    <a:pt x="1780" y="1"/>
                    <a:pt x="1756" y="1"/>
                    <a:pt x="1732" y="1"/>
                  </a:cubicBezTo>
                  <a:close/>
                </a:path>
              </a:pathLst>
            </a:custGeom>
            <a:solidFill>
              <a:srgbClr val="7F92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81"/>
            <p:cNvSpPr/>
            <p:nvPr/>
          </p:nvSpPr>
          <p:spPr>
            <a:xfrm>
              <a:off x="3618060" y="2978054"/>
              <a:ext cx="127373" cy="90415"/>
            </a:xfrm>
            <a:custGeom>
              <a:rect b="b" l="l" r="r" t="t"/>
              <a:pathLst>
                <a:path extrusionOk="0" h="3447" w="4856">
                  <a:moveTo>
                    <a:pt x="1684" y="1"/>
                  </a:moveTo>
                  <a:cubicBezTo>
                    <a:pt x="868" y="1"/>
                    <a:pt x="406" y="225"/>
                    <a:pt x="142" y="456"/>
                  </a:cubicBezTo>
                  <a:cubicBezTo>
                    <a:pt x="48" y="537"/>
                    <a:pt x="0" y="652"/>
                    <a:pt x="0" y="774"/>
                  </a:cubicBezTo>
                  <a:cubicBezTo>
                    <a:pt x="1214" y="1547"/>
                    <a:pt x="3126" y="2700"/>
                    <a:pt x="4848" y="3446"/>
                  </a:cubicBezTo>
                  <a:cubicBezTo>
                    <a:pt x="4855" y="3378"/>
                    <a:pt x="4841" y="3304"/>
                    <a:pt x="4814" y="3243"/>
                  </a:cubicBezTo>
                  <a:cubicBezTo>
                    <a:pt x="4374" y="2429"/>
                    <a:pt x="3390" y="930"/>
                    <a:pt x="1994" y="69"/>
                  </a:cubicBezTo>
                  <a:cubicBezTo>
                    <a:pt x="1919" y="29"/>
                    <a:pt x="1838" y="1"/>
                    <a:pt x="1756" y="1"/>
                  </a:cubicBezTo>
                  <a:cubicBezTo>
                    <a:pt x="1732" y="1"/>
                    <a:pt x="1708" y="1"/>
                    <a:pt x="1684" y="1"/>
                  </a:cubicBezTo>
                  <a:close/>
                </a:path>
              </a:pathLst>
            </a:custGeom>
            <a:solidFill>
              <a:srgbClr val="C0C9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8" name="Google Shape;2028;p81"/>
            <p:cNvSpPr/>
            <p:nvPr/>
          </p:nvSpPr>
          <p:spPr>
            <a:xfrm>
              <a:off x="3768699" y="3136142"/>
              <a:ext cx="11935" cy="65339"/>
            </a:xfrm>
            <a:custGeom>
              <a:rect b="b" l="l" r="r" t="t"/>
              <a:pathLst>
                <a:path extrusionOk="0" h="2491" w="455">
                  <a:moveTo>
                    <a:pt x="225" y="1"/>
                  </a:moveTo>
                  <a:cubicBezTo>
                    <a:pt x="116" y="1"/>
                    <a:pt x="7" y="74"/>
                    <a:pt x="0" y="219"/>
                  </a:cubicBezTo>
                  <a:lnTo>
                    <a:pt x="0" y="2260"/>
                  </a:lnTo>
                  <a:cubicBezTo>
                    <a:pt x="0" y="2389"/>
                    <a:pt x="102" y="2491"/>
                    <a:pt x="231" y="2491"/>
                  </a:cubicBezTo>
                  <a:cubicBezTo>
                    <a:pt x="353" y="2491"/>
                    <a:pt x="455" y="2389"/>
                    <a:pt x="455" y="2267"/>
                  </a:cubicBezTo>
                  <a:lnTo>
                    <a:pt x="455" y="219"/>
                  </a:lnTo>
                  <a:cubicBezTo>
                    <a:pt x="444" y="74"/>
                    <a:pt x="334" y="1"/>
                    <a:pt x="225" y="1"/>
                  </a:cubicBezTo>
                  <a:close/>
                </a:path>
              </a:pathLst>
            </a:custGeom>
            <a:solidFill>
              <a:srgbClr val="405C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81"/>
            <p:cNvSpPr/>
            <p:nvPr/>
          </p:nvSpPr>
          <p:spPr>
            <a:xfrm>
              <a:off x="3602033" y="2960637"/>
              <a:ext cx="20302" cy="20486"/>
            </a:xfrm>
            <a:custGeom>
              <a:rect b="b" l="l" r="r" t="t"/>
              <a:pathLst>
                <a:path extrusionOk="0" h="781" w="774">
                  <a:moveTo>
                    <a:pt x="387" y="1"/>
                  </a:moveTo>
                  <a:cubicBezTo>
                    <a:pt x="177" y="1"/>
                    <a:pt x="1" y="177"/>
                    <a:pt x="1" y="387"/>
                  </a:cubicBezTo>
                  <a:cubicBezTo>
                    <a:pt x="1" y="604"/>
                    <a:pt x="177" y="781"/>
                    <a:pt x="387" y="781"/>
                  </a:cubicBezTo>
                  <a:cubicBezTo>
                    <a:pt x="604" y="781"/>
                    <a:pt x="774" y="604"/>
                    <a:pt x="774" y="387"/>
                  </a:cubicBezTo>
                  <a:cubicBezTo>
                    <a:pt x="774" y="177"/>
                    <a:pt x="604" y="1"/>
                    <a:pt x="387" y="1"/>
                  </a:cubicBezTo>
                  <a:close/>
                </a:path>
              </a:pathLst>
            </a:custGeom>
            <a:solidFill>
              <a:srgbClr val="203B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 name="Google Shape;2030;p81"/>
            <p:cNvSpPr/>
            <p:nvPr/>
          </p:nvSpPr>
          <p:spPr>
            <a:xfrm>
              <a:off x="3635293" y="3099919"/>
              <a:ext cx="127373" cy="111530"/>
            </a:xfrm>
            <a:custGeom>
              <a:rect b="b" l="l" r="r" t="t"/>
              <a:pathLst>
                <a:path extrusionOk="0" h="4252" w="4856">
                  <a:moveTo>
                    <a:pt x="2916" y="0"/>
                  </a:moveTo>
                  <a:lnTo>
                    <a:pt x="611" y="1370"/>
                  </a:lnTo>
                  <a:lnTo>
                    <a:pt x="41" y="1411"/>
                  </a:lnTo>
                  <a:cubicBezTo>
                    <a:pt x="14" y="1560"/>
                    <a:pt x="1" y="1716"/>
                    <a:pt x="8" y="1872"/>
                  </a:cubicBezTo>
                  <a:lnTo>
                    <a:pt x="3215" y="1655"/>
                  </a:lnTo>
                  <a:lnTo>
                    <a:pt x="1242" y="4001"/>
                  </a:lnTo>
                  <a:cubicBezTo>
                    <a:pt x="1364" y="4089"/>
                    <a:pt x="1493" y="4177"/>
                    <a:pt x="1628" y="4252"/>
                  </a:cubicBezTo>
                  <a:lnTo>
                    <a:pt x="4856" y="427"/>
                  </a:lnTo>
                  <a:lnTo>
                    <a:pt x="4856" y="0"/>
                  </a:lnTo>
                  <a:lnTo>
                    <a:pt x="4835" y="0"/>
                  </a:lnTo>
                  <a:lnTo>
                    <a:pt x="4618" y="7"/>
                  </a:lnTo>
                  <a:lnTo>
                    <a:pt x="3628" y="1173"/>
                  </a:lnTo>
                  <a:lnTo>
                    <a:pt x="1615" y="1309"/>
                  </a:lnTo>
                  <a:lnTo>
                    <a:pt x="3791" y="14"/>
                  </a:lnTo>
                  <a:lnTo>
                    <a:pt x="3710" y="14"/>
                  </a:lnTo>
                  <a:cubicBezTo>
                    <a:pt x="3432" y="14"/>
                    <a:pt x="3167" y="14"/>
                    <a:pt x="2916" y="0"/>
                  </a:cubicBezTo>
                  <a:close/>
                </a:path>
              </a:pathLst>
            </a:custGeom>
            <a:solidFill>
              <a:srgbClr val="5D748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p81"/>
            <p:cNvSpPr/>
            <p:nvPr/>
          </p:nvSpPr>
          <p:spPr>
            <a:xfrm>
              <a:off x="3756764" y="3070043"/>
              <a:ext cx="35778" cy="77746"/>
            </a:xfrm>
            <a:custGeom>
              <a:rect b="b" l="l" r="r" t="t"/>
              <a:pathLst>
                <a:path extrusionOk="0" h="2964" w="1364">
                  <a:moveTo>
                    <a:pt x="686" y="0"/>
                  </a:moveTo>
                  <a:cubicBezTo>
                    <a:pt x="306" y="0"/>
                    <a:pt x="1" y="665"/>
                    <a:pt x="1" y="1485"/>
                  </a:cubicBezTo>
                  <a:cubicBezTo>
                    <a:pt x="1" y="2299"/>
                    <a:pt x="306" y="2963"/>
                    <a:pt x="686" y="2963"/>
                  </a:cubicBezTo>
                  <a:cubicBezTo>
                    <a:pt x="1059" y="2963"/>
                    <a:pt x="1364" y="2299"/>
                    <a:pt x="1364" y="1485"/>
                  </a:cubicBezTo>
                  <a:cubicBezTo>
                    <a:pt x="1364" y="665"/>
                    <a:pt x="1059" y="0"/>
                    <a:pt x="686" y="0"/>
                  </a:cubicBezTo>
                  <a:close/>
                </a:path>
              </a:pathLst>
            </a:custGeom>
            <a:solidFill>
              <a:srgbClr val="203B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81"/>
            <p:cNvSpPr/>
            <p:nvPr/>
          </p:nvSpPr>
          <p:spPr>
            <a:xfrm>
              <a:off x="3637260" y="3157887"/>
              <a:ext cx="51909" cy="38978"/>
            </a:xfrm>
            <a:custGeom>
              <a:rect b="b" l="l" r="r" t="t"/>
              <a:pathLst>
                <a:path extrusionOk="0" h="1486" w="1979">
                  <a:moveTo>
                    <a:pt x="1819" y="0"/>
                  </a:moveTo>
                  <a:cubicBezTo>
                    <a:pt x="1816" y="0"/>
                    <a:pt x="1814" y="0"/>
                    <a:pt x="1811" y="1"/>
                  </a:cubicBezTo>
                  <a:lnTo>
                    <a:pt x="0" y="123"/>
                  </a:lnTo>
                  <a:cubicBezTo>
                    <a:pt x="68" y="414"/>
                    <a:pt x="197" y="692"/>
                    <a:pt x="373" y="943"/>
                  </a:cubicBezTo>
                  <a:cubicBezTo>
                    <a:pt x="509" y="1140"/>
                    <a:pt x="665" y="1316"/>
                    <a:pt x="834" y="1486"/>
                  </a:cubicBezTo>
                  <a:lnTo>
                    <a:pt x="1913" y="211"/>
                  </a:lnTo>
                  <a:cubicBezTo>
                    <a:pt x="1979" y="125"/>
                    <a:pt x="1922" y="0"/>
                    <a:pt x="1819" y="0"/>
                  </a:cubicBezTo>
                  <a:close/>
                </a:path>
              </a:pathLst>
            </a:custGeom>
            <a:solidFill>
              <a:srgbClr val="C0C9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81"/>
            <p:cNvSpPr/>
            <p:nvPr/>
          </p:nvSpPr>
          <p:spPr>
            <a:xfrm>
              <a:off x="3624617" y="3046200"/>
              <a:ext cx="113156" cy="30269"/>
            </a:xfrm>
            <a:custGeom>
              <a:rect b="b" l="l" r="r" t="t"/>
              <a:pathLst>
                <a:path extrusionOk="0" h="1154" w="4314">
                  <a:moveTo>
                    <a:pt x="123" y="0"/>
                  </a:moveTo>
                  <a:cubicBezTo>
                    <a:pt x="103" y="197"/>
                    <a:pt x="62" y="394"/>
                    <a:pt x="1" y="590"/>
                  </a:cubicBezTo>
                  <a:cubicBezTo>
                    <a:pt x="150" y="760"/>
                    <a:pt x="1120" y="1153"/>
                    <a:pt x="4117" y="1153"/>
                  </a:cubicBezTo>
                  <a:lnTo>
                    <a:pt x="4273" y="1153"/>
                  </a:lnTo>
                  <a:cubicBezTo>
                    <a:pt x="4286" y="1146"/>
                    <a:pt x="4300" y="1146"/>
                    <a:pt x="4313" y="1146"/>
                  </a:cubicBezTo>
                  <a:cubicBezTo>
                    <a:pt x="2883" y="923"/>
                    <a:pt x="1472" y="543"/>
                    <a:pt x="123" y="0"/>
                  </a:cubicBezTo>
                  <a:close/>
                </a:path>
              </a:pathLst>
            </a:custGeom>
            <a:solidFill>
              <a:srgbClr val="6C81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4" name="Google Shape;2034;p81"/>
          <p:cNvGrpSpPr/>
          <p:nvPr/>
        </p:nvGrpSpPr>
        <p:grpSpPr>
          <a:xfrm>
            <a:off x="3032711" y="2911718"/>
            <a:ext cx="396125" cy="359062"/>
            <a:chOff x="3032711" y="2911718"/>
            <a:chExt cx="396125" cy="359062"/>
          </a:xfrm>
        </p:grpSpPr>
        <p:sp>
          <p:nvSpPr>
            <p:cNvPr id="2035" name="Google Shape;2035;p81"/>
            <p:cNvSpPr/>
            <p:nvPr/>
          </p:nvSpPr>
          <p:spPr>
            <a:xfrm>
              <a:off x="3075781" y="2911718"/>
              <a:ext cx="25810" cy="46821"/>
            </a:xfrm>
            <a:custGeom>
              <a:rect b="b" l="l" r="r" t="t"/>
              <a:pathLst>
                <a:path extrusionOk="0" h="1785" w="984">
                  <a:moveTo>
                    <a:pt x="312" y="1"/>
                  </a:moveTo>
                  <a:cubicBezTo>
                    <a:pt x="150" y="1"/>
                    <a:pt x="1" y="186"/>
                    <a:pt x="115" y="361"/>
                  </a:cubicBezTo>
                  <a:cubicBezTo>
                    <a:pt x="495" y="862"/>
                    <a:pt x="529" y="1561"/>
                    <a:pt x="529" y="1568"/>
                  </a:cubicBezTo>
                  <a:cubicBezTo>
                    <a:pt x="529" y="1690"/>
                    <a:pt x="630" y="1785"/>
                    <a:pt x="753" y="1785"/>
                  </a:cubicBezTo>
                  <a:lnTo>
                    <a:pt x="759" y="1785"/>
                  </a:lnTo>
                  <a:cubicBezTo>
                    <a:pt x="888" y="1785"/>
                    <a:pt x="983" y="1676"/>
                    <a:pt x="983" y="1547"/>
                  </a:cubicBezTo>
                  <a:cubicBezTo>
                    <a:pt x="976" y="1513"/>
                    <a:pt x="942" y="700"/>
                    <a:pt x="481" y="83"/>
                  </a:cubicBezTo>
                  <a:cubicBezTo>
                    <a:pt x="431" y="25"/>
                    <a:pt x="371" y="1"/>
                    <a:pt x="312" y="1"/>
                  </a:cubicBezTo>
                  <a:close/>
                </a:path>
              </a:pathLst>
            </a:custGeom>
            <a:solidFill>
              <a:srgbClr val="C1CED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p81"/>
            <p:cNvSpPr/>
            <p:nvPr/>
          </p:nvSpPr>
          <p:spPr>
            <a:xfrm>
              <a:off x="3051098" y="2926066"/>
              <a:ext cx="35542" cy="32473"/>
            </a:xfrm>
            <a:custGeom>
              <a:rect b="b" l="l" r="r" t="t"/>
              <a:pathLst>
                <a:path extrusionOk="0" h="1238" w="1355">
                  <a:moveTo>
                    <a:pt x="324" y="0"/>
                  </a:moveTo>
                  <a:cubicBezTo>
                    <a:pt x="112" y="0"/>
                    <a:pt x="0" y="311"/>
                    <a:pt x="222" y="431"/>
                  </a:cubicBezTo>
                  <a:cubicBezTo>
                    <a:pt x="500" y="587"/>
                    <a:pt x="724" y="824"/>
                    <a:pt x="866" y="1109"/>
                  </a:cubicBezTo>
                  <a:cubicBezTo>
                    <a:pt x="907" y="1183"/>
                    <a:pt x="982" y="1224"/>
                    <a:pt x="1070" y="1224"/>
                  </a:cubicBezTo>
                  <a:lnTo>
                    <a:pt x="1070" y="1238"/>
                  </a:lnTo>
                  <a:cubicBezTo>
                    <a:pt x="1246" y="1238"/>
                    <a:pt x="1355" y="1048"/>
                    <a:pt x="1266" y="899"/>
                  </a:cubicBezTo>
                  <a:cubicBezTo>
                    <a:pt x="921" y="254"/>
                    <a:pt x="432" y="24"/>
                    <a:pt x="412" y="17"/>
                  </a:cubicBezTo>
                  <a:cubicBezTo>
                    <a:pt x="381" y="5"/>
                    <a:pt x="352" y="0"/>
                    <a:pt x="324" y="0"/>
                  </a:cubicBezTo>
                  <a:close/>
                </a:path>
              </a:pathLst>
            </a:custGeom>
            <a:solidFill>
              <a:srgbClr val="C1CED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 name="Google Shape;2037;p81"/>
            <p:cNvSpPr/>
            <p:nvPr/>
          </p:nvSpPr>
          <p:spPr>
            <a:xfrm>
              <a:off x="3168897" y="3190622"/>
              <a:ext cx="35122" cy="32289"/>
            </a:xfrm>
            <a:custGeom>
              <a:rect b="b" l="l" r="r" t="t"/>
              <a:pathLst>
                <a:path extrusionOk="0" h="1231" w="1339">
                  <a:moveTo>
                    <a:pt x="552" y="0"/>
                  </a:moveTo>
                  <a:lnTo>
                    <a:pt x="125" y="760"/>
                  </a:lnTo>
                  <a:cubicBezTo>
                    <a:pt x="0" y="979"/>
                    <a:pt x="167" y="1230"/>
                    <a:pt x="392" y="1230"/>
                  </a:cubicBezTo>
                  <a:cubicBezTo>
                    <a:pt x="424" y="1230"/>
                    <a:pt x="457" y="1225"/>
                    <a:pt x="491" y="1214"/>
                  </a:cubicBezTo>
                  <a:lnTo>
                    <a:pt x="1339" y="950"/>
                  </a:lnTo>
                  <a:lnTo>
                    <a:pt x="552" y="0"/>
                  </a:lnTo>
                  <a:close/>
                </a:path>
              </a:pathLst>
            </a:custGeom>
            <a:solidFill>
              <a:srgbClr val="C8D3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8" name="Google Shape;2038;p81"/>
            <p:cNvSpPr/>
            <p:nvPr/>
          </p:nvSpPr>
          <p:spPr>
            <a:xfrm>
              <a:off x="3277280" y="3245941"/>
              <a:ext cx="29719" cy="24840"/>
            </a:xfrm>
            <a:custGeom>
              <a:rect b="b" l="l" r="r" t="t"/>
              <a:pathLst>
                <a:path extrusionOk="0" h="947" w="1133">
                  <a:moveTo>
                    <a:pt x="0" y="0"/>
                  </a:moveTo>
                  <a:lnTo>
                    <a:pt x="190" y="719"/>
                  </a:lnTo>
                  <a:cubicBezTo>
                    <a:pt x="231" y="868"/>
                    <a:pt x="362" y="947"/>
                    <a:pt x="494" y="947"/>
                  </a:cubicBezTo>
                  <a:cubicBezTo>
                    <a:pt x="602" y="947"/>
                    <a:pt x="712" y="893"/>
                    <a:pt x="773" y="780"/>
                  </a:cubicBezTo>
                  <a:lnTo>
                    <a:pt x="1133" y="115"/>
                  </a:lnTo>
                  <a:lnTo>
                    <a:pt x="0" y="0"/>
                  </a:lnTo>
                  <a:close/>
                </a:path>
              </a:pathLst>
            </a:custGeom>
            <a:solidFill>
              <a:srgbClr val="C8D3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81"/>
            <p:cNvSpPr/>
            <p:nvPr/>
          </p:nvSpPr>
          <p:spPr>
            <a:xfrm>
              <a:off x="3367799" y="3209822"/>
              <a:ext cx="28564" cy="26728"/>
            </a:xfrm>
            <a:custGeom>
              <a:rect b="b" l="l" r="r" t="t"/>
              <a:pathLst>
                <a:path extrusionOk="0" h="1019" w="1089">
                  <a:moveTo>
                    <a:pt x="1025" y="1"/>
                  </a:moveTo>
                  <a:lnTo>
                    <a:pt x="1" y="428"/>
                  </a:lnTo>
                  <a:lnTo>
                    <a:pt x="550" y="936"/>
                  </a:lnTo>
                  <a:cubicBezTo>
                    <a:pt x="613" y="993"/>
                    <a:pt x="686" y="1018"/>
                    <a:pt x="758" y="1018"/>
                  </a:cubicBezTo>
                  <a:cubicBezTo>
                    <a:pt x="928" y="1018"/>
                    <a:pt x="1088" y="878"/>
                    <a:pt x="1079" y="679"/>
                  </a:cubicBezTo>
                  <a:lnTo>
                    <a:pt x="1025" y="1"/>
                  </a:lnTo>
                  <a:close/>
                </a:path>
              </a:pathLst>
            </a:custGeom>
            <a:solidFill>
              <a:srgbClr val="C8D3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81"/>
            <p:cNvSpPr/>
            <p:nvPr/>
          </p:nvSpPr>
          <p:spPr>
            <a:xfrm>
              <a:off x="3155441" y="3089059"/>
              <a:ext cx="28486" cy="30978"/>
            </a:xfrm>
            <a:custGeom>
              <a:rect b="b" l="l" r="r" t="t"/>
              <a:pathLst>
                <a:path extrusionOk="0" h="1181" w="1086">
                  <a:moveTo>
                    <a:pt x="991" y="1"/>
                  </a:moveTo>
                  <a:lnTo>
                    <a:pt x="258" y="353"/>
                  </a:lnTo>
                  <a:cubicBezTo>
                    <a:pt x="1" y="475"/>
                    <a:pt x="28" y="848"/>
                    <a:pt x="299" y="936"/>
                  </a:cubicBezTo>
                  <a:lnTo>
                    <a:pt x="1086" y="1180"/>
                  </a:lnTo>
                  <a:lnTo>
                    <a:pt x="991" y="1"/>
                  </a:lnTo>
                  <a:close/>
                </a:path>
              </a:pathLst>
            </a:custGeom>
            <a:solidFill>
              <a:srgbClr val="C8D3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81"/>
            <p:cNvSpPr/>
            <p:nvPr/>
          </p:nvSpPr>
          <p:spPr>
            <a:xfrm>
              <a:off x="3096581" y="2941280"/>
              <a:ext cx="332255" cy="310432"/>
            </a:xfrm>
            <a:custGeom>
              <a:rect b="b" l="l" r="r" t="t"/>
              <a:pathLst>
                <a:path extrusionOk="0" h="11835" w="12667">
                  <a:moveTo>
                    <a:pt x="2462" y="0"/>
                  </a:moveTo>
                  <a:cubicBezTo>
                    <a:pt x="2046" y="0"/>
                    <a:pt x="1598" y="139"/>
                    <a:pt x="1160" y="461"/>
                  </a:cubicBezTo>
                  <a:cubicBezTo>
                    <a:pt x="1139" y="475"/>
                    <a:pt x="1119" y="495"/>
                    <a:pt x="1105" y="515"/>
                  </a:cubicBezTo>
                  <a:cubicBezTo>
                    <a:pt x="0" y="2014"/>
                    <a:pt x="1038" y="3641"/>
                    <a:pt x="2462" y="3641"/>
                  </a:cubicBezTo>
                  <a:cubicBezTo>
                    <a:pt x="2624" y="3641"/>
                    <a:pt x="2794" y="3621"/>
                    <a:pt x="2957" y="3580"/>
                  </a:cubicBezTo>
                  <a:cubicBezTo>
                    <a:pt x="2979" y="3572"/>
                    <a:pt x="3002" y="3568"/>
                    <a:pt x="3025" y="3568"/>
                  </a:cubicBezTo>
                  <a:cubicBezTo>
                    <a:pt x="3117" y="3568"/>
                    <a:pt x="3202" y="3631"/>
                    <a:pt x="3235" y="3729"/>
                  </a:cubicBezTo>
                  <a:cubicBezTo>
                    <a:pt x="3323" y="4021"/>
                    <a:pt x="3485" y="4285"/>
                    <a:pt x="3709" y="4502"/>
                  </a:cubicBezTo>
                  <a:cubicBezTo>
                    <a:pt x="3804" y="4590"/>
                    <a:pt x="3804" y="4746"/>
                    <a:pt x="3709" y="4834"/>
                  </a:cubicBezTo>
                  <a:cubicBezTo>
                    <a:pt x="3004" y="5513"/>
                    <a:pt x="2963" y="6631"/>
                    <a:pt x="3621" y="7357"/>
                  </a:cubicBezTo>
                  <a:cubicBezTo>
                    <a:pt x="3696" y="7445"/>
                    <a:pt x="3696" y="7574"/>
                    <a:pt x="3621" y="7662"/>
                  </a:cubicBezTo>
                  <a:cubicBezTo>
                    <a:pt x="3072" y="8265"/>
                    <a:pt x="2929" y="9235"/>
                    <a:pt x="3608" y="10164"/>
                  </a:cubicBezTo>
                  <a:cubicBezTo>
                    <a:pt x="3621" y="10184"/>
                    <a:pt x="3635" y="10205"/>
                    <a:pt x="3662" y="10218"/>
                  </a:cubicBezTo>
                  <a:cubicBezTo>
                    <a:pt x="4106" y="10553"/>
                    <a:pt x="4558" y="10697"/>
                    <a:pt x="4974" y="10697"/>
                  </a:cubicBezTo>
                  <a:cubicBezTo>
                    <a:pt x="5232" y="10697"/>
                    <a:pt x="5476" y="10642"/>
                    <a:pt x="5696" y="10544"/>
                  </a:cubicBezTo>
                  <a:cubicBezTo>
                    <a:pt x="5726" y="10530"/>
                    <a:pt x="5758" y="10524"/>
                    <a:pt x="5790" y="10524"/>
                  </a:cubicBezTo>
                  <a:cubicBezTo>
                    <a:pt x="5883" y="10524"/>
                    <a:pt x="5972" y="10581"/>
                    <a:pt x="6008" y="10673"/>
                  </a:cubicBezTo>
                  <a:cubicBezTo>
                    <a:pt x="6304" y="11445"/>
                    <a:pt x="7002" y="11835"/>
                    <a:pt x="7701" y="11835"/>
                  </a:cubicBezTo>
                  <a:cubicBezTo>
                    <a:pt x="8377" y="11835"/>
                    <a:pt x="9054" y="11470"/>
                    <a:pt x="9371" y="10734"/>
                  </a:cubicBezTo>
                  <a:cubicBezTo>
                    <a:pt x="9409" y="10647"/>
                    <a:pt x="9490" y="10595"/>
                    <a:pt x="9580" y="10595"/>
                  </a:cubicBezTo>
                  <a:cubicBezTo>
                    <a:pt x="9603" y="10595"/>
                    <a:pt x="9626" y="10598"/>
                    <a:pt x="9649" y="10605"/>
                  </a:cubicBezTo>
                  <a:cubicBezTo>
                    <a:pt x="9825" y="10666"/>
                    <a:pt x="10015" y="10693"/>
                    <a:pt x="10205" y="10693"/>
                  </a:cubicBezTo>
                  <a:cubicBezTo>
                    <a:pt x="11629" y="10693"/>
                    <a:pt x="12666" y="9059"/>
                    <a:pt x="11561" y="7567"/>
                  </a:cubicBezTo>
                  <a:cubicBezTo>
                    <a:pt x="11541" y="7547"/>
                    <a:pt x="11521" y="7533"/>
                    <a:pt x="11500" y="7520"/>
                  </a:cubicBezTo>
                  <a:cubicBezTo>
                    <a:pt x="11063" y="7198"/>
                    <a:pt x="10614" y="7059"/>
                    <a:pt x="10198" y="7059"/>
                  </a:cubicBezTo>
                  <a:cubicBezTo>
                    <a:pt x="9448" y="7059"/>
                    <a:pt x="8805" y="7511"/>
                    <a:pt x="8530" y="8157"/>
                  </a:cubicBezTo>
                  <a:cubicBezTo>
                    <a:pt x="8492" y="8244"/>
                    <a:pt x="8407" y="8296"/>
                    <a:pt x="8318" y="8296"/>
                  </a:cubicBezTo>
                  <a:cubicBezTo>
                    <a:pt x="8296" y="8296"/>
                    <a:pt x="8274" y="8293"/>
                    <a:pt x="8252" y="8286"/>
                  </a:cubicBezTo>
                  <a:cubicBezTo>
                    <a:pt x="8071" y="8224"/>
                    <a:pt x="7882" y="8195"/>
                    <a:pt x="7694" y="8195"/>
                  </a:cubicBezTo>
                  <a:cubicBezTo>
                    <a:pt x="7446" y="8195"/>
                    <a:pt x="7198" y="8247"/>
                    <a:pt x="6971" y="8347"/>
                  </a:cubicBezTo>
                  <a:cubicBezTo>
                    <a:pt x="6939" y="8361"/>
                    <a:pt x="6905" y="8368"/>
                    <a:pt x="6872" y="8368"/>
                  </a:cubicBezTo>
                  <a:cubicBezTo>
                    <a:pt x="6780" y="8368"/>
                    <a:pt x="6694" y="8315"/>
                    <a:pt x="6659" y="8225"/>
                  </a:cubicBezTo>
                  <a:cubicBezTo>
                    <a:pt x="6584" y="8015"/>
                    <a:pt x="6462" y="7825"/>
                    <a:pt x="6313" y="7662"/>
                  </a:cubicBezTo>
                  <a:cubicBezTo>
                    <a:pt x="6238" y="7574"/>
                    <a:pt x="6238" y="7445"/>
                    <a:pt x="6313" y="7364"/>
                  </a:cubicBezTo>
                  <a:cubicBezTo>
                    <a:pt x="6971" y="6631"/>
                    <a:pt x="6930" y="5513"/>
                    <a:pt x="6225" y="4834"/>
                  </a:cubicBezTo>
                  <a:cubicBezTo>
                    <a:pt x="6123" y="4746"/>
                    <a:pt x="6123" y="4590"/>
                    <a:pt x="6225" y="4495"/>
                  </a:cubicBezTo>
                  <a:cubicBezTo>
                    <a:pt x="6849" y="3906"/>
                    <a:pt x="7045" y="2868"/>
                    <a:pt x="6327" y="1885"/>
                  </a:cubicBezTo>
                  <a:cubicBezTo>
                    <a:pt x="6306" y="1865"/>
                    <a:pt x="6286" y="1844"/>
                    <a:pt x="6266" y="1831"/>
                  </a:cubicBezTo>
                  <a:cubicBezTo>
                    <a:pt x="5825" y="1506"/>
                    <a:pt x="5374" y="1365"/>
                    <a:pt x="4958" y="1365"/>
                  </a:cubicBezTo>
                  <a:cubicBezTo>
                    <a:pt x="4790" y="1365"/>
                    <a:pt x="4629" y="1388"/>
                    <a:pt x="4475" y="1431"/>
                  </a:cubicBezTo>
                  <a:cubicBezTo>
                    <a:pt x="4454" y="1437"/>
                    <a:pt x="4433" y="1439"/>
                    <a:pt x="4412" y="1439"/>
                  </a:cubicBezTo>
                  <a:cubicBezTo>
                    <a:pt x="4313" y="1439"/>
                    <a:pt x="4225" y="1377"/>
                    <a:pt x="4197" y="1281"/>
                  </a:cubicBezTo>
                  <a:cubicBezTo>
                    <a:pt x="3968" y="539"/>
                    <a:pt x="3279" y="0"/>
                    <a:pt x="2462" y="0"/>
                  </a:cubicBezTo>
                  <a:close/>
                </a:path>
              </a:pathLst>
            </a:custGeom>
            <a:solidFill>
              <a:srgbClr val="E1E6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p81"/>
            <p:cNvSpPr/>
            <p:nvPr/>
          </p:nvSpPr>
          <p:spPr>
            <a:xfrm>
              <a:off x="3109067" y="2981464"/>
              <a:ext cx="301986" cy="270117"/>
            </a:xfrm>
            <a:custGeom>
              <a:rect b="b" l="l" r="r" t="t"/>
              <a:pathLst>
                <a:path extrusionOk="0" h="10298" w="11513">
                  <a:moveTo>
                    <a:pt x="189" y="0"/>
                  </a:moveTo>
                  <a:cubicBezTo>
                    <a:pt x="0" y="1143"/>
                    <a:pt x="902" y="2117"/>
                    <a:pt x="1982" y="2117"/>
                  </a:cubicBezTo>
                  <a:cubicBezTo>
                    <a:pt x="2145" y="2117"/>
                    <a:pt x="2313" y="2095"/>
                    <a:pt x="2481" y="2048"/>
                  </a:cubicBezTo>
                  <a:cubicBezTo>
                    <a:pt x="2502" y="2042"/>
                    <a:pt x="2523" y="2039"/>
                    <a:pt x="2545" y="2039"/>
                  </a:cubicBezTo>
                  <a:cubicBezTo>
                    <a:pt x="2638" y="2039"/>
                    <a:pt x="2725" y="2098"/>
                    <a:pt x="2759" y="2197"/>
                  </a:cubicBezTo>
                  <a:cubicBezTo>
                    <a:pt x="2847" y="2489"/>
                    <a:pt x="3009" y="2753"/>
                    <a:pt x="3233" y="2970"/>
                  </a:cubicBezTo>
                  <a:cubicBezTo>
                    <a:pt x="3328" y="3058"/>
                    <a:pt x="3328" y="3214"/>
                    <a:pt x="3233" y="3302"/>
                  </a:cubicBezTo>
                  <a:cubicBezTo>
                    <a:pt x="2528" y="3981"/>
                    <a:pt x="2481" y="5099"/>
                    <a:pt x="3138" y="5825"/>
                  </a:cubicBezTo>
                  <a:cubicBezTo>
                    <a:pt x="3220" y="5913"/>
                    <a:pt x="3220" y="6042"/>
                    <a:pt x="3138" y="6130"/>
                  </a:cubicBezTo>
                  <a:cubicBezTo>
                    <a:pt x="2596" y="6733"/>
                    <a:pt x="2453" y="7703"/>
                    <a:pt x="3125" y="8625"/>
                  </a:cubicBezTo>
                  <a:lnTo>
                    <a:pt x="3186" y="8686"/>
                  </a:lnTo>
                  <a:cubicBezTo>
                    <a:pt x="3630" y="9021"/>
                    <a:pt x="4082" y="9165"/>
                    <a:pt x="4498" y="9165"/>
                  </a:cubicBezTo>
                  <a:cubicBezTo>
                    <a:pt x="4756" y="9165"/>
                    <a:pt x="5000" y="9110"/>
                    <a:pt x="5220" y="9012"/>
                  </a:cubicBezTo>
                  <a:cubicBezTo>
                    <a:pt x="5250" y="8998"/>
                    <a:pt x="5282" y="8992"/>
                    <a:pt x="5312" y="8992"/>
                  </a:cubicBezTo>
                  <a:cubicBezTo>
                    <a:pt x="5404" y="8992"/>
                    <a:pt x="5489" y="9049"/>
                    <a:pt x="5525" y="9141"/>
                  </a:cubicBezTo>
                  <a:cubicBezTo>
                    <a:pt x="5822" y="9909"/>
                    <a:pt x="6520" y="10298"/>
                    <a:pt x="7219" y="10298"/>
                  </a:cubicBezTo>
                  <a:cubicBezTo>
                    <a:pt x="7895" y="10298"/>
                    <a:pt x="8572" y="9935"/>
                    <a:pt x="8888" y="9202"/>
                  </a:cubicBezTo>
                  <a:cubicBezTo>
                    <a:pt x="8925" y="9118"/>
                    <a:pt x="9007" y="9066"/>
                    <a:pt x="9095" y="9066"/>
                  </a:cubicBezTo>
                  <a:cubicBezTo>
                    <a:pt x="9121" y="9066"/>
                    <a:pt x="9147" y="9070"/>
                    <a:pt x="9173" y="9080"/>
                  </a:cubicBezTo>
                  <a:cubicBezTo>
                    <a:pt x="9349" y="9134"/>
                    <a:pt x="9539" y="9168"/>
                    <a:pt x="9722" y="9168"/>
                  </a:cubicBezTo>
                  <a:cubicBezTo>
                    <a:pt x="10604" y="9161"/>
                    <a:pt x="11356" y="8537"/>
                    <a:pt x="11512" y="7669"/>
                  </a:cubicBezTo>
                  <a:lnTo>
                    <a:pt x="11512" y="7669"/>
                  </a:lnTo>
                  <a:cubicBezTo>
                    <a:pt x="11173" y="8042"/>
                    <a:pt x="10685" y="8259"/>
                    <a:pt x="10177" y="8259"/>
                  </a:cubicBezTo>
                  <a:cubicBezTo>
                    <a:pt x="10109" y="8259"/>
                    <a:pt x="10034" y="8252"/>
                    <a:pt x="9966" y="8246"/>
                  </a:cubicBezTo>
                  <a:cubicBezTo>
                    <a:pt x="9934" y="8241"/>
                    <a:pt x="9901" y="8239"/>
                    <a:pt x="9868" y="8239"/>
                  </a:cubicBezTo>
                  <a:cubicBezTo>
                    <a:pt x="9646" y="8239"/>
                    <a:pt x="9437" y="8338"/>
                    <a:pt x="9295" y="8510"/>
                  </a:cubicBezTo>
                  <a:cubicBezTo>
                    <a:pt x="9160" y="8673"/>
                    <a:pt x="9004" y="8808"/>
                    <a:pt x="8820" y="8910"/>
                  </a:cubicBezTo>
                  <a:cubicBezTo>
                    <a:pt x="8542" y="9080"/>
                    <a:pt x="8224" y="9168"/>
                    <a:pt x="7905" y="9168"/>
                  </a:cubicBezTo>
                  <a:cubicBezTo>
                    <a:pt x="7071" y="9168"/>
                    <a:pt x="6346" y="8605"/>
                    <a:pt x="6142" y="7798"/>
                  </a:cubicBezTo>
                  <a:cubicBezTo>
                    <a:pt x="6109" y="7681"/>
                    <a:pt x="5968" y="7562"/>
                    <a:pt x="5822" y="7562"/>
                  </a:cubicBezTo>
                  <a:cubicBezTo>
                    <a:pt x="5696" y="7562"/>
                    <a:pt x="5567" y="7649"/>
                    <a:pt x="5498" y="7900"/>
                  </a:cubicBezTo>
                  <a:cubicBezTo>
                    <a:pt x="5444" y="8091"/>
                    <a:pt x="5269" y="8219"/>
                    <a:pt x="5076" y="8219"/>
                  </a:cubicBezTo>
                  <a:cubicBezTo>
                    <a:pt x="5049" y="8219"/>
                    <a:pt x="5023" y="8216"/>
                    <a:pt x="4996" y="8212"/>
                  </a:cubicBezTo>
                  <a:cubicBezTo>
                    <a:pt x="4352" y="8062"/>
                    <a:pt x="3837" y="7581"/>
                    <a:pt x="3654" y="6950"/>
                  </a:cubicBezTo>
                  <a:cubicBezTo>
                    <a:pt x="3579" y="6693"/>
                    <a:pt x="3769" y="6435"/>
                    <a:pt x="4040" y="6435"/>
                  </a:cubicBezTo>
                  <a:lnTo>
                    <a:pt x="4488" y="6435"/>
                  </a:lnTo>
                  <a:cubicBezTo>
                    <a:pt x="5084" y="6435"/>
                    <a:pt x="5640" y="6144"/>
                    <a:pt x="5979" y="5655"/>
                  </a:cubicBezTo>
                  <a:lnTo>
                    <a:pt x="5979" y="5655"/>
                  </a:lnTo>
                  <a:cubicBezTo>
                    <a:pt x="5787" y="5721"/>
                    <a:pt x="5589" y="5753"/>
                    <a:pt x="5391" y="5753"/>
                  </a:cubicBezTo>
                  <a:cubicBezTo>
                    <a:pt x="5240" y="5753"/>
                    <a:pt x="5089" y="5734"/>
                    <a:pt x="4942" y="5696"/>
                  </a:cubicBezTo>
                  <a:cubicBezTo>
                    <a:pt x="4298" y="5520"/>
                    <a:pt x="3796" y="5018"/>
                    <a:pt x="3633" y="4374"/>
                  </a:cubicBezTo>
                  <a:cubicBezTo>
                    <a:pt x="3572" y="4123"/>
                    <a:pt x="3565" y="3865"/>
                    <a:pt x="3606" y="3608"/>
                  </a:cubicBezTo>
                  <a:cubicBezTo>
                    <a:pt x="3634" y="3475"/>
                    <a:pt x="3747" y="3383"/>
                    <a:pt x="3873" y="3383"/>
                  </a:cubicBezTo>
                  <a:cubicBezTo>
                    <a:pt x="3901" y="3383"/>
                    <a:pt x="3930" y="3387"/>
                    <a:pt x="3959" y="3397"/>
                  </a:cubicBezTo>
                  <a:cubicBezTo>
                    <a:pt x="4133" y="3451"/>
                    <a:pt x="4311" y="3476"/>
                    <a:pt x="4489" y="3476"/>
                  </a:cubicBezTo>
                  <a:cubicBezTo>
                    <a:pt x="4967" y="3476"/>
                    <a:pt x="5435" y="3288"/>
                    <a:pt x="5776" y="2936"/>
                  </a:cubicBezTo>
                  <a:lnTo>
                    <a:pt x="5796" y="2923"/>
                  </a:lnTo>
                  <a:cubicBezTo>
                    <a:pt x="5898" y="2814"/>
                    <a:pt x="5993" y="2685"/>
                    <a:pt x="6068" y="2557"/>
                  </a:cubicBezTo>
                  <a:lnTo>
                    <a:pt x="6068" y="2557"/>
                  </a:lnTo>
                  <a:cubicBezTo>
                    <a:pt x="5781" y="2719"/>
                    <a:pt x="5473" y="2795"/>
                    <a:pt x="5171" y="2795"/>
                  </a:cubicBezTo>
                  <a:cubicBezTo>
                    <a:pt x="4400" y="2795"/>
                    <a:pt x="3669" y="2302"/>
                    <a:pt x="3430" y="1499"/>
                  </a:cubicBezTo>
                  <a:cubicBezTo>
                    <a:pt x="3394" y="1368"/>
                    <a:pt x="3275" y="1284"/>
                    <a:pt x="3145" y="1284"/>
                  </a:cubicBezTo>
                  <a:cubicBezTo>
                    <a:pt x="3127" y="1284"/>
                    <a:pt x="3109" y="1285"/>
                    <a:pt x="3091" y="1289"/>
                  </a:cubicBezTo>
                  <a:cubicBezTo>
                    <a:pt x="2948" y="1323"/>
                    <a:pt x="2804" y="1339"/>
                    <a:pt x="2660" y="1339"/>
                  </a:cubicBezTo>
                  <a:cubicBezTo>
                    <a:pt x="2516" y="1339"/>
                    <a:pt x="2372" y="1323"/>
                    <a:pt x="2230" y="1289"/>
                  </a:cubicBezTo>
                  <a:cubicBezTo>
                    <a:pt x="1511" y="1119"/>
                    <a:pt x="1070" y="387"/>
                    <a:pt x="1070" y="387"/>
                  </a:cubicBezTo>
                  <a:lnTo>
                    <a:pt x="189" y="0"/>
                  </a:lnTo>
                  <a:close/>
                </a:path>
              </a:pathLst>
            </a:custGeom>
            <a:solidFill>
              <a:srgbClr val="D2DA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81"/>
            <p:cNvSpPr/>
            <p:nvPr/>
          </p:nvSpPr>
          <p:spPr>
            <a:xfrm>
              <a:off x="3041787" y="2947312"/>
              <a:ext cx="95530" cy="95530"/>
            </a:xfrm>
            <a:custGeom>
              <a:rect b="b" l="l" r="r" t="t"/>
              <a:pathLst>
                <a:path extrusionOk="0" h="3642" w="3642">
                  <a:moveTo>
                    <a:pt x="1818" y="0"/>
                  </a:moveTo>
                  <a:cubicBezTo>
                    <a:pt x="814" y="0"/>
                    <a:pt x="1" y="814"/>
                    <a:pt x="1" y="1824"/>
                  </a:cubicBezTo>
                  <a:cubicBezTo>
                    <a:pt x="1" y="2828"/>
                    <a:pt x="814" y="3642"/>
                    <a:pt x="1818" y="3642"/>
                  </a:cubicBezTo>
                  <a:cubicBezTo>
                    <a:pt x="2828" y="3642"/>
                    <a:pt x="3642" y="2828"/>
                    <a:pt x="3642" y="1824"/>
                  </a:cubicBezTo>
                  <a:cubicBezTo>
                    <a:pt x="3642" y="814"/>
                    <a:pt x="2828" y="0"/>
                    <a:pt x="1818" y="0"/>
                  </a:cubicBezTo>
                  <a:close/>
                </a:path>
              </a:pathLst>
            </a:custGeom>
            <a:solidFill>
              <a:srgbClr val="E3E8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81"/>
            <p:cNvSpPr/>
            <p:nvPr/>
          </p:nvSpPr>
          <p:spPr>
            <a:xfrm>
              <a:off x="3032711" y="2952637"/>
              <a:ext cx="99281" cy="90284"/>
            </a:xfrm>
            <a:custGeom>
              <a:rect b="b" l="l" r="r" t="t"/>
              <a:pathLst>
                <a:path extrusionOk="0" h="3442" w="3785">
                  <a:moveTo>
                    <a:pt x="1344" y="1"/>
                  </a:moveTo>
                  <a:lnTo>
                    <a:pt x="1344" y="1"/>
                  </a:lnTo>
                  <a:cubicBezTo>
                    <a:pt x="238" y="557"/>
                    <a:pt x="1" y="2035"/>
                    <a:pt x="876" y="2910"/>
                  </a:cubicBezTo>
                  <a:cubicBezTo>
                    <a:pt x="1236" y="3270"/>
                    <a:pt x="1699" y="3442"/>
                    <a:pt x="2157" y="3442"/>
                  </a:cubicBezTo>
                  <a:cubicBezTo>
                    <a:pt x="2812" y="3442"/>
                    <a:pt x="3458" y="3092"/>
                    <a:pt x="3785" y="2442"/>
                  </a:cubicBezTo>
                  <a:lnTo>
                    <a:pt x="3785" y="2442"/>
                  </a:lnTo>
                  <a:cubicBezTo>
                    <a:pt x="3534" y="2577"/>
                    <a:pt x="3249" y="2645"/>
                    <a:pt x="2964" y="2645"/>
                  </a:cubicBezTo>
                  <a:cubicBezTo>
                    <a:pt x="1601" y="2645"/>
                    <a:pt x="727" y="1208"/>
                    <a:pt x="1344" y="1"/>
                  </a:cubicBezTo>
                  <a:close/>
                </a:path>
              </a:pathLst>
            </a:custGeom>
            <a:solidFill>
              <a:srgbClr val="D8E0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81"/>
            <p:cNvSpPr/>
            <p:nvPr/>
          </p:nvSpPr>
          <p:spPr>
            <a:xfrm>
              <a:off x="3071663" y="2971156"/>
              <a:ext cx="23869" cy="24027"/>
            </a:xfrm>
            <a:custGeom>
              <a:rect b="b" l="l" r="r" t="t"/>
              <a:pathLst>
                <a:path extrusionOk="0" h="916" w="910">
                  <a:moveTo>
                    <a:pt x="455" y="0"/>
                  </a:moveTo>
                  <a:cubicBezTo>
                    <a:pt x="204" y="0"/>
                    <a:pt x="1" y="203"/>
                    <a:pt x="1" y="461"/>
                  </a:cubicBezTo>
                  <a:cubicBezTo>
                    <a:pt x="1" y="712"/>
                    <a:pt x="204" y="915"/>
                    <a:pt x="455" y="915"/>
                  </a:cubicBezTo>
                  <a:cubicBezTo>
                    <a:pt x="706" y="915"/>
                    <a:pt x="910" y="712"/>
                    <a:pt x="910" y="461"/>
                  </a:cubicBezTo>
                  <a:cubicBezTo>
                    <a:pt x="910" y="203"/>
                    <a:pt x="706" y="0"/>
                    <a:pt x="455" y="0"/>
                  </a:cubicBezTo>
                  <a:close/>
                </a:path>
              </a:pathLst>
            </a:custGeom>
            <a:solidFill>
              <a:srgbClr val="203B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81"/>
            <p:cNvSpPr/>
            <p:nvPr/>
          </p:nvSpPr>
          <p:spPr>
            <a:xfrm>
              <a:off x="3083597" y="2971156"/>
              <a:ext cx="11935" cy="11935"/>
            </a:xfrm>
            <a:custGeom>
              <a:rect b="b" l="l" r="r" t="t"/>
              <a:pathLst>
                <a:path extrusionOk="0" h="455" w="455">
                  <a:moveTo>
                    <a:pt x="224" y="0"/>
                  </a:moveTo>
                  <a:cubicBezTo>
                    <a:pt x="102" y="0"/>
                    <a:pt x="0" y="102"/>
                    <a:pt x="0" y="231"/>
                  </a:cubicBezTo>
                  <a:cubicBezTo>
                    <a:pt x="0" y="353"/>
                    <a:pt x="102" y="454"/>
                    <a:pt x="224" y="454"/>
                  </a:cubicBezTo>
                  <a:cubicBezTo>
                    <a:pt x="353" y="454"/>
                    <a:pt x="455" y="353"/>
                    <a:pt x="455" y="231"/>
                  </a:cubicBezTo>
                  <a:cubicBezTo>
                    <a:pt x="455" y="102"/>
                    <a:pt x="353" y="0"/>
                    <a:pt x="22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47" name="Google Shape;2047;p81"/>
          <p:cNvGrpSpPr/>
          <p:nvPr/>
        </p:nvGrpSpPr>
        <p:grpSpPr>
          <a:xfrm>
            <a:off x="7417764" y="1513397"/>
            <a:ext cx="373174" cy="367692"/>
            <a:chOff x="7417764" y="1513397"/>
            <a:chExt cx="373174" cy="367692"/>
          </a:xfrm>
        </p:grpSpPr>
        <p:sp>
          <p:nvSpPr>
            <p:cNvPr id="2048" name="Google Shape;2048;p81"/>
            <p:cNvSpPr/>
            <p:nvPr/>
          </p:nvSpPr>
          <p:spPr>
            <a:xfrm>
              <a:off x="7659841" y="1513397"/>
              <a:ext cx="131098" cy="139517"/>
            </a:xfrm>
            <a:custGeom>
              <a:rect b="b" l="l" r="r" t="t"/>
              <a:pathLst>
                <a:path extrusionOk="0" h="5319" w="4998">
                  <a:moveTo>
                    <a:pt x="4565" y="0"/>
                  </a:moveTo>
                  <a:cubicBezTo>
                    <a:pt x="2402" y="0"/>
                    <a:pt x="564" y="1656"/>
                    <a:pt x="0" y="2260"/>
                  </a:cubicBezTo>
                  <a:lnTo>
                    <a:pt x="2821" y="5318"/>
                  </a:lnTo>
                  <a:cubicBezTo>
                    <a:pt x="4476" y="4376"/>
                    <a:pt x="4842" y="3162"/>
                    <a:pt x="4686" y="1650"/>
                  </a:cubicBezTo>
                  <a:cubicBezTo>
                    <a:pt x="4625" y="1040"/>
                    <a:pt x="4760" y="626"/>
                    <a:pt x="4909" y="369"/>
                  </a:cubicBezTo>
                  <a:cubicBezTo>
                    <a:pt x="4998" y="213"/>
                    <a:pt x="4889" y="9"/>
                    <a:pt x="4706" y="2"/>
                  </a:cubicBezTo>
                  <a:cubicBezTo>
                    <a:pt x="4659" y="1"/>
                    <a:pt x="4612" y="0"/>
                    <a:pt x="4565" y="0"/>
                  </a:cubicBezTo>
                  <a:close/>
                </a:path>
              </a:pathLst>
            </a:custGeom>
            <a:solidFill>
              <a:srgbClr val="4F64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81"/>
            <p:cNvSpPr/>
            <p:nvPr/>
          </p:nvSpPr>
          <p:spPr>
            <a:xfrm>
              <a:off x="7693441" y="1515941"/>
              <a:ext cx="96421" cy="136973"/>
            </a:xfrm>
            <a:custGeom>
              <a:rect b="b" l="l" r="r" t="t"/>
              <a:pathLst>
                <a:path extrusionOk="0" h="5222" w="3676">
                  <a:moveTo>
                    <a:pt x="3608" y="0"/>
                  </a:moveTo>
                  <a:cubicBezTo>
                    <a:pt x="2489" y="265"/>
                    <a:pt x="950" y="1214"/>
                    <a:pt x="1" y="3547"/>
                  </a:cubicBezTo>
                  <a:lnTo>
                    <a:pt x="1540" y="5221"/>
                  </a:lnTo>
                  <a:cubicBezTo>
                    <a:pt x="3195" y="4279"/>
                    <a:pt x="3561" y="3065"/>
                    <a:pt x="3405" y="1553"/>
                  </a:cubicBezTo>
                  <a:cubicBezTo>
                    <a:pt x="3344" y="943"/>
                    <a:pt x="3479" y="529"/>
                    <a:pt x="3628" y="272"/>
                  </a:cubicBezTo>
                  <a:cubicBezTo>
                    <a:pt x="3676" y="183"/>
                    <a:pt x="3669" y="82"/>
                    <a:pt x="3608" y="0"/>
                  </a:cubicBezTo>
                  <a:close/>
                </a:path>
              </a:pathLst>
            </a:custGeom>
            <a:solidFill>
              <a:srgbClr val="3D546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81"/>
            <p:cNvSpPr/>
            <p:nvPr/>
          </p:nvSpPr>
          <p:spPr>
            <a:xfrm>
              <a:off x="7417764" y="1513397"/>
              <a:ext cx="131281" cy="139517"/>
            </a:xfrm>
            <a:custGeom>
              <a:rect b="b" l="l" r="r" t="t"/>
              <a:pathLst>
                <a:path extrusionOk="0" h="5319" w="5005">
                  <a:moveTo>
                    <a:pt x="440" y="0"/>
                  </a:moveTo>
                  <a:cubicBezTo>
                    <a:pt x="393" y="0"/>
                    <a:pt x="346" y="1"/>
                    <a:pt x="299" y="2"/>
                  </a:cubicBezTo>
                  <a:cubicBezTo>
                    <a:pt x="109" y="9"/>
                    <a:pt x="1" y="213"/>
                    <a:pt x="96" y="369"/>
                  </a:cubicBezTo>
                  <a:cubicBezTo>
                    <a:pt x="238" y="626"/>
                    <a:pt x="381" y="1040"/>
                    <a:pt x="313" y="1650"/>
                  </a:cubicBezTo>
                  <a:cubicBezTo>
                    <a:pt x="157" y="3162"/>
                    <a:pt x="530" y="4376"/>
                    <a:pt x="2177" y="5318"/>
                  </a:cubicBezTo>
                  <a:lnTo>
                    <a:pt x="5005" y="2260"/>
                  </a:lnTo>
                  <a:cubicBezTo>
                    <a:pt x="4441" y="1656"/>
                    <a:pt x="2603" y="0"/>
                    <a:pt x="440" y="0"/>
                  </a:cubicBezTo>
                  <a:close/>
                </a:path>
              </a:pathLst>
            </a:custGeom>
            <a:solidFill>
              <a:srgbClr val="4F64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p81"/>
            <p:cNvSpPr/>
            <p:nvPr/>
          </p:nvSpPr>
          <p:spPr>
            <a:xfrm>
              <a:off x="7419023" y="1515941"/>
              <a:ext cx="96421" cy="136973"/>
            </a:xfrm>
            <a:custGeom>
              <a:rect b="b" l="l" r="r" t="t"/>
              <a:pathLst>
                <a:path extrusionOk="0" h="5222" w="3676">
                  <a:moveTo>
                    <a:pt x="68" y="0"/>
                  </a:moveTo>
                  <a:cubicBezTo>
                    <a:pt x="7" y="82"/>
                    <a:pt x="0" y="183"/>
                    <a:pt x="48" y="272"/>
                  </a:cubicBezTo>
                  <a:cubicBezTo>
                    <a:pt x="190" y="529"/>
                    <a:pt x="333" y="943"/>
                    <a:pt x="265" y="1553"/>
                  </a:cubicBezTo>
                  <a:cubicBezTo>
                    <a:pt x="109" y="3065"/>
                    <a:pt x="482" y="4279"/>
                    <a:pt x="2129" y="5221"/>
                  </a:cubicBezTo>
                  <a:lnTo>
                    <a:pt x="3675" y="3547"/>
                  </a:lnTo>
                  <a:cubicBezTo>
                    <a:pt x="2726" y="1214"/>
                    <a:pt x="1180" y="265"/>
                    <a:pt x="68" y="0"/>
                  </a:cubicBezTo>
                  <a:close/>
                </a:path>
              </a:pathLst>
            </a:custGeom>
            <a:solidFill>
              <a:srgbClr val="3D546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81"/>
            <p:cNvSpPr/>
            <p:nvPr/>
          </p:nvSpPr>
          <p:spPr>
            <a:xfrm>
              <a:off x="7447115" y="1547942"/>
              <a:ext cx="314655" cy="333147"/>
            </a:xfrm>
            <a:custGeom>
              <a:rect b="b" l="l" r="r" t="t"/>
              <a:pathLst>
                <a:path extrusionOk="0" h="12701" w="11996">
                  <a:moveTo>
                    <a:pt x="5995" y="1"/>
                  </a:moveTo>
                  <a:cubicBezTo>
                    <a:pt x="2937" y="1"/>
                    <a:pt x="1" y="3818"/>
                    <a:pt x="1" y="6998"/>
                  </a:cubicBezTo>
                  <a:cubicBezTo>
                    <a:pt x="1" y="10179"/>
                    <a:pt x="2469" y="12701"/>
                    <a:pt x="5995" y="12701"/>
                  </a:cubicBezTo>
                  <a:cubicBezTo>
                    <a:pt x="9527" y="12701"/>
                    <a:pt x="11996" y="10179"/>
                    <a:pt x="11996" y="6998"/>
                  </a:cubicBezTo>
                  <a:cubicBezTo>
                    <a:pt x="11996" y="3818"/>
                    <a:pt x="9053" y="1"/>
                    <a:pt x="5995" y="1"/>
                  </a:cubicBezTo>
                  <a:close/>
                </a:path>
              </a:pathLst>
            </a:custGeom>
            <a:solidFill>
              <a:srgbClr val="697D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81"/>
            <p:cNvSpPr/>
            <p:nvPr/>
          </p:nvSpPr>
          <p:spPr>
            <a:xfrm>
              <a:off x="7447115" y="1550617"/>
              <a:ext cx="134298" cy="324622"/>
            </a:xfrm>
            <a:custGeom>
              <a:rect b="b" l="l" r="r" t="t"/>
              <a:pathLst>
                <a:path extrusionOk="0" h="12376" w="5120">
                  <a:moveTo>
                    <a:pt x="5120" y="1"/>
                  </a:moveTo>
                  <a:cubicBezTo>
                    <a:pt x="2401" y="624"/>
                    <a:pt x="1" y="4021"/>
                    <a:pt x="1" y="6896"/>
                  </a:cubicBezTo>
                  <a:cubicBezTo>
                    <a:pt x="1" y="9514"/>
                    <a:pt x="1675" y="11690"/>
                    <a:pt x="4239" y="12375"/>
                  </a:cubicBezTo>
                  <a:cubicBezTo>
                    <a:pt x="2835" y="11141"/>
                    <a:pt x="2001" y="9215"/>
                    <a:pt x="2001" y="7019"/>
                  </a:cubicBezTo>
                  <a:cubicBezTo>
                    <a:pt x="2001" y="4483"/>
                    <a:pt x="3323" y="1614"/>
                    <a:pt x="5120" y="1"/>
                  </a:cubicBezTo>
                  <a:close/>
                </a:path>
              </a:pathLst>
            </a:custGeom>
            <a:solidFill>
              <a:srgbClr val="4F64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81"/>
            <p:cNvSpPr/>
            <p:nvPr/>
          </p:nvSpPr>
          <p:spPr>
            <a:xfrm>
              <a:off x="7518094" y="1665164"/>
              <a:ext cx="37011" cy="43227"/>
            </a:xfrm>
            <a:custGeom>
              <a:rect b="b" l="l" r="r" t="t"/>
              <a:pathLst>
                <a:path extrusionOk="0" h="1648" w="1411">
                  <a:moveTo>
                    <a:pt x="705" y="0"/>
                  </a:moveTo>
                  <a:cubicBezTo>
                    <a:pt x="312" y="0"/>
                    <a:pt x="0" y="319"/>
                    <a:pt x="0" y="705"/>
                  </a:cubicBezTo>
                  <a:lnTo>
                    <a:pt x="0" y="943"/>
                  </a:lnTo>
                  <a:cubicBezTo>
                    <a:pt x="0" y="1329"/>
                    <a:pt x="312" y="1648"/>
                    <a:pt x="705" y="1648"/>
                  </a:cubicBezTo>
                  <a:cubicBezTo>
                    <a:pt x="1092" y="1648"/>
                    <a:pt x="1410" y="1329"/>
                    <a:pt x="1410" y="943"/>
                  </a:cubicBezTo>
                  <a:lnTo>
                    <a:pt x="1410" y="705"/>
                  </a:lnTo>
                  <a:cubicBezTo>
                    <a:pt x="1410" y="319"/>
                    <a:pt x="1092" y="0"/>
                    <a:pt x="705" y="0"/>
                  </a:cubicBezTo>
                  <a:close/>
                </a:path>
              </a:pathLst>
            </a:custGeom>
            <a:solidFill>
              <a:srgbClr val="203B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81"/>
            <p:cNvSpPr/>
            <p:nvPr/>
          </p:nvSpPr>
          <p:spPr>
            <a:xfrm>
              <a:off x="7536586" y="1665164"/>
              <a:ext cx="18518" cy="30925"/>
            </a:xfrm>
            <a:custGeom>
              <a:rect b="b" l="l" r="r" t="t"/>
              <a:pathLst>
                <a:path extrusionOk="0" h="1179" w="706">
                  <a:moveTo>
                    <a:pt x="0" y="0"/>
                  </a:moveTo>
                  <a:lnTo>
                    <a:pt x="0" y="828"/>
                  </a:lnTo>
                  <a:cubicBezTo>
                    <a:pt x="0" y="1061"/>
                    <a:pt x="177" y="1178"/>
                    <a:pt x="353" y="1178"/>
                  </a:cubicBezTo>
                  <a:cubicBezTo>
                    <a:pt x="529" y="1178"/>
                    <a:pt x="705" y="1061"/>
                    <a:pt x="705" y="828"/>
                  </a:cubicBezTo>
                  <a:lnTo>
                    <a:pt x="705" y="705"/>
                  </a:lnTo>
                  <a:cubicBezTo>
                    <a:pt x="705" y="319"/>
                    <a:pt x="387" y="0"/>
                    <a:pt x="0" y="0"/>
                  </a:cubicBezTo>
                  <a:close/>
                </a:path>
              </a:pathLst>
            </a:custGeom>
            <a:solidFill>
              <a:srgbClr val="405C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81"/>
            <p:cNvSpPr/>
            <p:nvPr/>
          </p:nvSpPr>
          <p:spPr>
            <a:xfrm>
              <a:off x="7530343" y="1671380"/>
              <a:ext cx="12485" cy="12302"/>
            </a:xfrm>
            <a:custGeom>
              <a:rect b="b" l="l" r="r" t="t"/>
              <a:pathLst>
                <a:path extrusionOk="0" h="469" w="476">
                  <a:moveTo>
                    <a:pt x="238" y="1"/>
                  </a:moveTo>
                  <a:cubicBezTo>
                    <a:pt x="109" y="1"/>
                    <a:pt x="1" y="102"/>
                    <a:pt x="1" y="238"/>
                  </a:cubicBezTo>
                  <a:cubicBezTo>
                    <a:pt x="1" y="367"/>
                    <a:pt x="109" y="468"/>
                    <a:pt x="238" y="468"/>
                  </a:cubicBezTo>
                  <a:cubicBezTo>
                    <a:pt x="367" y="468"/>
                    <a:pt x="476" y="367"/>
                    <a:pt x="476" y="238"/>
                  </a:cubicBezTo>
                  <a:cubicBezTo>
                    <a:pt x="476" y="102"/>
                    <a:pt x="367" y="1"/>
                    <a:pt x="23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81"/>
            <p:cNvSpPr/>
            <p:nvPr/>
          </p:nvSpPr>
          <p:spPr>
            <a:xfrm>
              <a:off x="7653781" y="1665164"/>
              <a:ext cx="37037" cy="43227"/>
            </a:xfrm>
            <a:custGeom>
              <a:rect b="b" l="l" r="r" t="t"/>
              <a:pathLst>
                <a:path extrusionOk="0" h="1648" w="1412">
                  <a:moveTo>
                    <a:pt x="706" y="0"/>
                  </a:moveTo>
                  <a:cubicBezTo>
                    <a:pt x="313" y="0"/>
                    <a:pt x="1" y="319"/>
                    <a:pt x="1" y="705"/>
                  </a:cubicBezTo>
                  <a:lnTo>
                    <a:pt x="1" y="943"/>
                  </a:lnTo>
                  <a:cubicBezTo>
                    <a:pt x="1" y="1329"/>
                    <a:pt x="313" y="1648"/>
                    <a:pt x="706" y="1648"/>
                  </a:cubicBezTo>
                  <a:cubicBezTo>
                    <a:pt x="1092" y="1648"/>
                    <a:pt x="1411" y="1329"/>
                    <a:pt x="1411" y="943"/>
                  </a:cubicBezTo>
                  <a:lnTo>
                    <a:pt x="1411" y="705"/>
                  </a:lnTo>
                  <a:cubicBezTo>
                    <a:pt x="1411" y="319"/>
                    <a:pt x="1092" y="0"/>
                    <a:pt x="706" y="0"/>
                  </a:cubicBezTo>
                  <a:close/>
                </a:path>
              </a:pathLst>
            </a:custGeom>
            <a:solidFill>
              <a:srgbClr val="203B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81"/>
            <p:cNvSpPr/>
            <p:nvPr/>
          </p:nvSpPr>
          <p:spPr>
            <a:xfrm>
              <a:off x="7672274" y="1665164"/>
              <a:ext cx="18545" cy="30925"/>
            </a:xfrm>
            <a:custGeom>
              <a:rect b="b" l="l" r="r" t="t"/>
              <a:pathLst>
                <a:path extrusionOk="0" h="1179" w="707">
                  <a:moveTo>
                    <a:pt x="1" y="0"/>
                  </a:moveTo>
                  <a:lnTo>
                    <a:pt x="1" y="828"/>
                  </a:lnTo>
                  <a:cubicBezTo>
                    <a:pt x="1" y="1061"/>
                    <a:pt x="177" y="1178"/>
                    <a:pt x="354" y="1178"/>
                  </a:cubicBezTo>
                  <a:cubicBezTo>
                    <a:pt x="530" y="1178"/>
                    <a:pt x="706" y="1061"/>
                    <a:pt x="706" y="828"/>
                  </a:cubicBezTo>
                  <a:lnTo>
                    <a:pt x="706" y="705"/>
                  </a:lnTo>
                  <a:cubicBezTo>
                    <a:pt x="706" y="319"/>
                    <a:pt x="387" y="0"/>
                    <a:pt x="1" y="0"/>
                  </a:cubicBezTo>
                  <a:close/>
                </a:path>
              </a:pathLst>
            </a:custGeom>
            <a:solidFill>
              <a:srgbClr val="405C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p81"/>
            <p:cNvSpPr/>
            <p:nvPr/>
          </p:nvSpPr>
          <p:spPr>
            <a:xfrm>
              <a:off x="7666057" y="1671380"/>
              <a:ext cx="12485" cy="12302"/>
            </a:xfrm>
            <a:custGeom>
              <a:rect b="b" l="l" r="r" t="t"/>
              <a:pathLst>
                <a:path extrusionOk="0" h="469" w="476">
                  <a:moveTo>
                    <a:pt x="238" y="1"/>
                  </a:moveTo>
                  <a:cubicBezTo>
                    <a:pt x="109" y="1"/>
                    <a:pt x="1" y="102"/>
                    <a:pt x="1" y="238"/>
                  </a:cubicBezTo>
                  <a:cubicBezTo>
                    <a:pt x="1" y="367"/>
                    <a:pt x="109" y="468"/>
                    <a:pt x="238" y="468"/>
                  </a:cubicBezTo>
                  <a:cubicBezTo>
                    <a:pt x="367" y="468"/>
                    <a:pt x="475" y="367"/>
                    <a:pt x="475" y="238"/>
                  </a:cubicBezTo>
                  <a:cubicBezTo>
                    <a:pt x="475" y="102"/>
                    <a:pt x="367" y="1"/>
                    <a:pt x="23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81"/>
            <p:cNvSpPr/>
            <p:nvPr/>
          </p:nvSpPr>
          <p:spPr>
            <a:xfrm>
              <a:off x="7432479" y="1722922"/>
              <a:ext cx="110350" cy="98782"/>
            </a:xfrm>
            <a:custGeom>
              <a:rect b="b" l="l" r="r" t="t"/>
              <a:pathLst>
                <a:path extrusionOk="0" h="3766" w="4207">
                  <a:moveTo>
                    <a:pt x="135" y="0"/>
                  </a:moveTo>
                  <a:cubicBezTo>
                    <a:pt x="66" y="0"/>
                    <a:pt x="0" y="59"/>
                    <a:pt x="9" y="144"/>
                  </a:cubicBezTo>
                  <a:cubicBezTo>
                    <a:pt x="159" y="1121"/>
                    <a:pt x="816" y="3338"/>
                    <a:pt x="3732" y="3765"/>
                  </a:cubicBezTo>
                  <a:lnTo>
                    <a:pt x="4207" y="2036"/>
                  </a:lnTo>
                  <a:cubicBezTo>
                    <a:pt x="4207" y="2036"/>
                    <a:pt x="1549" y="1623"/>
                    <a:pt x="233" y="49"/>
                  </a:cubicBezTo>
                  <a:cubicBezTo>
                    <a:pt x="206" y="15"/>
                    <a:pt x="170" y="0"/>
                    <a:pt x="135" y="0"/>
                  </a:cubicBezTo>
                  <a:close/>
                </a:path>
              </a:pathLst>
            </a:custGeom>
            <a:solidFill>
              <a:srgbClr val="BEC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p81"/>
            <p:cNvSpPr/>
            <p:nvPr/>
          </p:nvSpPr>
          <p:spPr>
            <a:xfrm>
              <a:off x="7432531" y="1723132"/>
              <a:ext cx="102664" cy="98572"/>
            </a:xfrm>
            <a:custGeom>
              <a:rect b="b" l="l" r="r" t="t"/>
              <a:pathLst>
                <a:path extrusionOk="0" h="3758" w="3914">
                  <a:moveTo>
                    <a:pt x="82" y="1"/>
                  </a:moveTo>
                  <a:cubicBezTo>
                    <a:pt x="28" y="21"/>
                    <a:pt x="1" y="75"/>
                    <a:pt x="7" y="136"/>
                  </a:cubicBezTo>
                  <a:cubicBezTo>
                    <a:pt x="157" y="1113"/>
                    <a:pt x="814" y="3330"/>
                    <a:pt x="3730" y="3757"/>
                  </a:cubicBezTo>
                  <a:lnTo>
                    <a:pt x="3913" y="3093"/>
                  </a:lnTo>
                  <a:cubicBezTo>
                    <a:pt x="2184" y="2794"/>
                    <a:pt x="740" y="1621"/>
                    <a:pt x="82" y="1"/>
                  </a:cubicBezTo>
                  <a:close/>
                </a:path>
              </a:pathLst>
            </a:custGeom>
            <a:solidFill>
              <a:srgbClr val="9BAF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2" name="Google Shape;2062;p81"/>
            <p:cNvSpPr/>
            <p:nvPr/>
          </p:nvSpPr>
          <p:spPr>
            <a:xfrm>
              <a:off x="7666057" y="1722922"/>
              <a:ext cx="110350" cy="98782"/>
            </a:xfrm>
            <a:custGeom>
              <a:rect b="b" l="l" r="r" t="t"/>
              <a:pathLst>
                <a:path extrusionOk="0" h="3766" w="4207">
                  <a:moveTo>
                    <a:pt x="4072" y="0"/>
                  </a:moveTo>
                  <a:cubicBezTo>
                    <a:pt x="4037" y="0"/>
                    <a:pt x="4001" y="15"/>
                    <a:pt x="3974" y="49"/>
                  </a:cubicBezTo>
                  <a:cubicBezTo>
                    <a:pt x="2659" y="1623"/>
                    <a:pt x="1" y="2036"/>
                    <a:pt x="1" y="2036"/>
                  </a:cubicBezTo>
                  <a:lnTo>
                    <a:pt x="475" y="3765"/>
                  </a:lnTo>
                  <a:cubicBezTo>
                    <a:pt x="3391" y="3338"/>
                    <a:pt x="4049" y="1121"/>
                    <a:pt x="4198" y="144"/>
                  </a:cubicBezTo>
                  <a:cubicBezTo>
                    <a:pt x="4207" y="59"/>
                    <a:pt x="4141" y="0"/>
                    <a:pt x="4072" y="0"/>
                  </a:cubicBezTo>
                  <a:close/>
                </a:path>
              </a:pathLst>
            </a:custGeom>
            <a:solidFill>
              <a:srgbClr val="BEC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81"/>
            <p:cNvSpPr/>
            <p:nvPr/>
          </p:nvSpPr>
          <p:spPr>
            <a:xfrm>
              <a:off x="7673716" y="1723132"/>
              <a:ext cx="102638" cy="98572"/>
            </a:xfrm>
            <a:custGeom>
              <a:rect b="b" l="l" r="r" t="t"/>
              <a:pathLst>
                <a:path extrusionOk="0" h="3758" w="3913">
                  <a:moveTo>
                    <a:pt x="3831" y="1"/>
                  </a:moveTo>
                  <a:cubicBezTo>
                    <a:pt x="3174" y="1621"/>
                    <a:pt x="1722" y="2794"/>
                    <a:pt x="0" y="3093"/>
                  </a:cubicBezTo>
                  <a:lnTo>
                    <a:pt x="183" y="3757"/>
                  </a:lnTo>
                  <a:cubicBezTo>
                    <a:pt x="3099" y="3330"/>
                    <a:pt x="3757" y="1113"/>
                    <a:pt x="3899" y="136"/>
                  </a:cubicBezTo>
                  <a:cubicBezTo>
                    <a:pt x="3913" y="75"/>
                    <a:pt x="3879" y="21"/>
                    <a:pt x="3831" y="1"/>
                  </a:cubicBezTo>
                  <a:close/>
                </a:path>
              </a:pathLst>
            </a:custGeom>
            <a:solidFill>
              <a:srgbClr val="9BAF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 name="Google Shape;2064;p81"/>
            <p:cNvSpPr/>
            <p:nvPr/>
          </p:nvSpPr>
          <p:spPr>
            <a:xfrm>
              <a:off x="7527327" y="1740208"/>
              <a:ext cx="154232" cy="104999"/>
            </a:xfrm>
            <a:custGeom>
              <a:rect b="b" l="l" r="r" t="t"/>
              <a:pathLst>
                <a:path extrusionOk="0" h="4003" w="5880">
                  <a:moveTo>
                    <a:pt x="2944" y="1"/>
                  </a:moveTo>
                  <a:cubicBezTo>
                    <a:pt x="1316" y="1"/>
                    <a:pt x="1" y="1160"/>
                    <a:pt x="1" y="2815"/>
                  </a:cubicBezTo>
                  <a:cubicBezTo>
                    <a:pt x="1" y="3810"/>
                    <a:pt x="784" y="4002"/>
                    <a:pt x="1589" y="4002"/>
                  </a:cubicBezTo>
                  <a:cubicBezTo>
                    <a:pt x="2095" y="4002"/>
                    <a:pt x="2609" y="3927"/>
                    <a:pt x="2944" y="3927"/>
                  </a:cubicBezTo>
                  <a:cubicBezTo>
                    <a:pt x="3283" y="3927"/>
                    <a:pt x="3798" y="4002"/>
                    <a:pt x="4301" y="4002"/>
                  </a:cubicBezTo>
                  <a:cubicBezTo>
                    <a:pt x="5104" y="4002"/>
                    <a:pt x="5880" y="3810"/>
                    <a:pt x="5880" y="2815"/>
                  </a:cubicBezTo>
                  <a:cubicBezTo>
                    <a:pt x="5880" y="1167"/>
                    <a:pt x="4564" y="1"/>
                    <a:pt x="2944" y="1"/>
                  </a:cubicBezTo>
                  <a:close/>
                </a:path>
              </a:pathLst>
            </a:custGeom>
            <a:solidFill>
              <a:srgbClr val="556E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5" name="Google Shape;2065;p81"/>
            <p:cNvSpPr/>
            <p:nvPr/>
          </p:nvSpPr>
          <p:spPr>
            <a:xfrm>
              <a:off x="7561294" y="1788602"/>
              <a:ext cx="31869" cy="33181"/>
            </a:xfrm>
            <a:custGeom>
              <a:rect b="b" l="l" r="r" t="t"/>
              <a:pathLst>
                <a:path extrusionOk="0" h="1265" w="1215">
                  <a:moveTo>
                    <a:pt x="700" y="0"/>
                  </a:moveTo>
                  <a:cubicBezTo>
                    <a:pt x="498" y="0"/>
                    <a:pt x="284" y="143"/>
                    <a:pt x="164" y="380"/>
                  </a:cubicBezTo>
                  <a:cubicBezTo>
                    <a:pt x="1" y="698"/>
                    <a:pt x="69" y="1071"/>
                    <a:pt x="313" y="1214"/>
                  </a:cubicBezTo>
                  <a:cubicBezTo>
                    <a:pt x="377" y="1248"/>
                    <a:pt x="446" y="1265"/>
                    <a:pt x="516" y="1265"/>
                  </a:cubicBezTo>
                  <a:cubicBezTo>
                    <a:pt x="720" y="1265"/>
                    <a:pt x="931" y="1125"/>
                    <a:pt x="1052" y="888"/>
                  </a:cubicBezTo>
                  <a:cubicBezTo>
                    <a:pt x="1215" y="570"/>
                    <a:pt x="1147" y="190"/>
                    <a:pt x="903" y="54"/>
                  </a:cubicBezTo>
                  <a:cubicBezTo>
                    <a:pt x="840" y="18"/>
                    <a:pt x="771" y="0"/>
                    <a:pt x="700" y="0"/>
                  </a:cubicBezTo>
                  <a:close/>
                </a:path>
              </a:pathLst>
            </a:custGeom>
            <a:solidFill>
              <a:srgbClr val="203B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6" name="Google Shape;2066;p81"/>
            <p:cNvSpPr/>
            <p:nvPr/>
          </p:nvSpPr>
          <p:spPr>
            <a:xfrm>
              <a:off x="7615538" y="1788602"/>
              <a:ext cx="32053" cy="33181"/>
            </a:xfrm>
            <a:custGeom>
              <a:rect b="b" l="l" r="r" t="t"/>
              <a:pathLst>
                <a:path extrusionOk="0" h="1265" w="1222">
                  <a:moveTo>
                    <a:pt x="522" y="0"/>
                  </a:moveTo>
                  <a:cubicBezTo>
                    <a:pt x="451" y="0"/>
                    <a:pt x="383" y="18"/>
                    <a:pt x="320" y="54"/>
                  </a:cubicBezTo>
                  <a:cubicBezTo>
                    <a:pt x="69" y="190"/>
                    <a:pt x="1" y="570"/>
                    <a:pt x="164" y="888"/>
                  </a:cubicBezTo>
                  <a:cubicBezTo>
                    <a:pt x="285" y="1125"/>
                    <a:pt x="500" y="1265"/>
                    <a:pt x="702" y="1265"/>
                  </a:cubicBezTo>
                  <a:cubicBezTo>
                    <a:pt x="772" y="1265"/>
                    <a:pt x="840" y="1248"/>
                    <a:pt x="903" y="1214"/>
                  </a:cubicBezTo>
                  <a:cubicBezTo>
                    <a:pt x="1154" y="1071"/>
                    <a:pt x="1221" y="698"/>
                    <a:pt x="1059" y="380"/>
                  </a:cubicBezTo>
                  <a:cubicBezTo>
                    <a:pt x="938" y="143"/>
                    <a:pt x="724" y="0"/>
                    <a:pt x="522" y="0"/>
                  </a:cubicBezTo>
                  <a:close/>
                </a:path>
              </a:pathLst>
            </a:custGeom>
            <a:solidFill>
              <a:srgbClr val="203B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67" name="Google Shape;2067;p81"/>
          <p:cNvGrpSpPr/>
          <p:nvPr/>
        </p:nvGrpSpPr>
        <p:grpSpPr>
          <a:xfrm>
            <a:off x="6871944" y="1514368"/>
            <a:ext cx="370132" cy="365672"/>
            <a:chOff x="6871944" y="1514368"/>
            <a:chExt cx="370132" cy="365672"/>
          </a:xfrm>
        </p:grpSpPr>
        <p:sp>
          <p:nvSpPr>
            <p:cNvPr id="2068" name="Google Shape;2068;p81"/>
            <p:cNvSpPr/>
            <p:nvPr/>
          </p:nvSpPr>
          <p:spPr>
            <a:xfrm>
              <a:off x="7098702" y="1514368"/>
              <a:ext cx="119845" cy="138888"/>
            </a:xfrm>
            <a:custGeom>
              <a:rect b="b" l="l" r="r" t="t"/>
              <a:pathLst>
                <a:path extrusionOk="0" h="5295" w="4569">
                  <a:moveTo>
                    <a:pt x="4100" y="1"/>
                  </a:moveTo>
                  <a:cubicBezTo>
                    <a:pt x="4045" y="1"/>
                    <a:pt x="3989" y="11"/>
                    <a:pt x="3933" y="33"/>
                  </a:cubicBezTo>
                  <a:cubicBezTo>
                    <a:pt x="3126" y="345"/>
                    <a:pt x="1370" y="1369"/>
                    <a:pt x="0" y="3024"/>
                  </a:cubicBezTo>
                  <a:lnTo>
                    <a:pt x="3648" y="5295"/>
                  </a:lnTo>
                  <a:cubicBezTo>
                    <a:pt x="4170" y="3735"/>
                    <a:pt x="4476" y="2115"/>
                    <a:pt x="4557" y="474"/>
                  </a:cubicBezTo>
                  <a:cubicBezTo>
                    <a:pt x="4568" y="208"/>
                    <a:pt x="4348" y="1"/>
                    <a:pt x="4100" y="1"/>
                  </a:cubicBezTo>
                  <a:close/>
                </a:path>
              </a:pathLst>
            </a:custGeom>
            <a:solidFill>
              <a:srgbClr val="556E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 name="Google Shape;2069;p81"/>
            <p:cNvSpPr/>
            <p:nvPr/>
          </p:nvSpPr>
          <p:spPr>
            <a:xfrm>
              <a:off x="7133903" y="1535561"/>
              <a:ext cx="73969" cy="122153"/>
            </a:xfrm>
            <a:custGeom>
              <a:rect b="b" l="l" r="r" t="t"/>
              <a:pathLst>
                <a:path extrusionOk="0" h="4657" w="2820">
                  <a:moveTo>
                    <a:pt x="2540" y="1"/>
                  </a:moveTo>
                  <a:cubicBezTo>
                    <a:pt x="2510" y="1"/>
                    <a:pt x="2479" y="8"/>
                    <a:pt x="2449" y="25"/>
                  </a:cubicBezTo>
                  <a:cubicBezTo>
                    <a:pt x="1954" y="303"/>
                    <a:pt x="876" y="1246"/>
                    <a:pt x="1" y="2778"/>
                  </a:cubicBezTo>
                  <a:lnTo>
                    <a:pt x="1886" y="4657"/>
                  </a:lnTo>
                  <a:cubicBezTo>
                    <a:pt x="1886" y="4657"/>
                    <a:pt x="2659" y="2948"/>
                    <a:pt x="2808" y="453"/>
                  </a:cubicBezTo>
                  <a:cubicBezTo>
                    <a:pt x="2819" y="198"/>
                    <a:pt x="2689" y="1"/>
                    <a:pt x="2540" y="1"/>
                  </a:cubicBezTo>
                  <a:close/>
                </a:path>
              </a:pathLst>
            </a:custGeom>
            <a:solidFill>
              <a:srgbClr val="B2C2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p81"/>
            <p:cNvSpPr/>
            <p:nvPr/>
          </p:nvSpPr>
          <p:spPr>
            <a:xfrm>
              <a:off x="6895656" y="1514368"/>
              <a:ext cx="119661" cy="138888"/>
            </a:xfrm>
            <a:custGeom>
              <a:rect b="b" l="l" r="r" t="t"/>
              <a:pathLst>
                <a:path extrusionOk="0" h="5295" w="4562">
                  <a:moveTo>
                    <a:pt x="462" y="1"/>
                  </a:moveTo>
                  <a:cubicBezTo>
                    <a:pt x="216" y="1"/>
                    <a:pt x="0" y="208"/>
                    <a:pt x="11" y="474"/>
                  </a:cubicBezTo>
                  <a:cubicBezTo>
                    <a:pt x="93" y="2115"/>
                    <a:pt x="398" y="3735"/>
                    <a:pt x="920" y="5295"/>
                  </a:cubicBezTo>
                  <a:lnTo>
                    <a:pt x="4561" y="3024"/>
                  </a:lnTo>
                  <a:cubicBezTo>
                    <a:pt x="3192" y="1369"/>
                    <a:pt x="1442" y="345"/>
                    <a:pt x="628" y="33"/>
                  </a:cubicBezTo>
                  <a:cubicBezTo>
                    <a:pt x="573" y="11"/>
                    <a:pt x="516" y="1"/>
                    <a:pt x="462" y="1"/>
                  </a:cubicBezTo>
                  <a:close/>
                </a:path>
              </a:pathLst>
            </a:custGeom>
            <a:solidFill>
              <a:srgbClr val="556E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p81"/>
            <p:cNvSpPr/>
            <p:nvPr/>
          </p:nvSpPr>
          <p:spPr>
            <a:xfrm>
              <a:off x="6906174" y="1535561"/>
              <a:ext cx="74100" cy="122153"/>
            </a:xfrm>
            <a:custGeom>
              <a:rect b="b" l="l" r="r" t="t"/>
              <a:pathLst>
                <a:path extrusionOk="0" h="4657" w="2825">
                  <a:moveTo>
                    <a:pt x="283" y="1"/>
                  </a:moveTo>
                  <a:cubicBezTo>
                    <a:pt x="129" y="1"/>
                    <a:pt x="0" y="198"/>
                    <a:pt x="17" y="453"/>
                  </a:cubicBezTo>
                  <a:cubicBezTo>
                    <a:pt x="160" y="2948"/>
                    <a:pt x="933" y="4657"/>
                    <a:pt x="933" y="4657"/>
                  </a:cubicBezTo>
                  <a:lnTo>
                    <a:pt x="2824" y="2778"/>
                  </a:lnTo>
                  <a:cubicBezTo>
                    <a:pt x="1950" y="1246"/>
                    <a:pt x="872" y="303"/>
                    <a:pt x="377" y="25"/>
                  </a:cubicBezTo>
                  <a:cubicBezTo>
                    <a:pt x="345" y="8"/>
                    <a:pt x="313" y="1"/>
                    <a:pt x="283" y="1"/>
                  </a:cubicBezTo>
                  <a:close/>
                </a:path>
              </a:pathLst>
            </a:custGeom>
            <a:solidFill>
              <a:srgbClr val="B2C2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81"/>
            <p:cNvSpPr/>
            <p:nvPr/>
          </p:nvSpPr>
          <p:spPr>
            <a:xfrm>
              <a:off x="7021140" y="1832354"/>
              <a:ext cx="71713" cy="47686"/>
            </a:xfrm>
            <a:custGeom>
              <a:rect b="b" l="l" r="r" t="t"/>
              <a:pathLst>
                <a:path extrusionOk="0" h="1818" w="2734">
                  <a:moveTo>
                    <a:pt x="1371" y="0"/>
                  </a:moveTo>
                  <a:cubicBezTo>
                    <a:pt x="611" y="0"/>
                    <a:pt x="1" y="407"/>
                    <a:pt x="1" y="909"/>
                  </a:cubicBezTo>
                  <a:cubicBezTo>
                    <a:pt x="1" y="1410"/>
                    <a:pt x="611" y="1817"/>
                    <a:pt x="1371" y="1817"/>
                  </a:cubicBezTo>
                  <a:cubicBezTo>
                    <a:pt x="2123" y="1817"/>
                    <a:pt x="2734" y="1410"/>
                    <a:pt x="2734" y="909"/>
                  </a:cubicBezTo>
                  <a:cubicBezTo>
                    <a:pt x="2734" y="407"/>
                    <a:pt x="2123" y="0"/>
                    <a:pt x="1371" y="0"/>
                  </a:cubicBezTo>
                  <a:close/>
                </a:path>
              </a:pathLst>
            </a:custGeom>
            <a:solidFill>
              <a:srgbClr val="405C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 name="Google Shape;2073;p81"/>
            <p:cNvSpPr/>
            <p:nvPr/>
          </p:nvSpPr>
          <p:spPr>
            <a:xfrm>
              <a:off x="6871944" y="1581569"/>
              <a:ext cx="370132" cy="257028"/>
            </a:xfrm>
            <a:custGeom>
              <a:rect b="b" l="l" r="r" t="t"/>
              <a:pathLst>
                <a:path extrusionOk="0" h="9799" w="14111">
                  <a:moveTo>
                    <a:pt x="7059" y="0"/>
                  </a:moveTo>
                  <a:cubicBezTo>
                    <a:pt x="3729" y="0"/>
                    <a:pt x="868" y="2441"/>
                    <a:pt x="0" y="6828"/>
                  </a:cubicBezTo>
                  <a:cubicBezTo>
                    <a:pt x="0" y="6828"/>
                    <a:pt x="1329" y="7208"/>
                    <a:pt x="1485" y="7283"/>
                  </a:cubicBezTo>
                  <a:lnTo>
                    <a:pt x="1268" y="8191"/>
                  </a:lnTo>
                  <a:cubicBezTo>
                    <a:pt x="1248" y="8273"/>
                    <a:pt x="1295" y="8361"/>
                    <a:pt x="1376" y="8388"/>
                  </a:cubicBezTo>
                  <a:cubicBezTo>
                    <a:pt x="1899" y="8551"/>
                    <a:pt x="3702" y="9141"/>
                    <a:pt x="4909" y="9798"/>
                  </a:cubicBezTo>
                  <a:lnTo>
                    <a:pt x="9208" y="9798"/>
                  </a:lnTo>
                  <a:cubicBezTo>
                    <a:pt x="10415" y="9141"/>
                    <a:pt x="12212" y="8551"/>
                    <a:pt x="12734" y="8388"/>
                  </a:cubicBezTo>
                  <a:cubicBezTo>
                    <a:pt x="12815" y="8361"/>
                    <a:pt x="12863" y="8273"/>
                    <a:pt x="12843" y="8191"/>
                  </a:cubicBezTo>
                  <a:lnTo>
                    <a:pt x="12626" y="7283"/>
                  </a:lnTo>
                  <a:cubicBezTo>
                    <a:pt x="12788" y="7208"/>
                    <a:pt x="14111" y="6828"/>
                    <a:pt x="14111" y="6828"/>
                  </a:cubicBezTo>
                  <a:cubicBezTo>
                    <a:pt x="13243" y="2441"/>
                    <a:pt x="10388" y="0"/>
                    <a:pt x="7059" y="0"/>
                  </a:cubicBezTo>
                  <a:close/>
                </a:path>
              </a:pathLst>
            </a:custGeom>
            <a:solidFill>
              <a:srgbClr val="7085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4" name="Google Shape;2074;p81"/>
            <p:cNvSpPr/>
            <p:nvPr/>
          </p:nvSpPr>
          <p:spPr>
            <a:xfrm>
              <a:off x="6997323" y="1742700"/>
              <a:ext cx="119373" cy="116540"/>
            </a:xfrm>
            <a:custGeom>
              <a:rect b="b" l="l" r="r" t="t"/>
              <a:pathLst>
                <a:path extrusionOk="0" h="4443" w="4551">
                  <a:moveTo>
                    <a:pt x="2279" y="1"/>
                  </a:moveTo>
                  <a:cubicBezTo>
                    <a:pt x="1533" y="1"/>
                    <a:pt x="855" y="455"/>
                    <a:pt x="570" y="1147"/>
                  </a:cubicBezTo>
                  <a:cubicBezTo>
                    <a:pt x="285" y="1831"/>
                    <a:pt x="0" y="2516"/>
                    <a:pt x="0" y="3187"/>
                  </a:cubicBezTo>
                  <a:cubicBezTo>
                    <a:pt x="0" y="3724"/>
                    <a:pt x="538" y="4443"/>
                    <a:pt x="1411" y="4443"/>
                  </a:cubicBezTo>
                  <a:cubicBezTo>
                    <a:pt x="1631" y="4443"/>
                    <a:pt x="1871" y="4397"/>
                    <a:pt x="2129" y="4293"/>
                  </a:cubicBezTo>
                  <a:cubicBezTo>
                    <a:pt x="2177" y="4272"/>
                    <a:pt x="2226" y="4262"/>
                    <a:pt x="2275" y="4262"/>
                  </a:cubicBezTo>
                  <a:cubicBezTo>
                    <a:pt x="2324" y="4262"/>
                    <a:pt x="2374" y="4272"/>
                    <a:pt x="2421" y="4293"/>
                  </a:cubicBezTo>
                  <a:cubicBezTo>
                    <a:pt x="2677" y="4397"/>
                    <a:pt x="2916" y="4441"/>
                    <a:pt x="3134" y="4441"/>
                  </a:cubicBezTo>
                  <a:cubicBezTo>
                    <a:pt x="4011" y="4441"/>
                    <a:pt x="4550" y="3714"/>
                    <a:pt x="4550" y="3187"/>
                  </a:cubicBezTo>
                  <a:cubicBezTo>
                    <a:pt x="4550" y="2530"/>
                    <a:pt x="4265" y="1831"/>
                    <a:pt x="3981" y="1147"/>
                  </a:cubicBezTo>
                  <a:cubicBezTo>
                    <a:pt x="3696" y="455"/>
                    <a:pt x="3025" y="1"/>
                    <a:pt x="2279" y="1"/>
                  </a:cubicBezTo>
                  <a:close/>
                </a:path>
              </a:pathLst>
            </a:custGeom>
            <a:solidFill>
              <a:srgbClr val="556E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5" name="Google Shape;2075;p81"/>
            <p:cNvSpPr/>
            <p:nvPr/>
          </p:nvSpPr>
          <p:spPr>
            <a:xfrm>
              <a:off x="6871944" y="1670541"/>
              <a:ext cx="155282" cy="168056"/>
            </a:xfrm>
            <a:custGeom>
              <a:rect b="b" l="l" r="r" t="t"/>
              <a:pathLst>
                <a:path extrusionOk="0" h="6407" w="5920">
                  <a:moveTo>
                    <a:pt x="4201" y="0"/>
                  </a:moveTo>
                  <a:cubicBezTo>
                    <a:pt x="4096" y="0"/>
                    <a:pt x="3986" y="9"/>
                    <a:pt x="3872" y="26"/>
                  </a:cubicBezTo>
                  <a:cubicBezTo>
                    <a:pt x="2746" y="195"/>
                    <a:pt x="1309" y="989"/>
                    <a:pt x="0" y="3436"/>
                  </a:cubicBezTo>
                  <a:cubicBezTo>
                    <a:pt x="0" y="3436"/>
                    <a:pt x="1329" y="3816"/>
                    <a:pt x="1485" y="3891"/>
                  </a:cubicBezTo>
                  <a:lnTo>
                    <a:pt x="1268" y="4799"/>
                  </a:lnTo>
                  <a:cubicBezTo>
                    <a:pt x="1248" y="4881"/>
                    <a:pt x="1295" y="4969"/>
                    <a:pt x="1376" y="4996"/>
                  </a:cubicBezTo>
                  <a:cubicBezTo>
                    <a:pt x="1899" y="5159"/>
                    <a:pt x="3702" y="5749"/>
                    <a:pt x="4909" y="6406"/>
                  </a:cubicBezTo>
                  <a:cubicBezTo>
                    <a:pt x="4828" y="6264"/>
                    <a:pt x="4787" y="6101"/>
                    <a:pt x="4780" y="5938"/>
                  </a:cubicBezTo>
                  <a:cubicBezTo>
                    <a:pt x="4780" y="4603"/>
                    <a:pt x="5920" y="3206"/>
                    <a:pt x="5920" y="1843"/>
                  </a:cubicBezTo>
                  <a:cubicBezTo>
                    <a:pt x="5920" y="956"/>
                    <a:pt x="5335" y="0"/>
                    <a:pt x="4201" y="0"/>
                  </a:cubicBezTo>
                  <a:close/>
                </a:path>
              </a:pathLst>
            </a:custGeom>
            <a:solidFill>
              <a:srgbClr val="B2C2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6" name="Google Shape;2076;p81"/>
            <p:cNvSpPr/>
            <p:nvPr/>
          </p:nvSpPr>
          <p:spPr>
            <a:xfrm>
              <a:off x="7086951" y="1670541"/>
              <a:ext cx="155124" cy="168056"/>
            </a:xfrm>
            <a:custGeom>
              <a:rect b="b" l="l" r="r" t="t"/>
              <a:pathLst>
                <a:path extrusionOk="0" h="6407" w="5914">
                  <a:moveTo>
                    <a:pt x="1717" y="0"/>
                  </a:moveTo>
                  <a:cubicBezTo>
                    <a:pt x="580" y="0"/>
                    <a:pt x="1" y="956"/>
                    <a:pt x="1" y="1843"/>
                  </a:cubicBezTo>
                  <a:cubicBezTo>
                    <a:pt x="1" y="3206"/>
                    <a:pt x="1133" y="4603"/>
                    <a:pt x="1133" y="5938"/>
                  </a:cubicBezTo>
                  <a:cubicBezTo>
                    <a:pt x="1133" y="6101"/>
                    <a:pt x="1086" y="6264"/>
                    <a:pt x="1011" y="6406"/>
                  </a:cubicBezTo>
                  <a:cubicBezTo>
                    <a:pt x="2218" y="5749"/>
                    <a:pt x="4015" y="5159"/>
                    <a:pt x="4537" y="4996"/>
                  </a:cubicBezTo>
                  <a:cubicBezTo>
                    <a:pt x="4618" y="4969"/>
                    <a:pt x="4666" y="4881"/>
                    <a:pt x="4646" y="4799"/>
                  </a:cubicBezTo>
                  <a:lnTo>
                    <a:pt x="4429" y="3891"/>
                  </a:lnTo>
                  <a:cubicBezTo>
                    <a:pt x="4591" y="3816"/>
                    <a:pt x="5914" y="3436"/>
                    <a:pt x="5914" y="3436"/>
                  </a:cubicBezTo>
                  <a:cubicBezTo>
                    <a:pt x="4605" y="989"/>
                    <a:pt x="3167" y="195"/>
                    <a:pt x="2049" y="26"/>
                  </a:cubicBezTo>
                  <a:cubicBezTo>
                    <a:pt x="1933" y="9"/>
                    <a:pt x="1823" y="0"/>
                    <a:pt x="1717" y="0"/>
                  </a:cubicBezTo>
                  <a:close/>
                </a:path>
              </a:pathLst>
            </a:custGeom>
            <a:solidFill>
              <a:srgbClr val="B2C2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7" name="Google Shape;2077;p81"/>
            <p:cNvSpPr/>
            <p:nvPr/>
          </p:nvSpPr>
          <p:spPr>
            <a:xfrm>
              <a:off x="6961572" y="1695040"/>
              <a:ext cx="41811" cy="53745"/>
            </a:xfrm>
            <a:custGeom>
              <a:rect b="b" l="l" r="r" t="t"/>
              <a:pathLst>
                <a:path extrusionOk="0" h="2049" w="1594">
                  <a:moveTo>
                    <a:pt x="794" y="0"/>
                  </a:moveTo>
                  <a:cubicBezTo>
                    <a:pt x="353" y="0"/>
                    <a:pt x="0" y="360"/>
                    <a:pt x="0" y="794"/>
                  </a:cubicBezTo>
                  <a:lnTo>
                    <a:pt x="0" y="1255"/>
                  </a:lnTo>
                  <a:cubicBezTo>
                    <a:pt x="0" y="1689"/>
                    <a:pt x="353" y="2048"/>
                    <a:pt x="794" y="2048"/>
                  </a:cubicBezTo>
                  <a:cubicBezTo>
                    <a:pt x="1235" y="2048"/>
                    <a:pt x="1587" y="1689"/>
                    <a:pt x="1594" y="1255"/>
                  </a:cubicBezTo>
                  <a:lnTo>
                    <a:pt x="1594" y="794"/>
                  </a:lnTo>
                  <a:cubicBezTo>
                    <a:pt x="1587" y="360"/>
                    <a:pt x="1235" y="0"/>
                    <a:pt x="794" y="0"/>
                  </a:cubicBezTo>
                  <a:close/>
                </a:path>
              </a:pathLst>
            </a:custGeom>
            <a:solidFill>
              <a:srgbClr val="203B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 name="Google Shape;2078;p81"/>
            <p:cNvSpPr/>
            <p:nvPr/>
          </p:nvSpPr>
          <p:spPr>
            <a:xfrm>
              <a:off x="6979356" y="1695040"/>
              <a:ext cx="24027" cy="41811"/>
            </a:xfrm>
            <a:custGeom>
              <a:rect b="b" l="l" r="r" t="t"/>
              <a:pathLst>
                <a:path extrusionOk="0" h="1594" w="916">
                  <a:moveTo>
                    <a:pt x="116" y="0"/>
                  </a:moveTo>
                  <a:cubicBezTo>
                    <a:pt x="75" y="0"/>
                    <a:pt x="41" y="7"/>
                    <a:pt x="1" y="14"/>
                  </a:cubicBezTo>
                  <a:lnTo>
                    <a:pt x="1" y="1140"/>
                  </a:lnTo>
                  <a:cubicBezTo>
                    <a:pt x="1" y="1390"/>
                    <a:pt x="204" y="1594"/>
                    <a:pt x="455" y="1594"/>
                  </a:cubicBezTo>
                  <a:cubicBezTo>
                    <a:pt x="706" y="1594"/>
                    <a:pt x="909" y="1390"/>
                    <a:pt x="909" y="1140"/>
                  </a:cubicBezTo>
                  <a:lnTo>
                    <a:pt x="909" y="801"/>
                  </a:lnTo>
                  <a:cubicBezTo>
                    <a:pt x="916" y="360"/>
                    <a:pt x="557" y="0"/>
                    <a:pt x="116" y="0"/>
                  </a:cubicBezTo>
                  <a:close/>
                </a:path>
              </a:pathLst>
            </a:custGeom>
            <a:solidFill>
              <a:srgbClr val="405C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9" name="Google Shape;2079;p81"/>
            <p:cNvSpPr/>
            <p:nvPr/>
          </p:nvSpPr>
          <p:spPr>
            <a:xfrm>
              <a:off x="6973480" y="1700915"/>
              <a:ext cx="17994" cy="17994"/>
            </a:xfrm>
            <a:custGeom>
              <a:rect b="b" l="l" r="r" t="t"/>
              <a:pathLst>
                <a:path extrusionOk="0" h="686" w="686">
                  <a:moveTo>
                    <a:pt x="340" y="0"/>
                  </a:moveTo>
                  <a:cubicBezTo>
                    <a:pt x="150" y="0"/>
                    <a:pt x="1" y="156"/>
                    <a:pt x="1" y="346"/>
                  </a:cubicBezTo>
                  <a:cubicBezTo>
                    <a:pt x="1" y="536"/>
                    <a:pt x="150" y="685"/>
                    <a:pt x="340" y="685"/>
                  </a:cubicBezTo>
                  <a:cubicBezTo>
                    <a:pt x="530" y="685"/>
                    <a:pt x="686" y="536"/>
                    <a:pt x="686" y="346"/>
                  </a:cubicBezTo>
                  <a:cubicBezTo>
                    <a:pt x="686" y="156"/>
                    <a:pt x="530" y="0"/>
                    <a:pt x="34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0" name="Google Shape;2080;p81"/>
            <p:cNvSpPr/>
            <p:nvPr/>
          </p:nvSpPr>
          <p:spPr>
            <a:xfrm>
              <a:off x="7110794" y="1695040"/>
              <a:ext cx="41811" cy="53745"/>
            </a:xfrm>
            <a:custGeom>
              <a:rect b="b" l="l" r="r" t="t"/>
              <a:pathLst>
                <a:path extrusionOk="0" h="2049" w="1594">
                  <a:moveTo>
                    <a:pt x="794" y="0"/>
                  </a:moveTo>
                  <a:cubicBezTo>
                    <a:pt x="353" y="0"/>
                    <a:pt x="0" y="360"/>
                    <a:pt x="0" y="794"/>
                  </a:cubicBezTo>
                  <a:lnTo>
                    <a:pt x="0" y="1255"/>
                  </a:lnTo>
                  <a:cubicBezTo>
                    <a:pt x="0" y="1689"/>
                    <a:pt x="353" y="2048"/>
                    <a:pt x="794" y="2048"/>
                  </a:cubicBezTo>
                  <a:cubicBezTo>
                    <a:pt x="1234" y="2048"/>
                    <a:pt x="1587" y="1689"/>
                    <a:pt x="1594" y="1255"/>
                  </a:cubicBezTo>
                  <a:lnTo>
                    <a:pt x="1594" y="794"/>
                  </a:lnTo>
                  <a:cubicBezTo>
                    <a:pt x="1587" y="360"/>
                    <a:pt x="1234" y="0"/>
                    <a:pt x="794" y="0"/>
                  </a:cubicBezTo>
                  <a:close/>
                </a:path>
              </a:pathLst>
            </a:custGeom>
            <a:solidFill>
              <a:srgbClr val="203B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1" name="Google Shape;2081;p81"/>
            <p:cNvSpPr/>
            <p:nvPr/>
          </p:nvSpPr>
          <p:spPr>
            <a:xfrm>
              <a:off x="7128578" y="1695040"/>
              <a:ext cx="24027" cy="41811"/>
            </a:xfrm>
            <a:custGeom>
              <a:rect b="b" l="l" r="r" t="t"/>
              <a:pathLst>
                <a:path extrusionOk="0" h="1594" w="916">
                  <a:moveTo>
                    <a:pt x="116" y="0"/>
                  </a:moveTo>
                  <a:cubicBezTo>
                    <a:pt x="82" y="0"/>
                    <a:pt x="41" y="7"/>
                    <a:pt x="0" y="14"/>
                  </a:cubicBezTo>
                  <a:lnTo>
                    <a:pt x="0" y="1140"/>
                  </a:lnTo>
                  <a:cubicBezTo>
                    <a:pt x="0" y="1390"/>
                    <a:pt x="204" y="1594"/>
                    <a:pt x="462" y="1594"/>
                  </a:cubicBezTo>
                  <a:cubicBezTo>
                    <a:pt x="712" y="1594"/>
                    <a:pt x="916" y="1390"/>
                    <a:pt x="916" y="1140"/>
                  </a:cubicBezTo>
                  <a:lnTo>
                    <a:pt x="916" y="801"/>
                  </a:lnTo>
                  <a:cubicBezTo>
                    <a:pt x="916" y="360"/>
                    <a:pt x="556" y="0"/>
                    <a:pt x="116" y="0"/>
                  </a:cubicBezTo>
                  <a:close/>
                </a:path>
              </a:pathLst>
            </a:custGeom>
            <a:solidFill>
              <a:srgbClr val="405C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2" name="Google Shape;2082;p81"/>
            <p:cNvSpPr/>
            <p:nvPr/>
          </p:nvSpPr>
          <p:spPr>
            <a:xfrm>
              <a:off x="7122703" y="1700915"/>
              <a:ext cx="17810" cy="17994"/>
            </a:xfrm>
            <a:custGeom>
              <a:rect b="b" l="l" r="r" t="t"/>
              <a:pathLst>
                <a:path extrusionOk="0" h="686" w="679">
                  <a:moveTo>
                    <a:pt x="340" y="0"/>
                  </a:moveTo>
                  <a:cubicBezTo>
                    <a:pt x="150" y="0"/>
                    <a:pt x="1" y="156"/>
                    <a:pt x="1" y="346"/>
                  </a:cubicBezTo>
                  <a:cubicBezTo>
                    <a:pt x="1" y="536"/>
                    <a:pt x="150" y="685"/>
                    <a:pt x="340" y="685"/>
                  </a:cubicBezTo>
                  <a:cubicBezTo>
                    <a:pt x="530" y="685"/>
                    <a:pt x="679" y="536"/>
                    <a:pt x="679" y="346"/>
                  </a:cubicBezTo>
                  <a:cubicBezTo>
                    <a:pt x="679" y="156"/>
                    <a:pt x="530" y="0"/>
                    <a:pt x="34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3" name="Google Shape;2083;p81"/>
            <p:cNvSpPr/>
            <p:nvPr/>
          </p:nvSpPr>
          <p:spPr>
            <a:xfrm>
              <a:off x="7026491" y="1796602"/>
              <a:ext cx="60486" cy="59411"/>
            </a:xfrm>
            <a:custGeom>
              <a:rect b="b" l="l" r="r" t="t"/>
              <a:pathLst>
                <a:path extrusionOk="0" h="2265" w="2306">
                  <a:moveTo>
                    <a:pt x="1153" y="0"/>
                  </a:moveTo>
                  <a:cubicBezTo>
                    <a:pt x="516" y="0"/>
                    <a:pt x="0" y="339"/>
                    <a:pt x="0" y="753"/>
                  </a:cubicBezTo>
                  <a:cubicBezTo>
                    <a:pt x="0" y="1031"/>
                    <a:pt x="400" y="1261"/>
                    <a:pt x="767" y="1417"/>
                  </a:cubicBezTo>
                  <a:cubicBezTo>
                    <a:pt x="868" y="1465"/>
                    <a:pt x="936" y="1573"/>
                    <a:pt x="936" y="1689"/>
                  </a:cubicBezTo>
                  <a:lnTo>
                    <a:pt x="936" y="2265"/>
                  </a:lnTo>
                  <a:cubicBezTo>
                    <a:pt x="963" y="2251"/>
                    <a:pt x="990" y="2245"/>
                    <a:pt x="1024" y="2231"/>
                  </a:cubicBezTo>
                  <a:cubicBezTo>
                    <a:pt x="1068" y="2214"/>
                    <a:pt x="1118" y="2206"/>
                    <a:pt x="1167" y="2206"/>
                  </a:cubicBezTo>
                  <a:cubicBezTo>
                    <a:pt x="1216" y="2206"/>
                    <a:pt x="1265" y="2214"/>
                    <a:pt x="1309" y="2231"/>
                  </a:cubicBezTo>
                  <a:cubicBezTo>
                    <a:pt x="1343" y="2245"/>
                    <a:pt x="1370" y="2251"/>
                    <a:pt x="1397" y="2265"/>
                  </a:cubicBezTo>
                  <a:lnTo>
                    <a:pt x="1397" y="1682"/>
                  </a:lnTo>
                  <a:cubicBezTo>
                    <a:pt x="1397" y="1566"/>
                    <a:pt x="1465" y="1465"/>
                    <a:pt x="1567" y="1417"/>
                  </a:cubicBezTo>
                  <a:cubicBezTo>
                    <a:pt x="1913" y="1255"/>
                    <a:pt x="2306" y="1031"/>
                    <a:pt x="2306" y="753"/>
                  </a:cubicBezTo>
                  <a:cubicBezTo>
                    <a:pt x="2306" y="332"/>
                    <a:pt x="1790" y="0"/>
                    <a:pt x="1153" y="0"/>
                  </a:cubicBezTo>
                  <a:close/>
                </a:path>
              </a:pathLst>
            </a:custGeom>
            <a:solidFill>
              <a:srgbClr val="203B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4" name="Google Shape;2084;p81"/>
            <p:cNvSpPr/>
            <p:nvPr/>
          </p:nvSpPr>
          <p:spPr>
            <a:xfrm>
              <a:off x="6871944" y="1581569"/>
              <a:ext cx="185158" cy="232660"/>
            </a:xfrm>
            <a:custGeom>
              <a:rect b="b" l="l" r="r" t="t"/>
              <a:pathLst>
                <a:path extrusionOk="0" h="8870" w="7059">
                  <a:moveTo>
                    <a:pt x="7059" y="0"/>
                  </a:moveTo>
                  <a:cubicBezTo>
                    <a:pt x="3729" y="0"/>
                    <a:pt x="868" y="2441"/>
                    <a:pt x="0" y="6828"/>
                  </a:cubicBezTo>
                  <a:cubicBezTo>
                    <a:pt x="0" y="6828"/>
                    <a:pt x="1329" y="7208"/>
                    <a:pt x="1485" y="7283"/>
                  </a:cubicBezTo>
                  <a:lnTo>
                    <a:pt x="1268" y="8191"/>
                  </a:lnTo>
                  <a:cubicBezTo>
                    <a:pt x="1248" y="8273"/>
                    <a:pt x="1295" y="8361"/>
                    <a:pt x="1376" y="8388"/>
                  </a:cubicBezTo>
                  <a:cubicBezTo>
                    <a:pt x="1627" y="8463"/>
                    <a:pt x="2163" y="8639"/>
                    <a:pt x="2787" y="8869"/>
                  </a:cubicBezTo>
                  <a:cubicBezTo>
                    <a:pt x="1716" y="2130"/>
                    <a:pt x="6218" y="0"/>
                    <a:pt x="7059" y="0"/>
                  </a:cubicBezTo>
                  <a:close/>
                </a:path>
              </a:pathLst>
            </a:custGeom>
            <a:solidFill>
              <a:srgbClr val="556E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81"/>
            <p:cNvSpPr/>
            <p:nvPr/>
          </p:nvSpPr>
          <p:spPr>
            <a:xfrm>
              <a:off x="6871944" y="1675289"/>
              <a:ext cx="84670" cy="138940"/>
            </a:xfrm>
            <a:custGeom>
              <a:rect b="b" l="l" r="r" t="t"/>
              <a:pathLst>
                <a:path extrusionOk="0" h="5297" w="3228">
                  <a:moveTo>
                    <a:pt x="3228" y="1"/>
                  </a:moveTo>
                  <a:lnTo>
                    <a:pt x="3228" y="1"/>
                  </a:lnTo>
                  <a:cubicBezTo>
                    <a:pt x="2231" y="353"/>
                    <a:pt x="1071" y="1255"/>
                    <a:pt x="0" y="3255"/>
                  </a:cubicBezTo>
                  <a:cubicBezTo>
                    <a:pt x="0" y="3255"/>
                    <a:pt x="1329" y="3635"/>
                    <a:pt x="1485" y="3710"/>
                  </a:cubicBezTo>
                  <a:lnTo>
                    <a:pt x="1268" y="4618"/>
                  </a:lnTo>
                  <a:cubicBezTo>
                    <a:pt x="1248" y="4700"/>
                    <a:pt x="1295" y="4788"/>
                    <a:pt x="1376" y="4815"/>
                  </a:cubicBezTo>
                  <a:cubicBezTo>
                    <a:pt x="1627" y="4890"/>
                    <a:pt x="2163" y="5066"/>
                    <a:pt x="2787" y="5296"/>
                  </a:cubicBezTo>
                  <a:cubicBezTo>
                    <a:pt x="2434" y="3052"/>
                    <a:pt x="2692" y="1316"/>
                    <a:pt x="3228" y="1"/>
                  </a:cubicBezTo>
                  <a:close/>
                </a:path>
              </a:pathLst>
            </a:custGeom>
            <a:solidFill>
              <a:srgbClr val="9BAF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6" name="Google Shape;2086;p81"/>
          <p:cNvGrpSpPr/>
          <p:nvPr/>
        </p:nvGrpSpPr>
        <p:grpSpPr>
          <a:xfrm>
            <a:off x="6561931" y="3365261"/>
            <a:ext cx="400375" cy="370184"/>
            <a:chOff x="6561931" y="3365261"/>
            <a:chExt cx="400375" cy="370184"/>
          </a:xfrm>
        </p:grpSpPr>
        <p:sp>
          <p:nvSpPr>
            <p:cNvPr id="2087" name="Google Shape;2087;p81"/>
            <p:cNvSpPr/>
            <p:nvPr/>
          </p:nvSpPr>
          <p:spPr>
            <a:xfrm>
              <a:off x="6592332" y="3365261"/>
              <a:ext cx="369974" cy="370158"/>
            </a:xfrm>
            <a:custGeom>
              <a:rect b="b" l="l" r="r" t="t"/>
              <a:pathLst>
                <a:path extrusionOk="0" h="14112" w="14105">
                  <a:moveTo>
                    <a:pt x="7053" y="1"/>
                  </a:moveTo>
                  <a:cubicBezTo>
                    <a:pt x="3154" y="1"/>
                    <a:pt x="1" y="3161"/>
                    <a:pt x="1" y="7059"/>
                  </a:cubicBezTo>
                  <a:cubicBezTo>
                    <a:pt x="1" y="10951"/>
                    <a:pt x="3154" y="14111"/>
                    <a:pt x="7053" y="14111"/>
                  </a:cubicBezTo>
                  <a:cubicBezTo>
                    <a:pt x="10952" y="14111"/>
                    <a:pt x="14105" y="10951"/>
                    <a:pt x="14105" y="7059"/>
                  </a:cubicBezTo>
                  <a:cubicBezTo>
                    <a:pt x="14105" y="3161"/>
                    <a:pt x="10952" y="1"/>
                    <a:pt x="7053" y="1"/>
                  </a:cubicBezTo>
                  <a:close/>
                </a:path>
              </a:pathLst>
            </a:custGeom>
            <a:solidFill>
              <a:srgbClr val="BEC7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81"/>
            <p:cNvSpPr/>
            <p:nvPr/>
          </p:nvSpPr>
          <p:spPr>
            <a:xfrm>
              <a:off x="6561931" y="3392672"/>
              <a:ext cx="372991" cy="342774"/>
            </a:xfrm>
            <a:custGeom>
              <a:rect b="b" l="l" r="r" t="t"/>
              <a:pathLst>
                <a:path extrusionOk="0" h="13068" w="14220">
                  <a:moveTo>
                    <a:pt x="4516" y="0"/>
                  </a:moveTo>
                  <a:cubicBezTo>
                    <a:pt x="631" y="2387"/>
                    <a:pt x="0" y="7777"/>
                    <a:pt x="3221" y="10998"/>
                  </a:cubicBezTo>
                  <a:cubicBezTo>
                    <a:pt x="4618" y="12395"/>
                    <a:pt x="6418" y="13067"/>
                    <a:pt x="8204" y="13067"/>
                  </a:cubicBezTo>
                  <a:cubicBezTo>
                    <a:pt x="10546" y="13067"/>
                    <a:pt x="12865" y="11910"/>
                    <a:pt x="14219" y="9710"/>
                  </a:cubicBezTo>
                  <a:lnTo>
                    <a:pt x="14219" y="9710"/>
                  </a:lnTo>
                  <a:cubicBezTo>
                    <a:pt x="13107" y="10395"/>
                    <a:pt x="11833" y="10754"/>
                    <a:pt x="10524" y="10754"/>
                  </a:cubicBezTo>
                  <a:cubicBezTo>
                    <a:pt x="7968" y="10754"/>
                    <a:pt x="5615" y="9371"/>
                    <a:pt x="4367" y="7140"/>
                  </a:cubicBezTo>
                  <a:cubicBezTo>
                    <a:pt x="3119" y="4909"/>
                    <a:pt x="3180" y="2177"/>
                    <a:pt x="4516" y="0"/>
                  </a:cubicBezTo>
                  <a:close/>
                </a:path>
              </a:pathLst>
            </a:custGeom>
            <a:solidFill>
              <a:srgbClr val="7F92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81"/>
            <p:cNvSpPr/>
            <p:nvPr/>
          </p:nvSpPr>
          <p:spPr>
            <a:xfrm>
              <a:off x="6756506" y="3585882"/>
              <a:ext cx="52539" cy="31083"/>
            </a:xfrm>
            <a:custGeom>
              <a:rect b="b" l="l" r="r" t="t"/>
              <a:pathLst>
                <a:path extrusionOk="0" h="1185" w="2003">
                  <a:moveTo>
                    <a:pt x="329" y="1"/>
                  </a:moveTo>
                  <a:cubicBezTo>
                    <a:pt x="146" y="1"/>
                    <a:pt x="1" y="254"/>
                    <a:pt x="183" y="405"/>
                  </a:cubicBezTo>
                  <a:lnTo>
                    <a:pt x="895" y="1001"/>
                  </a:lnTo>
                  <a:cubicBezTo>
                    <a:pt x="1004" y="1096"/>
                    <a:pt x="1140" y="1150"/>
                    <a:pt x="1289" y="1157"/>
                  </a:cubicBezTo>
                  <a:lnTo>
                    <a:pt x="1668" y="1184"/>
                  </a:lnTo>
                  <a:lnTo>
                    <a:pt x="1689" y="1184"/>
                  </a:lnTo>
                  <a:cubicBezTo>
                    <a:pt x="1693" y="1185"/>
                    <a:pt x="1697" y="1185"/>
                    <a:pt x="1702" y="1185"/>
                  </a:cubicBezTo>
                  <a:cubicBezTo>
                    <a:pt x="1988" y="1185"/>
                    <a:pt x="2003" y="743"/>
                    <a:pt x="1702" y="730"/>
                  </a:cubicBezTo>
                  <a:lnTo>
                    <a:pt x="1316" y="703"/>
                  </a:lnTo>
                  <a:cubicBezTo>
                    <a:pt x="1268" y="703"/>
                    <a:pt x="1221" y="683"/>
                    <a:pt x="1187" y="655"/>
                  </a:cubicBezTo>
                  <a:lnTo>
                    <a:pt x="475" y="59"/>
                  </a:lnTo>
                  <a:cubicBezTo>
                    <a:pt x="427" y="18"/>
                    <a:pt x="377" y="1"/>
                    <a:pt x="329" y="1"/>
                  </a:cubicBezTo>
                  <a:close/>
                </a:path>
              </a:pathLst>
            </a:custGeom>
            <a:solidFill>
              <a:srgbClr val="D2DA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81"/>
            <p:cNvSpPr/>
            <p:nvPr/>
          </p:nvSpPr>
          <p:spPr>
            <a:xfrm>
              <a:off x="6853609" y="3448830"/>
              <a:ext cx="27882" cy="35096"/>
            </a:xfrm>
            <a:custGeom>
              <a:rect b="b" l="l" r="r" t="t"/>
              <a:pathLst>
                <a:path extrusionOk="0" h="1338" w="1063">
                  <a:moveTo>
                    <a:pt x="781" y="1"/>
                  </a:moveTo>
                  <a:cubicBezTo>
                    <a:pt x="694" y="1"/>
                    <a:pt x="607" y="48"/>
                    <a:pt x="570" y="158"/>
                  </a:cubicBezTo>
                  <a:lnTo>
                    <a:pt x="455" y="524"/>
                  </a:lnTo>
                  <a:lnTo>
                    <a:pt x="109" y="971"/>
                  </a:lnTo>
                  <a:cubicBezTo>
                    <a:pt x="1" y="1120"/>
                    <a:pt x="102" y="1337"/>
                    <a:pt x="292" y="1337"/>
                  </a:cubicBezTo>
                  <a:cubicBezTo>
                    <a:pt x="367" y="1337"/>
                    <a:pt x="428" y="1304"/>
                    <a:pt x="475" y="1249"/>
                  </a:cubicBezTo>
                  <a:lnTo>
                    <a:pt x="841" y="768"/>
                  </a:lnTo>
                  <a:cubicBezTo>
                    <a:pt x="862" y="748"/>
                    <a:pt x="869" y="720"/>
                    <a:pt x="875" y="700"/>
                  </a:cubicBezTo>
                  <a:lnTo>
                    <a:pt x="1004" y="300"/>
                  </a:lnTo>
                  <a:cubicBezTo>
                    <a:pt x="1062" y="121"/>
                    <a:pt x="921" y="1"/>
                    <a:pt x="781" y="1"/>
                  </a:cubicBezTo>
                  <a:close/>
                </a:path>
              </a:pathLst>
            </a:custGeom>
            <a:solidFill>
              <a:srgbClr val="D2DA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p81"/>
            <p:cNvSpPr/>
            <p:nvPr/>
          </p:nvSpPr>
          <p:spPr>
            <a:xfrm>
              <a:off x="6816441" y="3525920"/>
              <a:ext cx="19777" cy="30925"/>
            </a:xfrm>
            <a:custGeom>
              <a:rect b="b" l="l" r="r" t="t"/>
              <a:pathLst>
                <a:path extrusionOk="0" h="1179" w="754">
                  <a:moveTo>
                    <a:pt x="282" y="1"/>
                  </a:moveTo>
                  <a:cubicBezTo>
                    <a:pt x="143" y="1"/>
                    <a:pt x="1" y="122"/>
                    <a:pt x="55" y="297"/>
                  </a:cubicBezTo>
                  <a:lnTo>
                    <a:pt x="285" y="1023"/>
                  </a:lnTo>
                  <a:cubicBezTo>
                    <a:pt x="312" y="1111"/>
                    <a:pt x="401" y="1178"/>
                    <a:pt x="502" y="1178"/>
                  </a:cubicBezTo>
                  <a:cubicBezTo>
                    <a:pt x="523" y="1178"/>
                    <a:pt x="550" y="1172"/>
                    <a:pt x="570" y="1165"/>
                  </a:cubicBezTo>
                  <a:cubicBezTo>
                    <a:pt x="692" y="1131"/>
                    <a:pt x="753" y="1002"/>
                    <a:pt x="719" y="880"/>
                  </a:cubicBezTo>
                  <a:lnTo>
                    <a:pt x="489" y="161"/>
                  </a:lnTo>
                  <a:cubicBezTo>
                    <a:pt x="455" y="49"/>
                    <a:pt x="369" y="1"/>
                    <a:pt x="282" y="1"/>
                  </a:cubicBezTo>
                  <a:close/>
                </a:path>
              </a:pathLst>
            </a:custGeom>
            <a:solidFill>
              <a:srgbClr val="D2DA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81"/>
            <p:cNvSpPr/>
            <p:nvPr/>
          </p:nvSpPr>
          <p:spPr>
            <a:xfrm>
              <a:off x="6787457" y="3566891"/>
              <a:ext cx="34519" cy="25548"/>
            </a:xfrm>
            <a:custGeom>
              <a:rect b="b" l="l" r="r" t="t"/>
              <a:pathLst>
                <a:path extrusionOk="0" h="974" w="1316">
                  <a:moveTo>
                    <a:pt x="442" y="1"/>
                  </a:moveTo>
                  <a:cubicBezTo>
                    <a:pt x="346" y="1"/>
                    <a:pt x="260" y="53"/>
                    <a:pt x="224" y="139"/>
                  </a:cubicBezTo>
                  <a:lnTo>
                    <a:pt x="41" y="573"/>
                  </a:lnTo>
                  <a:cubicBezTo>
                    <a:pt x="0" y="647"/>
                    <a:pt x="41" y="742"/>
                    <a:pt x="122" y="769"/>
                  </a:cubicBezTo>
                  <a:lnTo>
                    <a:pt x="631" y="959"/>
                  </a:lnTo>
                  <a:cubicBezTo>
                    <a:pt x="658" y="969"/>
                    <a:pt x="685" y="973"/>
                    <a:pt x="713" y="973"/>
                  </a:cubicBezTo>
                  <a:cubicBezTo>
                    <a:pt x="783" y="973"/>
                    <a:pt x="851" y="943"/>
                    <a:pt x="895" y="884"/>
                  </a:cubicBezTo>
                  <a:lnTo>
                    <a:pt x="1207" y="464"/>
                  </a:lnTo>
                  <a:cubicBezTo>
                    <a:pt x="1316" y="328"/>
                    <a:pt x="1234" y="132"/>
                    <a:pt x="1065" y="105"/>
                  </a:cubicBezTo>
                  <a:lnTo>
                    <a:pt x="475" y="3"/>
                  </a:lnTo>
                  <a:cubicBezTo>
                    <a:pt x="464" y="2"/>
                    <a:pt x="453" y="1"/>
                    <a:pt x="442" y="1"/>
                  </a:cubicBezTo>
                  <a:close/>
                </a:path>
              </a:pathLst>
            </a:custGeom>
            <a:solidFill>
              <a:srgbClr val="D2DA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81"/>
            <p:cNvSpPr/>
            <p:nvPr/>
          </p:nvSpPr>
          <p:spPr>
            <a:xfrm>
              <a:off x="6844376" y="3570249"/>
              <a:ext cx="40027" cy="23450"/>
            </a:xfrm>
            <a:custGeom>
              <a:rect b="b" l="l" r="r" t="t"/>
              <a:pathLst>
                <a:path extrusionOk="0" h="894" w="1526">
                  <a:moveTo>
                    <a:pt x="750" y="0"/>
                  </a:moveTo>
                  <a:cubicBezTo>
                    <a:pt x="684" y="0"/>
                    <a:pt x="618" y="15"/>
                    <a:pt x="556" y="44"/>
                  </a:cubicBezTo>
                  <a:lnTo>
                    <a:pt x="115" y="248"/>
                  </a:lnTo>
                  <a:cubicBezTo>
                    <a:pt x="0" y="302"/>
                    <a:pt x="0" y="458"/>
                    <a:pt x="115" y="512"/>
                  </a:cubicBezTo>
                  <a:lnTo>
                    <a:pt x="854" y="851"/>
                  </a:lnTo>
                  <a:cubicBezTo>
                    <a:pt x="917" y="879"/>
                    <a:pt x="982" y="893"/>
                    <a:pt x="1047" y="893"/>
                  </a:cubicBezTo>
                  <a:cubicBezTo>
                    <a:pt x="1123" y="893"/>
                    <a:pt x="1199" y="874"/>
                    <a:pt x="1268" y="838"/>
                  </a:cubicBezTo>
                  <a:lnTo>
                    <a:pt x="1424" y="743"/>
                  </a:lnTo>
                  <a:cubicBezTo>
                    <a:pt x="1512" y="695"/>
                    <a:pt x="1526" y="580"/>
                    <a:pt x="1458" y="506"/>
                  </a:cubicBezTo>
                  <a:lnTo>
                    <a:pt x="1065" y="126"/>
                  </a:lnTo>
                  <a:cubicBezTo>
                    <a:pt x="978" y="44"/>
                    <a:pt x="865" y="0"/>
                    <a:pt x="750" y="0"/>
                  </a:cubicBezTo>
                  <a:close/>
                </a:path>
              </a:pathLst>
            </a:custGeom>
            <a:solidFill>
              <a:srgbClr val="D2DA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81"/>
            <p:cNvSpPr/>
            <p:nvPr/>
          </p:nvSpPr>
          <p:spPr>
            <a:xfrm>
              <a:off x="6789791" y="3610381"/>
              <a:ext cx="97287" cy="68854"/>
            </a:xfrm>
            <a:custGeom>
              <a:rect b="b" l="l" r="r" t="t"/>
              <a:pathLst>
                <a:path extrusionOk="0" h="2625" w="3709">
                  <a:moveTo>
                    <a:pt x="2063" y="1"/>
                  </a:moveTo>
                  <a:cubicBezTo>
                    <a:pt x="2015" y="1"/>
                    <a:pt x="1967" y="17"/>
                    <a:pt x="1925" y="47"/>
                  </a:cubicBezTo>
                  <a:lnTo>
                    <a:pt x="874" y="786"/>
                  </a:lnTo>
                  <a:lnTo>
                    <a:pt x="420" y="867"/>
                  </a:lnTo>
                  <a:cubicBezTo>
                    <a:pt x="216" y="908"/>
                    <a:pt x="67" y="1078"/>
                    <a:pt x="54" y="1281"/>
                  </a:cubicBezTo>
                  <a:lnTo>
                    <a:pt x="13" y="1810"/>
                  </a:lnTo>
                  <a:cubicBezTo>
                    <a:pt x="0" y="2023"/>
                    <a:pt x="171" y="2211"/>
                    <a:pt x="387" y="2211"/>
                  </a:cubicBezTo>
                  <a:cubicBezTo>
                    <a:pt x="398" y="2211"/>
                    <a:pt x="409" y="2211"/>
                    <a:pt x="420" y="2210"/>
                  </a:cubicBezTo>
                  <a:lnTo>
                    <a:pt x="2088" y="2074"/>
                  </a:lnTo>
                  <a:lnTo>
                    <a:pt x="2481" y="2542"/>
                  </a:lnTo>
                  <a:cubicBezTo>
                    <a:pt x="2527" y="2597"/>
                    <a:pt x="2592" y="2625"/>
                    <a:pt x="2658" y="2625"/>
                  </a:cubicBezTo>
                  <a:cubicBezTo>
                    <a:pt x="2729" y="2625"/>
                    <a:pt x="2801" y="2592"/>
                    <a:pt x="2847" y="2529"/>
                  </a:cubicBezTo>
                  <a:lnTo>
                    <a:pt x="3661" y="1342"/>
                  </a:lnTo>
                  <a:cubicBezTo>
                    <a:pt x="3695" y="1288"/>
                    <a:pt x="3708" y="1220"/>
                    <a:pt x="3688" y="1159"/>
                  </a:cubicBezTo>
                  <a:lnTo>
                    <a:pt x="3437" y="216"/>
                  </a:lnTo>
                  <a:lnTo>
                    <a:pt x="2881" y="352"/>
                  </a:lnTo>
                  <a:lnTo>
                    <a:pt x="2149" y="20"/>
                  </a:lnTo>
                  <a:cubicBezTo>
                    <a:pt x="2121" y="7"/>
                    <a:pt x="2092" y="1"/>
                    <a:pt x="2063" y="1"/>
                  </a:cubicBezTo>
                  <a:close/>
                </a:path>
              </a:pathLst>
            </a:custGeom>
            <a:solidFill>
              <a:srgbClr val="D2DA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 name="Google Shape;2095;p81"/>
            <p:cNvSpPr/>
            <p:nvPr/>
          </p:nvSpPr>
          <p:spPr>
            <a:xfrm>
              <a:off x="6587716" y="3526576"/>
              <a:ext cx="38978" cy="131124"/>
            </a:xfrm>
            <a:custGeom>
              <a:rect b="b" l="l" r="r" t="t"/>
              <a:pathLst>
                <a:path extrusionOk="0" h="4999" w="1486">
                  <a:moveTo>
                    <a:pt x="245" y="1"/>
                  </a:moveTo>
                  <a:lnTo>
                    <a:pt x="245" y="1"/>
                  </a:lnTo>
                  <a:cubicBezTo>
                    <a:pt x="1" y="1764"/>
                    <a:pt x="441" y="3554"/>
                    <a:pt x="1485" y="4998"/>
                  </a:cubicBezTo>
                  <a:lnTo>
                    <a:pt x="1452" y="3215"/>
                  </a:lnTo>
                  <a:cubicBezTo>
                    <a:pt x="1445" y="3167"/>
                    <a:pt x="1438" y="3113"/>
                    <a:pt x="1424" y="3066"/>
                  </a:cubicBezTo>
                  <a:lnTo>
                    <a:pt x="984" y="1872"/>
                  </a:lnTo>
                  <a:cubicBezTo>
                    <a:pt x="936" y="1750"/>
                    <a:pt x="929" y="1621"/>
                    <a:pt x="957" y="1493"/>
                  </a:cubicBezTo>
                  <a:lnTo>
                    <a:pt x="1126" y="1031"/>
                  </a:lnTo>
                  <a:cubicBezTo>
                    <a:pt x="1180" y="875"/>
                    <a:pt x="1106" y="706"/>
                    <a:pt x="957" y="645"/>
                  </a:cubicBezTo>
                  <a:lnTo>
                    <a:pt x="875" y="611"/>
                  </a:lnTo>
                  <a:cubicBezTo>
                    <a:pt x="753" y="591"/>
                    <a:pt x="645" y="530"/>
                    <a:pt x="570" y="428"/>
                  </a:cubicBezTo>
                  <a:lnTo>
                    <a:pt x="245" y="1"/>
                  </a:lnTo>
                  <a:close/>
                </a:path>
              </a:pathLst>
            </a:custGeom>
            <a:solidFill>
              <a:srgbClr val="C1CD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6" name="Google Shape;2096;p81"/>
            <p:cNvSpPr/>
            <p:nvPr/>
          </p:nvSpPr>
          <p:spPr>
            <a:xfrm>
              <a:off x="6596975" y="3365314"/>
              <a:ext cx="283520" cy="210207"/>
            </a:xfrm>
            <a:custGeom>
              <a:rect b="b" l="l" r="r" t="t"/>
              <a:pathLst>
                <a:path extrusionOk="0" h="8014" w="10809">
                  <a:moveTo>
                    <a:pt x="6883" y="0"/>
                  </a:moveTo>
                  <a:cubicBezTo>
                    <a:pt x="4731" y="0"/>
                    <a:pt x="2612" y="985"/>
                    <a:pt x="1234" y="2833"/>
                  </a:cubicBezTo>
                  <a:lnTo>
                    <a:pt x="1750" y="3599"/>
                  </a:lnTo>
                  <a:cubicBezTo>
                    <a:pt x="1851" y="3774"/>
                    <a:pt x="1704" y="3941"/>
                    <a:pt x="1550" y="3941"/>
                  </a:cubicBezTo>
                  <a:cubicBezTo>
                    <a:pt x="1488" y="3941"/>
                    <a:pt x="1425" y="3914"/>
                    <a:pt x="1377" y="3850"/>
                  </a:cubicBezTo>
                  <a:lnTo>
                    <a:pt x="956" y="3233"/>
                  </a:lnTo>
                  <a:cubicBezTo>
                    <a:pt x="502" y="3932"/>
                    <a:pt x="176" y="4705"/>
                    <a:pt x="0" y="5518"/>
                  </a:cubicBezTo>
                  <a:lnTo>
                    <a:pt x="488" y="6183"/>
                  </a:lnTo>
                  <a:cubicBezTo>
                    <a:pt x="516" y="6222"/>
                    <a:pt x="562" y="6243"/>
                    <a:pt x="608" y="6243"/>
                  </a:cubicBezTo>
                  <a:cubicBezTo>
                    <a:pt x="641" y="6243"/>
                    <a:pt x="673" y="6232"/>
                    <a:pt x="699" y="6210"/>
                  </a:cubicBezTo>
                  <a:lnTo>
                    <a:pt x="1017" y="5966"/>
                  </a:lnTo>
                  <a:cubicBezTo>
                    <a:pt x="1071" y="5918"/>
                    <a:pt x="1105" y="5850"/>
                    <a:pt x="1112" y="5769"/>
                  </a:cubicBezTo>
                  <a:lnTo>
                    <a:pt x="1112" y="5464"/>
                  </a:lnTo>
                  <a:cubicBezTo>
                    <a:pt x="1112" y="5410"/>
                    <a:pt x="1092" y="5362"/>
                    <a:pt x="1065" y="5315"/>
                  </a:cubicBezTo>
                  <a:lnTo>
                    <a:pt x="834" y="5003"/>
                  </a:lnTo>
                  <a:cubicBezTo>
                    <a:pt x="721" y="4826"/>
                    <a:pt x="869" y="4645"/>
                    <a:pt x="1028" y="4645"/>
                  </a:cubicBezTo>
                  <a:cubicBezTo>
                    <a:pt x="1088" y="4645"/>
                    <a:pt x="1150" y="4670"/>
                    <a:pt x="1200" y="4732"/>
                  </a:cubicBezTo>
                  <a:lnTo>
                    <a:pt x="1526" y="5166"/>
                  </a:lnTo>
                  <a:cubicBezTo>
                    <a:pt x="1607" y="5274"/>
                    <a:pt x="1729" y="5335"/>
                    <a:pt x="1865" y="5349"/>
                  </a:cubicBezTo>
                  <a:lnTo>
                    <a:pt x="2082" y="5362"/>
                  </a:lnTo>
                  <a:cubicBezTo>
                    <a:pt x="2177" y="5362"/>
                    <a:pt x="2251" y="5423"/>
                    <a:pt x="2285" y="5511"/>
                  </a:cubicBezTo>
                  <a:lnTo>
                    <a:pt x="2719" y="6745"/>
                  </a:lnTo>
                  <a:cubicBezTo>
                    <a:pt x="2766" y="6889"/>
                    <a:pt x="2894" y="6964"/>
                    <a:pt x="3022" y="6964"/>
                  </a:cubicBezTo>
                  <a:cubicBezTo>
                    <a:pt x="3137" y="6964"/>
                    <a:pt x="3252" y="6904"/>
                    <a:pt x="3309" y="6779"/>
                  </a:cubicBezTo>
                  <a:lnTo>
                    <a:pt x="3567" y="6278"/>
                  </a:lnTo>
                  <a:cubicBezTo>
                    <a:pt x="3601" y="6210"/>
                    <a:pt x="3648" y="6156"/>
                    <a:pt x="3716" y="6108"/>
                  </a:cubicBezTo>
                  <a:lnTo>
                    <a:pt x="4170" y="5796"/>
                  </a:lnTo>
                  <a:cubicBezTo>
                    <a:pt x="4247" y="5746"/>
                    <a:pt x="4335" y="5721"/>
                    <a:pt x="4422" y="5721"/>
                  </a:cubicBezTo>
                  <a:cubicBezTo>
                    <a:pt x="4557" y="5721"/>
                    <a:pt x="4690" y="5780"/>
                    <a:pt x="4780" y="5891"/>
                  </a:cubicBezTo>
                  <a:lnTo>
                    <a:pt x="5303" y="6576"/>
                  </a:lnTo>
                  <a:cubicBezTo>
                    <a:pt x="5343" y="6623"/>
                    <a:pt x="5404" y="6657"/>
                    <a:pt x="5472" y="6657"/>
                  </a:cubicBezTo>
                  <a:lnTo>
                    <a:pt x="5872" y="7844"/>
                  </a:lnTo>
                  <a:cubicBezTo>
                    <a:pt x="5893" y="7939"/>
                    <a:pt x="5987" y="8007"/>
                    <a:pt x="6089" y="8013"/>
                  </a:cubicBezTo>
                  <a:cubicBezTo>
                    <a:pt x="6109" y="8013"/>
                    <a:pt x="6130" y="8007"/>
                    <a:pt x="6150" y="8000"/>
                  </a:cubicBezTo>
                  <a:cubicBezTo>
                    <a:pt x="6272" y="7966"/>
                    <a:pt x="6340" y="7844"/>
                    <a:pt x="6306" y="7722"/>
                  </a:cubicBezTo>
                  <a:lnTo>
                    <a:pt x="6137" y="7098"/>
                  </a:lnTo>
                  <a:lnTo>
                    <a:pt x="6530" y="6976"/>
                  </a:lnTo>
                  <a:cubicBezTo>
                    <a:pt x="6720" y="6901"/>
                    <a:pt x="6835" y="6712"/>
                    <a:pt x="6821" y="6508"/>
                  </a:cubicBezTo>
                  <a:lnTo>
                    <a:pt x="6794" y="6122"/>
                  </a:lnTo>
                  <a:cubicBezTo>
                    <a:pt x="6774" y="5918"/>
                    <a:pt x="6903" y="5722"/>
                    <a:pt x="7093" y="5654"/>
                  </a:cubicBezTo>
                  <a:lnTo>
                    <a:pt x="8252" y="5254"/>
                  </a:lnTo>
                  <a:cubicBezTo>
                    <a:pt x="8334" y="5220"/>
                    <a:pt x="8395" y="5145"/>
                    <a:pt x="8401" y="5057"/>
                  </a:cubicBezTo>
                  <a:lnTo>
                    <a:pt x="8510" y="3993"/>
                  </a:lnTo>
                  <a:cubicBezTo>
                    <a:pt x="8523" y="3877"/>
                    <a:pt x="8584" y="3776"/>
                    <a:pt x="8686" y="3715"/>
                  </a:cubicBezTo>
                  <a:cubicBezTo>
                    <a:pt x="8723" y="3694"/>
                    <a:pt x="8762" y="3685"/>
                    <a:pt x="8799" y="3685"/>
                  </a:cubicBezTo>
                  <a:cubicBezTo>
                    <a:pt x="8925" y="3685"/>
                    <a:pt x="9036" y="3790"/>
                    <a:pt x="9025" y="3932"/>
                  </a:cubicBezTo>
                  <a:lnTo>
                    <a:pt x="9005" y="4128"/>
                  </a:lnTo>
                  <a:cubicBezTo>
                    <a:pt x="8991" y="4250"/>
                    <a:pt x="9079" y="4365"/>
                    <a:pt x="9208" y="4379"/>
                  </a:cubicBezTo>
                  <a:lnTo>
                    <a:pt x="9229" y="4379"/>
                  </a:lnTo>
                  <a:cubicBezTo>
                    <a:pt x="9351" y="4379"/>
                    <a:pt x="9446" y="4291"/>
                    <a:pt x="9459" y="4176"/>
                  </a:cubicBezTo>
                  <a:lnTo>
                    <a:pt x="9568" y="3084"/>
                  </a:lnTo>
                  <a:cubicBezTo>
                    <a:pt x="9574" y="3009"/>
                    <a:pt x="9622" y="2942"/>
                    <a:pt x="9690" y="2908"/>
                  </a:cubicBezTo>
                  <a:lnTo>
                    <a:pt x="9832" y="2833"/>
                  </a:lnTo>
                  <a:cubicBezTo>
                    <a:pt x="9947" y="2792"/>
                    <a:pt x="10002" y="2664"/>
                    <a:pt x="9961" y="2548"/>
                  </a:cubicBezTo>
                  <a:lnTo>
                    <a:pt x="9805" y="2128"/>
                  </a:lnTo>
                  <a:cubicBezTo>
                    <a:pt x="9771" y="2026"/>
                    <a:pt x="9805" y="1924"/>
                    <a:pt x="9893" y="1863"/>
                  </a:cubicBezTo>
                  <a:lnTo>
                    <a:pt x="10808" y="1199"/>
                  </a:lnTo>
                  <a:cubicBezTo>
                    <a:pt x="9604" y="390"/>
                    <a:pt x="8237" y="0"/>
                    <a:pt x="6883" y="0"/>
                  </a:cubicBezTo>
                  <a:close/>
                </a:path>
              </a:pathLst>
            </a:custGeom>
            <a:solidFill>
              <a:srgbClr val="D2DA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81"/>
            <p:cNvSpPr/>
            <p:nvPr/>
          </p:nvSpPr>
          <p:spPr>
            <a:xfrm>
              <a:off x="6596791" y="3393013"/>
              <a:ext cx="83438" cy="136081"/>
            </a:xfrm>
            <a:custGeom>
              <a:rect b="b" l="l" r="r" t="t"/>
              <a:pathLst>
                <a:path extrusionOk="0" h="5188" w="3181">
                  <a:moveTo>
                    <a:pt x="3180" y="1"/>
                  </a:moveTo>
                  <a:lnTo>
                    <a:pt x="3180" y="1"/>
                  </a:lnTo>
                  <a:cubicBezTo>
                    <a:pt x="2428" y="462"/>
                    <a:pt x="1763" y="1065"/>
                    <a:pt x="1234" y="1777"/>
                  </a:cubicBezTo>
                  <a:lnTo>
                    <a:pt x="1750" y="2543"/>
                  </a:lnTo>
                  <a:cubicBezTo>
                    <a:pt x="1851" y="2699"/>
                    <a:pt x="1743" y="2903"/>
                    <a:pt x="1560" y="2903"/>
                  </a:cubicBezTo>
                  <a:lnTo>
                    <a:pt x="1567" y="2896"/>
                  </a:lnTo>
                  <a:cubicBezTo>
                    <a:pt x="1485" y="2896"/>
                    <a:pt x="1418" y="2862"/>
                    <a:pt x="1377" y="2801"/>
                  </a:cubicBezTo>
                  <a:lnTo>
                    <a:pt x="956" y="2177"/>
                  </a:lnTo>
                  <a:cubicBezTo>
                    <a:pt x="502" y="2876"/>
                    <a:pt x="177" y="3649"/>
                    <a:pt x="0" y="4462"/>
                  </a:cubicBezTo>
                  <a:lnTo>
                    <a:pt x="489" y="5127"/>
                  </a:lnTo>
                  <a:cubicBezTo>
                    <a:pt x="520" y="5166"/>
                    <a:pt x="566" y="5187"/>
                    <a:pt x="611" y="5187"/>
                  </a:cubicBezTo>
                  <a:cubicBezTo>
                    <a:pt x="644" y="5187"/>
                    <a:pt x="677" y="5176"/>
                    <a:pt x="706" y="5154"/>
                  </a:cubicBezTo>
                  <a:lnTo>
                    <a:pt x="1017" y="4910"/>
                  </a:lnTo>
                  <a:cubicBezTo>
                    <a:pt x="1072" y="4862"/>
                    <a:pt x="1112" y="4794"/>
                    <a:pt x="1112" y="4720"/>
                  </a:cubicBezTo>
                  <a:lnTo>
                    <a:pt x="1112" y="4415"/>
                  </a:lnTo>
                  <a:cubicBezTo>
                    <a:pt x="1112" y="4360"/>
                    <a:pt x="1092" y="4306"/>
                    <a:pt x="1065" y="4259"/>
                  </a:cubicBezTo>
                  <a:lnTo>
                    <a:pt x="834" y="3947"/>
                  </a:lnTo>
                  <a:cubicBezTo>
                    <a:pt x="721" y="3769"/>
                    <a:pt x="869" y="3592"/>
                    <a:pt x="1029" y="3592"/>
                  </a:cubicBezTo>
                  <a:cubicBezTo>
                    <a:pt x="1089" y="3592"/>
                    <a:pt x="1151" y="3617"/>
                    <a:pt x="1201" y="3676"/>
                  </a:cubicBezTo>
                  <a:lnTo>
                    <a:pt x="1526" y="4110"/>
                  </a:lnTo>
                  <a:cubicBezTo>
                    <a:pt x="1607" y="4218"/>
                    <a:pt x="1729" y="4286"/>
                    <a:pt x="1865" y="4293"/>
                  </a:cubicBezTo>
                  <a:lnTo>
                    <a:pt x="2082" y="4306"/>
                  </a:lnTo>
                  <a:cubicBezTo>
                    <a:pt x="2116" y="4306"/>
                    <a:pt x="2143" y="4313"/>
                    <a:pt x="2170" y="4333"/>
                  </a:cubicBezTo>
                  <a:cubicBezTo>
                    <a:pt x="2150" y="4116"/>
                    <a:pt x="2136" y="3906"/>
                    <a:pt x="2136" y="3689"/>
                  </a:cubicBezTo>
                  <a:cubicBezTo>
                    <a:pt x="2136" y="2387"/>
                    <a:pt x="2496" y="1106"/>
                    <a:pt x="3180" y="1"/>
                  </a:cubicBezTo>
                  <a:close/>
                </a:path>
              </a:pathLst>
            </a:custGeom>
            <a:solidFill>
              <a:srgbClr val="C1CD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 name="Google Shape;2098;p81"/>
            <p:cNvSpPr/>
            <p:nvPr/>
          </p:nvSpPr>
          <p:spPr>
            <a:xfrm>
              <a:off x="6852376" y="3672257"/>
              <a:ext cx="14951" cy="7082"/>
            </a:xfrm>
            <a:custGeom>
              <a:rect b="b" l="l" r="r" t="t"/>
              <a:pathLst>
                <a:path extrusionOk="0" h="270" w="570">
                  <a:moveTo>
                    <a:pt x="570" y="0"/>
                  </a:moveTo>
                  <a:cubicBezTo>
                    <a:pt x="380" y="34"/>
                    <a:pt x="190" y="54"/>
                    <a:pt x="0" y="75"/>
                  </a:cubicBezTo>
                  <a:lnTo>
                    <a:pt x="95" y="190"/>
                  </a:lnTo>
                  <a:cubicBezTo>
                    <a:pt x="139" y="243"/>
                    <a:pt x="202" y="269"/>
                    <a:pt x="265" y="269"/>
                  </a:cubicBezTo>
                  <a:cubicBezTo>
                    <a:pt x="338" y="269"/>
                    <a:pt x="411" y="235"/>
                    <a:pt x="454" y="170"/>
                  </a:cubicBezTo>
                  <a:lnTo>
                    <a:pt x="570" y="0"/>
                  </a:lnTo>
                  <a:close/>
                </a:path>
              </a:pathLst>
            </a:custGeom>
            <a:solidFill>
              <a:srgbClr val="C1CD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99" name="Google Shape;2099;p81"/>
          <p:cNvGrpSpPr/>
          <p:nvPr/>
        </p:nvGrpSpPr>
        <p:grpSpPr>
          <a:xfrm>
            <a:off x="1942120" y="1985852"/>
            <a:ext cx="378315" cy="358695"/>
            <a:chOff x="1942120" y="1985852"/>
            <a:chExt cx="378315" cy="358695"/>
          </a:xfrm>
        </p:grpSpPr>
        <p:sp>
          <p:nvSpPr>
            <p:cNvPr id="2100" name="Google Shape;2100;p81"/>
            <p:cNvSpPr/>
            <p:nvPr/>
          </p:nvSpPr>
          <p:spPr>
            <a:xfrm>
              <a:off x="2161928" y="1985852"/>
              <a:ext cx="158508" cy="158901"/>
            </a:xfrm>
            <a:custGeom>
              <a:rect b="b" l="l" r="r" t="t"/>
              <a:pathLst>
                <a:path extrusionOk="0" h="6058" w="6043">
                  <a:moveTo>
                    <a:pt x="3426" y="0"/>
                  </a:moveTo>
                  <a:cubicBezTo>
                    <a:pt x="2360" y="0"/>
                    <a:pt x="1253" y="761"/>
                    <a:pt x="706" y="1986"/>
                  </a:cubicBezTo>
                  <a:cubicBezTo>
                    <a:pt x="1" y="3559"/>
                    <a:pt x="462" y="5295"/>
                    <a:pt x="1744" y="5872"/>
                  </a:cubicBezTo>
                  <a:cubicBezTo>
                    <a:pt x="2024" y="5998"/>
                    <a:pt x="2321" y="6058"/>
                    <a:pt x="2620" y="6058"/>
                  </a:cubicBezTo>
                  <a:cubicBezTo>
                    <a:pt x="3686" y="6058"/>
                    <a:pt x="4787" y="5297"/>
                    <a:pt x="5337" y="4068"/>
                  </a:cubicBezTo>
                  <a:cubicBezTo>
                    <a:pt x="6042" y="2502"/>
                    <a:pt x="5575" y="759"/>
                    <a:pt x="4293" y="183"/>
                  </a:cubicBezTo>
                  <a:cubicBezTo>
                    <a:pt x="4016" y="59"/>
                    <a:pt x="3723" y="0"/>
                    <a:pt x="3426" y="0"/>
                  </a:cubicBezTo>
                  <a:close/>
                </a:path>
              </a:pathLst>
            </a:custGeom>
            <a:solidFill>
              <a:srgbClr val="B2C2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81"/>
            <p:cNvSpPr/>
            <p:nvPr/>
          </p:nvSpPr>
          <p:spPr>
            <a:xfrm>
              <a:off x="2190571" y="2006888"/>
              <a:ext cx="115648" cy="123570"/>
            </a:xfrm>
            <a:custGeom>
              <a:rect b="b" l="l" r="r" t="t"/>
              <a:pathLst>
                <a:path extrusionOk="0" h="4711" w="4409">
                  <a:moveTo>
                    <a:pt x="2642" y="1"/>
                  </a:moveTo>
                  <a:cubicBezTo>
                    <a:pt x="1854" y="1"/>
                    <a:pt x="1003" y="629"/>
                    <a:pt x="557" y="1618"/>
                  </a:cubicBezTo>
                  <a:cubicBezTo>
                    <a:pt x="1" y="2852"/>
                    <a:pt x="292" y="4181"/>
                    <a:pt x="1201" y="4588"/>
                  </a:cubicBezTo>
                  <a:cubicBezTo>
                    <a:pt x="1383" y="4671"/>
                    <a:pt x="1576" y="4710"/>
                    <a:pt x="1773" y="4710"/>
                  </a:cubicBezTo>
                  <a:cubicBezTo>
                    <a:pt x="2559" y="4710"/>
                    <a:pt x="3407" y="4083"/>
                    <a:pt x="3852" y="3097"/>
                  </a:cubicBezTo>
                  <a:cubicBezTo>
                    <a:pt x="4408" y="1862"/>
                    <a:pt x="4116" y="533"/>
                    <a:pt x="3208" y="120"/>
                  </a:cubicBezTo>
                  <a:cubicBezTo>
                    <a:pt x="3028" y="39"/>
                    <a:pt x="2837" y="1"/>
                    <a:pt x="2642" y="1"/>
                  </a:cubicBezTo>
                  <a:close/>
                </a:path>
              </a:pathLst>
            </a:custGeom>
            <a:solidFill>
              <a:srgbClr val="9BAF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81"/>
            <p:cNvSpPr/>
            <p:nvPr/>
          </p:nvSpPr>
          <p:spPr>
            <a:xfrm>
              <a:off x="1942120" y="1986009"/>
              <a:ext cx="158665" cy="158928"/>
            </a:xfrm>
            <a:custGeom>
              <a:rect b="b" l="l" r="r" t="t"/>
              <a:pathLst>
                <a:path extrusionOk="0" h="6059" w="6049">
                  <a:moveTo>
                    <a:pt x="2619" y="1"/>
                  </a:moveTo>
                  <a:cubicBezTo>
                    <a:pt x="2322" y="1"/>
                    <a:pt x="2028" y="60"/>
                    <a:pt x="1749" y="184"/>
                  </a:cubicBezTo>
                  <a:cubicBezTo>
                    <a:pt x="468" y="760"/>
                    <a:pt x="0" y="2496"/>
                    <a:pt x="705" y="4069"/>
                  </a:cubicBezTo>
                  <a:cubicBezTo>
                    <a:pt x="1256" y="5297"/>
                    <a:pt x="2361" y="6059"/>
                    <a:pt x="3426" y="6059"/>
                  </a:cubicBezTo>
                  <a:cubicBezTo>
                    <a:pt x="3724" y="6059"/>
                    <a:pt x="4020" y="5999"/>
                    <a:pt x="4299" y="5872"/>
                  </a:cubicBezTo>
                  <a:cubicBezTo>
                    <a:pt x="5581" y="5296"/>
                    <a:pt x="6048" y="3560"/>
                    <a:pt x="5343" y="1987"/>
                  </a:cubicBezTo>
                  <a:cubicBezTo>
                    <a:pt x="4791" y="762"/>
                    <a:pt x="3687" y="1"/>
                    <a:pt x="2619" y="1"/>
                  </a:cubicBezTo>
                  <a:close/>
                </a:path>
              </a:pathLst>
            </a:custGeom>
            <a:solidFill>
              <a:srgbClr val="B2C2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81"/>
            <p:cNvSpPr/>
            <p:nvPr/>
          </p:nvSpPr>
          <p:spPr>
            <a:xfrm>
              <a:off x="1956520" y="2007072"/>
              <a:ext cx="115438" cy="123491"/>
            </a:xfrm>
            <a:custGeom>
              <a:rect b="b" l="l" r="r" t="t"/>
              <a:pathLst>
                <a:path extrusionOk="0" h="4708" w="4401">
                  <a:moveTo>
                    <a:pt x="1766" y="1"/>
                  </a:moveTo>
                  <a:cubicBezTo>
                    <a:pt x="1571" y="1"/>
                    <a:pt x="1380" y="39"/>
                    <a:pt x="1200" y="120"/>
                  </a:cubicBezTo>
                  <a:cubicBezTo>
                    <a:pt x="285" y="533"/>
                    <a:pt x="0" y="1862"/>
                    <a:pt x="550" y="3096"/>
                  </a:cubicBezTo>
                  <a:cubicBezTo>
                    <a:pt x="995" y="4085"/>
                    <a:pt x="1844" y="4708"/>
                    <a:pt x="2632" y="4708"/>
                  </a:cubicBezTo>
                  <a:cubicBezTo>
                    <a:pt x="2828" y="4708"/>
                    <a:pt x="3020" y="4669"/>
                    <a:pt x="3201" y="4588"/>
                  </a:cubicBezTo>
                  <a:cubicBezTo>
                    <a:pt x="4109" y="4181"/>
                    <a:pt x="4401" y="2852"/>
                    <a:pt x="3845" y="1618"/>
                  </a:cubicBezTo>
                  <a:cubicBezTo>
                    <a:pt x="3404" y="628"/>
                    <a:pt x="2554" y="1"/>
                    <a:pt x="1766" y="1"/>
                  </a:cubicBezTo>
                  <a:close/>
                </a:path>
              </a:pathLst>
            </a:custGeom>
            <a:solidFill>
              <a:srgbClr val="9BAF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p81"/>
            <p:cNvSpPr/>
            <p:nvPr/>
          </p:nvSpPr>
          <p:spPr>
            <a:xfrm>
              <a:off x="1986921" y="2043820"/>
              <a:ext cx="289055" cy="300727"/>
            </a:xfrm>
            <a:custGeom>
              <a:rect b="b" l="l" r="r" t="t"/>
              <a:pathLst>
                <a:path extrusionOk="0" h="11465" w="11020">
                  <a:moveTo>
                    <a:pt x="5507" y="0"/>
                  </a:moveTo>
                  <a:cubicBezTo>
                    <a:pt x="2645" y="0"/>
                    <a:pt x="1" y="3390"/>
                    <a:pt x="1" y="6781"/>
                  </a:cubicBezTo>
                  <a:cubicBezTo>
                    <a:pt x="1" y="8625"/>
                    <a:pt x="1506" y="10320"/>
                    <a:pt x="3900" y="10849"/>
                  </a:cubicBezTo>
                  <a:cubicBezTo>
                    <a:pt x="4357" y="11259"/>
                    <a:pt x="4932" y="11464"/>
                    <a:pt x="5507" y="11464"/>
                  </a:cubicBezTo>
                  <a:cubicBezTo>
                    <a:pt x="6081" y="11464"/>
                    <a:pt x="6656" y="11259"/>
                    <a:pt x="7114" y="10849"/>
                  </a:cubicBezTo>
                  <a:cubicBezTo>
                    <a:pt x="9507" y="10320"/>
                    <a:pt x="11019" y="8618"/>
                    <a:pt x="11019" y="6781"/>
                  </a:cubicBezTo>
                  <a:cubicBezTo>
                    <a:pt x="11019" y="3390"/>
                    <a:pt x="8368" y="0"/>
                    <a:pt x="5507" y="0"/>
                  </a:cubicBezTo>
                  <a:close/>
                </a:path>
              </a:pathLst>
            </a:custGeom>
            <a:solidFill>
              <a:srgbClr val="BEC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 name="Google Shape;2105;p81"/>
            <p:cNvSpPr/>
            <p:nvPr/>
          </p:nvSpPr>
          <p:spPr>
            <a:xfrm>
              <a:off x="1986737" y="2047178"/>
              <a:ext cx="119215" cy="280687"/>
            </a:xfrm>
            <a:custGeom>
              <a:rect b="b" l="l" r="r" t="t"/>
              <a:pathLst>
                <a:path extrusionOk="0" h="10701" w="4545">
                  <a:moveTo>
                    <a:pt x="4544" y="1"/>
                  </a:moveTo>
                  <a:cubicBezTo>
                    <a:pt x="2076" y="645"/>
                    <a:pt x="1" y="3642"/>
                    <a:pt x="1" y="6653"/>
                  </a:cubicBezTo>
                  <a:cubicBezTo>
                    <a:pt x="1" y="8470"/>
                    <a:pt x="1472" y="10145"/>
                    <a:pt x="3812" y="10701"/>
                  </a:cubicBezTo>
                  <a:cubicBezTo>
                    <a:pt x="2523" y="9812"/>
                    <a:pt x="1757" y="8341"/>
                    <a:pt x="1764" y="6775"/>
                  </a:cubicBezTo>
                  <a:cubicBezTo>
                    <a:pt x="1764" y="4035"/>
                    <a:pt x="2951" y="1303"/>
                    <a:pt x="4544" y="1"/>
                  </a:cubicBezTo>
                  <a:close/>
                </a:path>
              </a:pathLst>
            </a:custGeom>
            <a:solidFill>
              <a:srgbClr val="B2C2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81"/>
            <p:cNvSpPr/>
            <p:nvPr/>
          </p:nvSpPr>
          <p:spPr>
            <a:xfrm>
              <a:off x="2084916" y="2316822"/>
              <a:ext cx="92697" cy="27725"/>
            </a:xfrm>
            <a:custGeom>
              <a:rect b="b" l="l" r="r" t="t"/>
              <a:pathLst>
                <a:path extrusionOk="0" h="1057" w="3534">
                  <a:moveTo>
                    <a:pt x="8" y="0"/>
                  </a:moveTo>
                  <a:cubicBezTo>
                    <a:pt x="1" y="197"/>
                    <a:pt x="89" y="380"/>
                    <a:pt x="231" y="502"/>
                  </a:cubicBezTo>
                  <a:cubicBezTo>
                    <a:pt x="679" y="872"/>
                    <a:pt x="1225" y="1056"/>
                    <a:pt x="1771" y="1056"/>
                  </a:cubicBezTo>
                  <a:cubicBezTo>
                    <a:pt x="2316" y="1056"/>
                    <a:pt x="2862" y="872"/>
                    <a:pt x="3310" y="502"/>
                  </a:cubicBezTo>
                  <a:cubicBezTo>
                    <a:pt x="3452" y="380"/>
                    <a:pt x="3534" y="197"/>
                    <a:pt x="3534" y="0"/>
                  </a:cubicBezTo>
                  <a:lnTo>
                    <a:pt x="3534" y="0"/>
                  </a:lnTo>
                  <a:lnTo>
                    <a:pt x="2652" y="265"/>
                  </a:lnTo>
                  <a:lnTo>
                    <a:pt x="889" y="265"/>
                  </a:lnTo>
                  <a:lnTo>
                    <a:pt x="8" y="0"/>
                  </a:lnTo>
                  <a:close/>
                </a:path>
              </a:pathLst>
            </a:custGeom>
            <a:solidFill>
              <a:srgbClr val="B2C2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81"/>
            <p:cNvSpPr/>
            <p:nvPr/>
          </p:nvSpPr>
          <p:spPr>
            <a:xfrm>
              <a:off x="2102359" y="2257778"/>
              <a:ext cx="57995" cy="48762"/>
            </a:xfrm>
            <a:custGeom>
              <a:rect b="b" l="l" r="r" t="t"/>
              <a:pathLst>
                <a:path extrusionOk="0" h="1859" w="2211">
                  <a:moveTo>
                    <a:pt x="1106" y="0"/>
                  </a:moveTo>
                  <a:cubicBezTo>
                    <a:pt x="495" y="0"/>
                    <a:pt x="7" y="393"/>
                    <a:pt x="0" y="882"/>
                  </a:cubicBezTo>
                  <a:cubicBezTo>
                    <a:pt x="0" y="1350"/>
                    <a:pt x="468" y="1594"/>
                    <a:pt x="801" y="1777"/>
                  </a:cubicBezTo>
                  <a:cubicBezTo>
                    <a:pt x="895" y="1831"/>
                    <a:pt x="1001" y="1858"/>
                    <a:pt x="1106" y="1858"/>
                  </a:cubicBezTo>
                  <a:cubicBezTo>
                    <a:pt x="1211" y="1858"/>
                    <a:pt x="1316" y="1831"/>
                    <a:pt x="1411" y="1777"/>
                  </a:cubicBezTo>
                  <a:cubicBezTo>
                    <a:pt x="1743" y="1594"/>
                    <a:pt x="2211" y="1350"/>
                    <a:pt x="2211" y="882"/>
                  </a:cubicBezTo>
                  <a:cubicBezTo>
                    <a:pt x="2211" y="393"/>
                    <a:pt x="1716" y="0"/>
                    <a:pt x="1106" y="0"/>
                  </a:cubicBezTo>
                  <a:close/>
                </a:path>
              </a:pathLst>
            </a:custGeom>
            <a:solidFill>
              <a:srgbClr val="D7E1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81"/>
            <p:cNvSpPr/>
            <p:nvPr/>
          </p:nvSpPr>
          <p:spPr>
            <a:xfrm>
              <a:off x="2081611" y="2309714"/>
              <a:ext cx="99202" cy="23135"/>
            </a:xfrm>
            <a:custGeom>
              <a:rect b="b" l="l" r="r" t="t"/>
              <a:pathLst>
                <a:path extrusionOk="0" h="882" w="3782">
                  <a:moveTo>
                    <a:pt x="308" y="1"/>
                  </a:moveTo>
                  <a:cubicBezTo>
                    <a:pt x="152" y="1"/>
                    <a:pt x="0" y="173"/>
                    <a:pt x="120" y="346"/>
                  </a:cubicBezTo>
                  <a:cubicBezTo>
                    <a:pt x="344" y="685"/>
                    <a:pt x="717" y="882"/>
                    <a:pt x="1124" y="882"/>
                  </a:cubicBezTo>
                  <a:cubicBezTo>
                    <a:pt x="1354" y="882"/>
                    <a:pt x="1578" y="814"/>
                    <a:pt x="1775" y="692"/>
                  </a:cubicBezTo>
                  <a:cubicBezTo>
                    <a:pt x="1812" y="668"/>
                    <a:pt x="1854" y="656"/>
                    <a:pt x="1897" y="656"/>
                  </a:cubicBezTo>
                  <a:cubicBezTo>
                    <a:pt x="1939" y="656"/>
                    <a:pt x="1981" y="668"/>
                    <a:pt x="2019" y="692"/>
                  </a:cubicBezTo>
                  <a:cubicBezTo>
                    <a:pt x="2209" y="814"/>
                    <a:pt x="2439" y="882"/>
                    <a:pt x="2670" y="882"/>
                  </a:cubicBezTo>
                  <a:cubicBezTo>
                    <a:pt x="3070" y="882"/>
                    <a:pt x="3443" y="678"/>
                    <a:pt x="3666" y="346"/>
                  </a:cubicBezTo>
                  <a:cubicBezTo>
                    <a:pt x="3781" y="173"/>
                    <a:pt x="3632" y="1"/>
                    <a:pt x="3477" y="1"/>
                  </a:cubicBezTo>
                  <a:cubicBezTo>
                    <a:pt x="3413" y="1"/>
                    <a:pt x="3348" y="30"/>
                    <a:pt x="3300" y="102"/>
                  </a:cubicBezTo>
                  <a:cubicBezTo>
                    <a:pt x="3158" y="312"/>
                    <a:pt x="2921" y="441"/>
                    <a:pt x="2663" y="441"/>
                  </a:cubicBezTo>
                  <a:cubicBezTo>
                    <a:pt x="2520" y="441"/>
                    <a:pt x="2378" y="393"/>
                    <a:pt x="2256" y="319"/>
                  </a:cubicBezTo>
                  <a:cubicBezTo>
                    <a:pt x="2144" y="244"/>
                    <a:pt x="2017" y="207"/>
                    <a:pt x="1891" y="207"/>
                  </a:cubicBezTo>
                  <a:cubicBezTo>
                    <a:pt x="1764" y="207"/>
                    <a:pt x="1639" y="244"/>
                    <a:pt x="1531" y="319"/>
                  </a:cubicBezTo>
                  <a:cubicBezTo>
                    <a:pt x="1408" y="393"/>
                    <a:pt x="1266" y="441"/>
                    <a:pt x="1124" y="441"/>
                  </a:cubicBezTo>
                  <a:cubicBezTo>
                    <a:pt x="866" y="441"/>
                    <a:pt x="629" y="312"/>
                    <a:pt x="486" y="102"/>
                  </a:cubicBezTo>
                  <a:cubicBezTo>
                    <a:pt x="439" y="30"/>
                    <a:pt x="373" y="1"/>
                    <a:pt x="308" y="1"/>
                  </a:cubicBezTo>
                  <a:close/>
                </a:path>
              </a:pathLst>
            </a:custGeom>
            <a:solidFill>
              <a:srgbClr val="9BAF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p81"/>
            <p:cNvSpPr/>
            <p:nvPr/>
          </p:nvSpPr>
          <p:spPr>
            <a:xfrm>
              <a:off x="2180892" y="2280756"/>
              <a:ext cx="114809" cy="40709"/>
            </a:xfrm>
            <a:custGeom>
              <a:rect b="b" l="l" r="r" t="t"/>
              <a:pathLst>
                <a:path extrusionOk="0" h="1552" w="4377">
                  <a:moveTo>
                    <a:pt x="307" y="1"/>
                  </a:moveTo>
                  <a:cubicBezTo>
                    <a:pt x="56" y="1"/>
                    <a:pt x="0" y="389"/>
                    <a:pt x="275" y="440"/>
                  </a:cubicBezTo>
                  <a:cubicBezTo>
                    <a:pt x="295" y="446"/>
                    <a:pt x="2404" y="833"/>
                    <a:pt x="3970" y="1524"/>
                  </a:cubicBezTo>
                  <a:cubicBezTo>
                    <a:pt x="3997" y="1538"/>
                    <a:pt x="4031" y="1545"/>
                    <a:pt x="4065" y="1545"/>
                  </a:cubicBezTo>
                  <a:lnTo>
                    <a:pt x="4058" y="1552"/>
                  </a:lnTo>
                  <a:cubicBezTo>
                    <a:pt x="4302" y="1552"/>
                    <a:pt x="4377" y="1219"/>
                    <a:pt x="4153" y="1124"/>
                  </a:cubicBezTo>
                  <a:cubicBezTo>
                    <a:pt x="2539" y="406"/>
                    <a:pt x="437" y="26"/>
                    <a:pt x="356" y="6"/>
                  </a:cubicBezTo>
                  <a:cubicBezTo>
                    <a:pt x="339" y="2"/>
                    <a:pt x="323" y="1"/>
                    <a:pt x="30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 name="Google Shape;2110;p81"/>
            <p:cNvSpPr/>
            <p:nvPr/>
          </p:nvSpPr>
          <p:spPr>
            <a:xfrm>
              <a:off x="2194846" y="2262841"/>
              <a:ext cx="123806" cy="18072"/>
            </a:xfrm>
            <a:custGeom>
              <a:rect b="b" l="l" r="r" t="t"/>
              <a:pathLst>
                <a:path extrusionOk="0" h="689" w="4720">
                  <a:moveTo>
                    <a:pt x="1368" y="0"/>
                  </a:moveTo>
                  <a:cubicBezTo>
                    <a:pt x="727" y="0"/>
                    <a:pt x="258" y="21"/>
                    <a:pt x="211" y="24"/>
                  </a:cubicBezTo>
                  <a:cubicBezTo>
                    <a:pt x="88" y="31"/>
                    <a:pt x="0" y="133"/>
                    <a:pt x="0" y="255"/>
                  </a:cubicBezTo>
                  <a:cubicBezTo>
                    <a:pt x="13" y="373"/>
                    <a:pt x="109" y="465"/>
                    <a:pt x="219" y="465"/>
                  </a:cubicBezTo>
                  <a:cubicBezTo>
                    <a:pt x="223" y="465"/>
                    <a:pt x="227" y="465"/>
                    <a:pt x="231" y="465"/>
                  </a:cubicBezTo>
                  <a:cubicBezTo>
                    <a:pt x="242" y="465"/>
                    <a:pt x="693" y="446"/>
                    <a:pt x="1322" y="446"/>
                  </a:cubicBezTo>
                  <a:cubicBezTo>
                    <a:pt x="2229" y="446"/>
                    <a:pt x="3504" y="486"/>
                    <a:pt x="4360" y="682"/>
                  </a:cubicBezTo>
                  <a:cubicBezTo>
                    <a:pt x="4381" y="682"/>
                    <a:pt x="4394" y="689"/>
                    <a:pt x="4415" y="689"/>
                  </a:cubicBezTo>
                  <a:cubicBezTo>
                    <a:pt x="4679" y="689"/>
                    <a:pt x="4720" y="309"/>
                    <a:pt x="4462" y="248"/>
                  </a:cubicBezTo>
                  <a:cubicBezTo>
                    <a:pt x="3570" y="44"/>
                    <a:pt x="2291" y="0"/>
                    <a:pt x="136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1" name="Google Shape;2111;p81"/>
            <p:cNvSpPr/>
            <p:nvPr/>
          </p:nvSpPr>
          <p:spPr>
            <a:xfrm>
              <a:off x="1967065" y="2280756"/>
              <a:ext cx="114599" cy="40525"/>
            </a:xfrm>
            <a:custGeom>
              <a:rect b="b" l="l" r="r" t="t"/>
              <a:pathLst>
                <a:path extrusionOk="0" h="1545" w="4369">
                  <a:moveTo>
                    <a:pt x="4068" y="1"/>
                  </a:moveTo>
                  <a:cubicBezTo>
                    <a:pt x="4053" y="1"/>
                    <a:pt x="4036" y="2"/>
                    <a:pt x="4019" y="6"/>
                  </a:cubicBezTo>
                  <a:cubicBezTo>
                    <a:pt x="3931" y="19"/>
                    <a:pt x="1836" y="406"/>
                    <a:pt x="222" y="1124"/>
                  </a:cubicBezTo>
                  <a:cubicBezTo>
                    <a:pt x="1" y="1218"/>
                    <a:pt x="65" y="1545"/>
                    <a:pt x="303" y="1545"/>
                  </a:cubicBezTo>
                  <a:cubicBezTo>
                    <a:pt x="305" y="1545"/>
                    <a:pt x="308" y="1545"/>
                    <a:pt x="310" y="1545"/>
                  </a:cubicBezTo>
                  <a:cubicBezTo>
                    <a:pt x="344" y="1545"/>
                    <a:pt x="371" y="1538"/>
                    <a:pt x="398" y="1524"/>
                  </a:cubicBezTo>
                  <a:cubicBezTo>
                    <a:pt x="1965" y="826"/>
                    <a:pt x="4074" y="440"/>
                    <a:pt x="4094" y="440"/>
                  </a:cubicBezTo>
                  <a:cubicBezTo>
                    <a:pt x="4368" y="389"/>
                    <a:pt x="4318" y="1"/>
                    <a:pt x="406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2" name="Google Shape;2112;p81"/>
            <p:cNvSpPr/>
            <p:nvPr/>
          </p:nvSpPr>
          <p:spPr>
            <a:xfrm>
              <a:off x="1943878" y="2262841"/>
              <a:ext cx="125852" cy="18072"/>
            </a:xfrm>
            <a:custGeom>
              <a:rect b="b" l="l" r="r" t="t"/>
              <a:pathLst>
                <a:path extrusionOk="0" h="689" w="4798">
                  <a:moveTo>
                    <a:pt x="3356" y="0"/>
                  </a:moveTo>
                  <a:cubicBezTo>
                    <a:pt x="2433" y="0"/>
                    <a:pt x="1153" y="44"/>
                    <a:pt x="265" y="248"/>
                  </a:cubicBezTo>
                  <a:cubicBezTo>
                    <a:pt x="1" y="309"/>
                    <a:pt x="48" y="689"/>
                    <a:pt x="313" y="689"/>
                  </a:cubicBezTo>
                  <a:cubicBezTo>
                    <a:pt x="326" y="689"/>
                    <a:pt x="347" y="682"/>
                    <a:pt x="360" y="682"/>
                  </a:cubicBezTo>
                  <a:cubicBezTo>
                    <a:pt x="1217" y="486"/>
                    <a:pt x="2492" y="446"/>
                    <a:pt x="3398" y="446"/>
                  </a:cubicBezTo>
                  <a:cubicBezTo>
                    <a:pt x="4027" y="446"/>
                    <a:pt x="4479" y="465"/>
                    <a:pt x="4490" y="465"/>
                  </a:cubicBezTo>
                  <a:cubicBezTo>
                    <a:pt x="4494" y="465"/>
                    <a:pt x="4498" y="465"/>
                    <a:pt x="4503" y="465"/>
                  </a:cubicBezTo>
                  <a:cubicBezTo>
                    <a:pt x="4782" y="465"/>
                    <a:pt x="4797" y="38"/>
                    <a:pt x="4510" y="24"/>
                  </a:cubicBezTo>
                  <a:cubicBezTo>
                    <a:pt x="4466" y="21"/>
                    <a:pt x="3997" y="0"/>
                    <a:pt x="335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 name="Google Shape;2113;p81"/>
            <p:cNvSpPr/>
            <p:nvPr/>
          </p:nvSpPr>
          <p:spPr>
            <a:xfrm>
              <a:off x="2050424" y="2182524"/>
              <a:ext cx="40394" cy="52145"/>
            </a:xfrm>
            <a:custGeom>
              <a:rect b="b" l="l" r="r" t="t"/>
              <a:pathLst>
                <a:path extrusionOk="0" h="1988" w="1540">
                  <a:moveTo>
                    <a:pt x="767" y="1"/>
                  </a:moveTo>
                  <a:cubicBezTo>
                    <a:pt x="346" y="1"/>
                    <a:pt x="0" y="347"/>
                    <a:pt x="0" y="774"/>
                  </a:cubicBezTo>
                  <a:lnTo>
                    <a:pt x="0" y="1215"/>
                  </a:lnTo>
                  <a:cubicBezTo>
                    <a:pt x="0" y="1642"/>
                    <a:pt x="346" y="1981"/>
                    <a:pt x="767" y="1988"/>
                  </a:cubicBezTo>
                  <a:cubicBezTo>
                    <a:pt x="1194" y="1981"/>
                    <a:pt x="1540" y="1642"/>
                    <a:pt x="1540" y="1215"/>
                  </a:cubicBezTo>
                  <a:lnTo>
                    <a:pt x="1540" y="774"/>
                  </a:lnTo>
                  <a:cubicBezTo>
                    <a:pt x="1540" y="347"/>
                    <a:pt x="1194" y="1"/>
                    <a:pt x="767" y="1"/>
                  </a:cubicBezTo>
                  <a:close/>
                </a:path>
              </a:pathLst>
            </a:custGeom>
            <a:solidFill>
              <a:srgbClr val="203B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4" name="Google Shape;2114;p81"/>
            <p:cNvSpPr/>
            <p:nvPr/>
          </p:nvSpPr>
          <p:spPr>
            <a:xfrm>
              <a:off x="2067683" y="2182524"/>
              <a:ext cx="23135" cy="40420"/>
            </a:xfrm>
            <a:custGeom>
              <a:rect b="b" l="l" r="r" t="t"/>
              <a:pathLst>
                <a:path extrusionOk="0" h="1541" w="882">
                  <a:moveTo>
                    <a:pt x="109" y="1"/>
                  </a:moveTo>
                  <a:cubicBezTo>
                    <a:pt x="75" y="1"/>
                    <a:pt x="34" y="8"/>
                    <a:pt x="0" y="15"/>
                  </a:cubicBezTo>
                  <a:lnTo>
                    <a:pt x="0" y="1106"/>
                  </a:lnTo>
                  <a:cubicBezTo>
                    <a:pt x="0" y="1344"/>
                    <a:pt x="197" y="1540"/>
                    <a:pt x="441" y="1540"/>
                  </a:cubicBezTo>
                  <a:cubicBezTo>
                    <a:pt x="685" y="1540"/>
                    <a:pt x="882" y="1344"/>
                    <a:pt x="882" y="1106"/>
                  </a:cubicBezTo>
                  <a:lnTo>
                    <a:pt x="882" y="774"/>
                  </a:lnTo>
                  <a:cubicBezTo>
                    <a:pt x="882" y="347"/>
                    <a:pt x="536" y="1"/>
                    <a:pt x="109" y="1"/>
                  </a:cubicBezTo>
                  <a:close/>
                </a:path>
              </a:pathLst>
            </a:custGeom>
            <a:solidFill>
              <a:srgbClr val="405C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5" name="Google Shape;2115;p81"/>
            <p:cNvSpPr/>
            <p:nvPr/>
          </p:nvSpPr>
          <p:spPr>
            <a:xfrm>
              <a:off x="2061991" y="2188216"/>
              <a:ext cx="17259" cy="17469"/>
            </a:xfrm>
            <a:custGeom>
              <a:rect b="b" l="l" r="r" t="t"/>
              <a:pathLst>
                <a:path extrusionOk="0" h="666" w="658">
                  <a:moveTo>
                    <a:pt x="326" y="1"/>
                  </a:moveTo>
                  <a:cubicBezTo>
                    <a:pt x="143" y="1"/>
                    <a:pt x="0" y="150"/>
                    <a:pt x="0" y="333"/>
                  </a:cubicBezTo>
                  <a:cubicBezTo>
                    <a:pt x="0" y="516"/>
                    <a:pt x="143" y="665"/>
                    <a:pt x="326" y="665"/>
                  </a:cubicBezTo>
                  <a:cubicBezTo>
                    <a:pt x="509" y="665"/>
                    <a:pt x="658" y="516"/>
                    <a:pt x="658" y="333"/>
                  </a:cubicBezTo>
                  <a:cubicBezTo>
                    <a:pt x="658" y="150"/>
                    <a:pt x="509" y="1"/>
                    <a:pt x="32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6" name="Google Shape;2116;p81"/>
            <p:cNvSpPr/>
            <p:nvPr/>
          </p:nvSpPr>
          <p:spPr>
            <a:xfrm>
              <a:off x="2171711" y="2182524"/>
              <a:ext cx="40578" cy="52145"/>
            </a:xfrm>
            <a:custGeom>
              <a:rect b="b" l="l" r="r" t="t"/>
              <a:pathLst>
                <a:path extrusionOk="0" h="1988" w="1547">
                  <a:moveTo>
                    <a:pt x="774" y="1"/>
                  </a:moveTo>
                  <a:cubicBezTo>
                    <a:pt x="347" y="1"/>
                    <a:pt x="8" y="347"/>
                    <a:pt x="1" y="774"/>
                  </a:cubicBezTo>
                  <a:lnTo>
                    <a:pt x="1" y="1215"/>
                  </a:lnTo>
                  <a:cubicBezTo>
                    <a:pt x="8" y="1642"/>
                    <a:pt x="347" y="1981"/>
                    <a:pt x="774" y="1988"/>
                  </a:cubicBezTo>
                  <a:cubicBezTo>
                    <a:pt x="1201" y="1981"/>
                    <a:pt x="1547" y="1642"/>
                    <a:pt x="1547" y="1215"/>
                  </a:cubicBezTo>
                  <a:lnTo>
                    <a:pt x="1547" y="774"/>
                  </a:lnTo>
                  <a:cubicBezTo>
                    <a:pt x="1547" y="347"/>
                    <a:pt x="1201" y="1"/>
                    <a:pt x="774" y="1"/>
                  </a:cubicBezTo>
                  <a:close/>
                </a:path>
              </a:pathLst>
            </a:custGeom>
            <a:solidFill>
              <a:srgbClr val="203B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7" name="Google Shape;2117;p81"/>
            <p:cNvSpPr/>
            <p:nvPr/>
          </p:nvSpPr>
          <p:spPr>
            <a:xfrm>
              <a:off x="2189154" y="2182524"/>
              <a:ext cx="23135" cy="40420"/>
            </a:xfrm>
            <a:custGeom>
              <a:rect b="b" l="l" r="r" t="t"/>
              <a:pathLst>
                <a:path extrusionOk="0" h="1541" w="882">
                  <a:moveTo>
                    <a:pt x="109" y="1"/>
                  </a:moveTo>
                  <a:cubicBezTo>
                    <a:pt x="75" y="1"/>
                    <a:pt x="34" y="8"/>
                    <a:pt x="0" y="15"/>
                  </a:cubicBezTo>
                  <a:lnTo>
                    <a:pt x="0" y="1106"/>
                  </a:lnTo>
                  <a:cubicBezTo>
                    <a:pt x="0" y="1344"/>
                    <a:pt x="197" y="1540"/>
                    <a:pt x="441" y="1540"/>
                  </a:cubicBezTo>
                  <a:cubicBezTo>
                    <a:pt x="685" y="1540"/>
                    <a:pt x="882" y="1344"/>
                    <a:pt x="882" y="1106"/>
                  </a:cubicBezTo>
                  <a:lnTo>
                    <a:pt x="882" y="774"/>
                  </a:lnTo>
                  <a:cubicBezTo>
                    <a:pt x="882" y="347"/>
                    <a:pt x="536" y="1"/>
                    <a:pt x="109" y="1"/>
                  </a:cubicBezTo>
                  <a:close/>
                </a:path>
              </a:pathLst>
            </a:custGeom>
            <a:solidFill>
              <a:srgbClr val="405C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 name="Google Shape;2118;p81"/>
            <p:cNvSpPr/>
            <p:nvPr/>
          </p:nvSpPr>
          <p:spPr>
            <a:xfrm>
              <a:off x="2183279" y="2188216"/>
              <a:ext cx="17469" cy="17469"/>
            </a:xfrm>
            <a:custGeom>
              <a:rect b="b" l="l" r="r" t="t"/>
              <a:pathLst>
                <a:path extrusionOk="0" h="666" w="666">
                  <a:moveTo>
                    <a:pt x="333" y="1"/>
                  </a:moveTo>
                  <a:cubicBezTo>
                    <a:pt x="150" y="1"/>
                    <a:pt x="1" y="150"/>
                    <a:pt x="1" y="333"/>
                  </a:cubicBezTo>
                  <a:cubicBezTo>
                    <a:pt x="1" y="516"/>
                    <a:pt x="150" y="665"/>
                    <a:pt x="333" y="665"/>
                  </a:cubicBezTo>
                  <a:cubicBezTo>
                    <a:pt x="516" y="665"/>
                    <a:pt x="665" y="516"/>
                    <a:pt x="665" y="333"/>
                  </a:cubicBezTo>
                  <a:cubicBezTo>
                    <a:pt x="665" y="150"/>
                    <a:pt x="516" y="1"/>
                    <a:pt x="33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9" name="Google Shape;2119;p81"/>
            <p:cNvSpPr/>
            <p:nvPr/>
          </p:nvSpPr>
          <p:spPr>
            <a:xfrm>
              <a:off x="2102359" y="2258303"/>
              <a:ext cx="38086" cy="48237"/>
            </a:xfrm>
            <a:custGeom>
              <a:rect b="b" l="l" r="r" t="t"/>
              <a:pathLst>
                <a:path extrusionOk="0" h="1839" w="1452">
                  <a:moveTo>
                    <a:pt x="868" y="1"/>
                  </a:moveTo>
                  <a:lnTo>
                    <a:pt x="868" y="1"/>
                  </a:lnTo>
                  <a:cubicBezTo>
                    <a:pt x="373" y="82"/>
                    <a:pt x="0" y="441"/>
                    <a:pt x="0" y="862"/>
                  </a:cubicBezTo>
                  <a:cubicBezTo>
                    <a:pt x="0" y="1330"/>
                    <a:pt x="468" y="1574"/>
                    <a:pt x="801" y="1757"/>
                  </a:cubicBezTo>
                  <a:cubicBezTo>
                    <a:pt x="895" y="1811"/>
                    <a:pt x="1001" y="1838"/>
                    <a:pt x="1106" y="1838"/>
                  </a:cubicBezTo>
                  <a:cubicBezTo>
                    <a:pt x="1211" y="1838"/>
                    <a:pt x="1316" y="1811"/>
                    <a:pt x="1411" y="1757"/>
                  </a:cubicBezTo>
                  <a:lnTo>
                    <a:pt x="1451" y="1736"/>
                  </a:lnTo>
                  <a:cubicBezTo>
                    <a:pt x="1119" y="1513"/>
                    <a:pt x="665" y="1207"/>
                    <a:pt x="665" y="631"/>
                  </a:cubicBezTo>
                  <a:cubicBezTo>
                    <a:pt x="665" y="401"/>
                    <a:pt x="733" y="184"/>
                    <a:pt x="868"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20" name="Google Shape;2120;p81"/>
          <p:cNvGrpSpPr/>
          <p:nvPr/>
        </p:nvGrpSpPr>
        <p:grpSpPr>
          <a:xfrm>
            <a:off x="1401415" y="2429218"/>
            <a:ext cx="364282" cy="374197"/>
            <a:chOff x="1401415" y="2429218"/>
            <a:chExt cx="364282" cy="374197"/>
          </a:xfrm>
        </p:grpSpPr>
        <p:sp>
          <p:nvSpPr>
            <p:cNvPr id="2121" name="Google Shape;2121;p81"/>
            <p:cNvSpPr/>
            <p:nvPr/>
          </p:nvSpPr>
          <p:spPr>
            <a:xfrm>
              <a:off x="1458596" y="2755938"/>
              <a:ext cx="89759" cy="47476"/>
            </a:xfrm>
            <a:custGeom>
              <a:rect b="b" l="l" r="r" t="t"/>
              <a:pathLst>
                <a:path extrusionOk="0" h="1810" w="3422">
                  <a:moveTo>
                    <a:pt x="3198" y="1"/>
                  </a:moveTo>
                  <a:cubicBezTo>
                    <a:pt x="3076" y="1"/>
                    <a:pt x="2974" y="102"/>
                    <a:pt x="2974" y="224"/>
                  </a:cubicBezTo>
                  <a:lnTo>
                    <a:pt x="2974" y="265"/>
                  </a:lnTo>
                  <a:cubicBezTo>
                    <a:pt x="2974" y="380"/>
                    <a:pt x="2886" y="475"/>
                    <a:pt x="2771" y="489"/>
                  </a:cubicBezTo>
                  <a:lnTo>
                    <a:pt x="784" y="651"/>
                  </a:lnTo>
                  <a:cubicBezTo>
                    <a:pt x="520" y="672"/>
                    <a:pt x="289" y="855"/>
                    <a:pt x="208" y="1106"/>
                  </a:cubicBezTo>
                  <a:lnTo>
                    <a:pt x="72" y="1499"/>
                  </a:lnTo>
                  <a:cubicBezTo>
                    <a:pt x="1" y="1679"/>
                    <a:pt x="149" y="1807"/>
                    <a:pt x="293" y="1807"/>
                  </a:cubicBezTo>
                  <a:cubicBezTo>
                    <a:pt x="381" y="1807"/>
                    <a:pt x="468" y="1758"/>
                    <a:pt x="499" y="1641"/>
                  </a:cubicBezTo>
                  <a:lnTo>
                    <a:pt x="628" y="1248"/>
                  </a:lnTo>
                  <a:cubicBezTo>
                    <a:pt x="655" y="1167"/>
                    <a:pt x="730" y="1106"/>
                    <a:pt x="825" y="1099"/>
                  </a:cubicBezTo>
                  <a:lnTo>
                    <a:pt x="960" y="1085"/>
                  </a:lnTo>
                  <a:lnTo>
                    <a:pt x="960" y="1574"/>
                  </a:lnTo>
                  <a:cubicBezTo>
                    <a:pt x="957" y="1723"/>
                    <a:pt x="1067" y="1797"/>
                    <a:pt x="1178" y="1797"/>
                  </a:cubicBezTo>
                  <a:cubicBezTo>
                    <a:pt x="1289" y="1797"/>
                    <a:pt x="1401" y="1723"/>
                    <a:pt x="1401" y="1574"/>
                  </a:cubicBezTo>
                  <a:lnTo>
                    <a:pt x="1401" y="1052"/>
                  </a:lnTo>
                  <a:lnTo>
                    <a:pt x="1659" y="1031"/>
                  </a:lnTo>
                  <a:lnTo>
                    <a:pt x="1862" y="1641"/>
                  </a:lnTo>
                  <a:cubicBezTo>
                    <a:pt x="1894" y="1760"/>
                    <a:pt x="1982" y="1810"/>
                    <a:pt x="2072" y="1810"/>
                  </a:cubicBezTo>
                  <a:cubicBezTo>
                    <a:pt x="2214" y="1810"/>
                    <a:pt x="2360" y="1684"/>
                    <a:pt x="2289" y="1506"/>
                  </a:cubicBezTo>
                  <a:lnTo>
                    <a:pt x="2120" y="997"/>
                  </a:lnTo>
                  <a:lnTo>
                    <a:pt x="2805" y="936"/>
                  </a:lnTo>
                  <a:cubicBezTo>
                    <a:pt x="3150" y="902"/>
                    <a:pt x="3415" y="618"/>
                    <a:pt x="3422" y="265"/>
                  </a:cubicBezTo>
                  <a:lnTo>
                    <a:pt x="3422" y="231"/>
                  </a:lnTo>
                  <a:cubicBezTo>
                    <a:pt x="3422" y="109"/>
                    <a:pt x="3320" y="7"/>
                    <a:pt x="3198" y="1"/>
                  </a:cubicBezTo>
                  <a:close/>
                </a:path>
              </a:pathLst>
            </a:custGeom>
            <a:solidFill>
              <a:srgbClr val="C8D3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2" name="Google Shape;2122;p81"/>
            <p:cNvSpPr/>
            <p:nvPr/>
          </p:nvSpPr>
          <p:spPr>
            <a:xfrm>
              <a:off x="1618757" y="2755938"/>
              <a:ext cx="89759" cy="47476"/>
            </a:xfrm>
            <a:custGeom>
              <a:rect b="b" l="l" r="r" t="t"/>
              <a:pathLst>
                <a:path extrusionOk="0" h="1810" w="3422">
                  <a:moveTo>
                    <a:pt x="225" y="1"/>
                  </a:moveTo>
                  <a:cubicBezTo>
                    <a:pt x="103" y="7"/>
                    <a:pt x="1" y="109"/>
                    <a:pt x="8" y="231"/>
                  </a:cubicBezTo>
                  <a:lnTo>
                    <a:pt x="8" y="265"/>
                  </a:lnTo>
                  <a:cubicBezTo>
                    <a:pt x="8" y="618"/>
                    <a:pt x="272" y="902"/>
                    <a:pt x="618" y="936"/>
                  </a:cubicBezTo>
                  <a:lnTo>
                    <a:pt x="1309" y="997"/>
                  </a:lnTo>
                  <a:lnTo>
                    <a:pt x="1140" y="1506"/>
                  </a:lnTo>
                  <a:cubicBezTo>
                    <a:pt x="1065" y="1684"/>
                    <a:pt x="1209" y="1810"/>
                    <a:pt x="1351" y="1810"/>
                  </a:cubicBezTo>
                  <a:cubicBezTo>
                    <a:pt x="1440" y="1810"/>
                    <a:pt x="1529" y="1760"/>
                    <a:pt x="1560" y="1641"/>
                  </a:cubicBezTo>
                  <a:lnTo>
                    <a:pt x="1764" y="1031"/>
                  </a:lnTo>
                  <a:lnTo>
                    <a:pt x="2021" y="1052"/>
                  </a:lnTo>
                  <a:lnTo>
                    <a:pt x="2021" y="1574"/>
                  </a:lnTo>
                  <a:cubicBezTo>
                    <a:pt x="2021" y="1723"/>
                    <a:pt x="2133" y="1797"/>
                    <a:pt x="2245" y="1797"/>
                  </a:cubicBezTo>
                  <a:cubicBezTo>
                    <a:pt x="2357" y="1797"/>
                    <a:pt x="2469" y="1723"/>
                    <a:pt x="2469" y="1574"/>
                  </a:cubicBezTo>
                  <a:lnTo>
                    <a:pt x="2469" y="1085"/>
                  </a:lnTo>
                  <a:lnTo>
                    <a:pt x="2605" y="1099"/>
                  </a:lnTo>
                  <a:cubicBezTo>
                    <a:pt x="2693" y="1106"/>
                    <a:pt x="2767" y="1167"/>
                    <a:pt x="2794" y="1248"/>
                  </a:cubicBezTo>
                  <a:lnTo>
                    <a:pt x="2923" y="1641"/>
                  </a:lnTo>
                  <a:cubicBezTo>
                    <a:pt x="2957" y="1758"/>
                    <a:pt x="3044" y="1807"/>
                    <a:pt x="3133" y="1807"/>
                  </a:cubicBezTo>
                  <a:cubicBezTo>
                    <a:pt x="3276" y="1807"/>
                    <a:pt x="3422" y="1679"/>
                    <a:pt x="3350" y="1499"/>
                  </a:cubicBezTo>
                  <a:lnTo>
                    <a:pt x="3222" y="1106"/>
                  </a:lnTo>
                  <a:cubicBezTo>
                    <a:pt x="3133" y="855"/>
                    <a:pt x="2903" y="672"/>
                    <a:pt x="2639" y="651"/>
                  </a:cubicBezTo>
                  <a:lnTo>
                    <a:pt x="659" y="489"/>
                  </a:lnTo>
                  <a:cubicBezTo>
                    <a:pt x="537" y="475"/>
                    <a:pt x="448" y="380"/>
                    <a:pt x="448" y="265"/>
                  </a:cubicBezTo>
                  <a:lnTo>
                    <a:pt x="448" y="224"/>
                  </a:lnTo>
                  <a:cubicBezTo>
                    <a:pt x="448" y="102"/>
                    <a:pt x="347" y="1"/>
                    <a:pt x="225" y="1"/>
                  </a:cubicBezTo>
                  <a:close/>
                </a:path>
              </a:pathLst>
            </a:custGeom>
            <a:solidFill>
              <a:srgbClr val="C8D3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3" name="Google Shape;2123;p81"/>
            <p:cNvSpPr/>
            <p:nvPr/>
          </p:nvSpPr>
          <p:spPr>
            <a:xfrm>
              <a:off x="1442517" y="2491645"/>
              <a:ext cx="282104" cy="287979"/>
            </a:xfrm>
            <a:custGeom>
              <a:rect b="b" l="l" r="r" t="t"/>
              <a:pathLst>
                <a:path extrusionOk="0" h="10979" w="10755">
                  <a:moveTo>
                    <a:pt x="5377" y="1"/>
                  </a:moveTo>
                  <a:cubicBezTo>
                    <a:pt x="2407" y="1"/>
                    <a:pt x="0" y="2462"/>
                    <a:pt x="0" y="5486"/>
                  </a:cubicBezTo>
                  <a:cubicBezTo>
                    <a:pt x="0" y="8517"/>
                    <a:pt x="2407" y="10978"/>
                    <a:pt x="5377" y="10978"/>
                  </a:cubicBezTo>
                  <a:cubicBezTo>
                    <a:pt x="8347" y="10978"/>
                    <a:pt x="10754" y="8517"/>
                    <a:pt x="10754" y="5486"/>
                  </a:cubicBezTo>
                  <a:cubicBezTo>
                    <a:pt x="10754" y="2462"/>
                    <a:pt x="8347" y="1"/>
                    <a:pt x="5377" y="1"/>
                  </a:cubicBezTo>
                  <a:close/>
                </a:path>
              </a:pathLst>
            </a:custGeom>
            <a:solidFill>
              <a:srgbClr val="3D546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 name="Google Shape;2124;p81"/>
            <p:cNvSpPr/>
            <p:nvPr/>
          </p:nvSpPr>
          <p:spPr>
            <a:xfrm>
              <a:off x="1489653" y="2515121"/>
              <a:ext cx="187833" cy="252752"/>
            </a:xfrm>
            <a:custGeom>
              <a:rect b="b" l="l" r="r" t="t"/>
              <a:pathLst>
                <a:path extrusionOk="0" h="9636" w="7161">
                  <a:moveTo>
                    <a:pt x="3580" y="1"/>
                  </a:moveTo>
                  <a:cubicBezTo>
                    <a:pt x="1600" y="1"/>
                    <a:pt x="0" y="2157"/>
                    <a:pt x="0" y="4815"/>
                  </a:cubicBezTo>
                  <a:cubicBezTo>
                    <a:pt x="0" y="7480"/>
                    <a:pt x="1600" y="9636"/>
                    <a:pt x="3580" y="9636"/>
                  </a:cubicBezTo>
                  <a:cubicBezTo>
                    <a:pt x="5560" y="9636"/>
                    <a:pt x="7160" y="7480"/>
                    <a:pt x="7160" y="4815"/>
                  </a:cubicBezTo>
                  <a:cubicBezTo>
                    <a:pt x="7160" y="2157"/>
                    <a:pt x="5560" y="1"/>
                    <a:pt x="3580" y="1"/>
                  </a:cubicBezTo>
                  <a:close/>
                </a:path>
              </a:pathLst>
            </a:custGeom>
            <a:solidFill>
              <a:srgbClr val="7D8F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 name="Google Shape;2125;p81"/>
            <p:cNvSpPr/>
            <p:nvPr/>
          </p:nvSpPr>
          <p:spPr>
            <a:xfrm>
              <a:off x="1401415" y="2432968"/>
              <a:ext cx="364282" cy="212384"/>
            </a:xfrm>
            <a:custGeom>
              <a:rect b="b" l="l" r="r" t="t"/>
              <a:pathLst>
                <a:path extrusionOk="0" h="8097" w="13888">
                  <a:moveTo>
                    <a:pt x="6944" y="0"/>
                  </a:moveTo>
                  <a:cubicBezTo>
                    <a:pt x="3974" y="0"/>
                    <a:pt x="1567" y="1804"/>
                    <a:pt x="1567" y="4034"/>
                  </a:cubicBezTo>
                  <a:cubicBezTo>
                    <a:pt x="1567" y="4197"/>
                    <a:pt x="1581" y="4360"/>
                    <a:pt x="1608" y="4523"/>
                  </a:cubicBezTo>
                  <a:lnTo>
                    <a:pt x="896" y="3804"/>
                  </a:lnTo>
                  <a:cubicBezTo>
                    <a:pt x="896" y="3804"/>
                    <a:pt x="89" y="5831"/>
                    <a:pt x="8" y="7187"/>
                  </a:cubicBezTo>
                  <a:cubicBezTo>
                    <a:pt x="1" y="7296"/>
                    <a:pt x="89" y="7391"/>
                    <a:pt x="198" y="7391"/>
                  </a:cubicBezTo>
                  <a:lnTo>
                    <a:pt x="672" y="7391"/>
                  </a:lnTo>
                  <a:lnTo>
                    <a:pt x="672" y="7886"/>
                  </a:lnTo>
                  <a:cubicBezTo>
                    <a:pt x="672" y="7988"/>
                    <a:pt x="754" y="8069"/>
                    <a:pt x="855" y="8076"/>
                  </a:cubicBezTo>
                  <a:cubicBezTo>
                    <a:pt x="1001" y="8085"/>
                    <a:pt x="1229" y="8096"/>
                    <a:pt x="1517" y="8096"/>
                  </a:cubicBezTo>
                  <a:cubicBezTo>
                    <a:pt x="2264" y="8096"/>
                    <a:pt x="3415" y="8022"/>
                    <a:pt x="4585" y="7655"/>
                  </a:cubicBezTo>
                  <a:cubicBezTo>
                    <a:pt x="4483" y="7615"/>
                    <a:pt x="6944" y="6496"/>
                    <a:pt x="6944" y="6496"/>
                  </a:cubicBezTo>
                  <a:cubicBezTo>
                    <a:pt x="6944" y="6496"/>
                    <a:pt x="9182" y="7615"/>
                    <a:pt x="9311" y="7649"/>
                  </a:cubicBezTo>
                  <a:cubicBezTo>
                    <a:pt x="10490" y="8020"/>
                    <a:pt x="11656" y="8095"/>
                    <a:pt x="12404" y="8095"/>
                  </a:cubicBezTo>
                  <a:cubicBezTo>
                    <a:pt x="12679" y="8095"/>
                    <a:pt x="12898" y="8085"/>
                    <a:pt x="13040" y="8076"/>
                  </a:cubicBezTo>
                  <a:cubicBezTo>
                    <a:pt x="13135" y="8069"/>
                    <a:pt x="13216" y="7988"/>
                    <a:pt x="13216" y="7886"/>
                  </a:cubicBezTo>
                  <a:lnTo>
                    <a:pt x="13216" y="7391"/>
                  </a:lnTo>
                  <a:lnTo>
                    <a:pt x="13691" y="7391"/>
                  </a:lnTo>
                  <a:cubicBezTo>
                    <a:pt x="13799" y="7391"/>
                    <a:pt x="13888" y="7296"/>
                    <a:pt x="13881" y="7187"/>
                  </a:cubicBezTo>
                  <a:cubicBezTo>
                    <a:pt x="13799" y="5838"/>
                    <a:pt x="12993" y="3804"/>
                    <a:pt x="12993" y="3804"/>
                  </a:cubicBezTo>
                  <a:lnTo>
                    <a:pt x="12281" y="4523"/>
                  </a:lnTo>
                  <a:cubicBezTo>
                    <a:pt x="12308" y="4360"/>
                    <a:pt x="12321" y="4197"/>
                    <a:pt x="12321" y="4034"/>
                  </a:cubicBezTo>
                  <a:cubicBezTo>
                    <a:pt x="12321" y="1804"/>
                    <a:pt x="9914" y="0"/>
                    <a:pt x="6944" y="0"/>
                  </a:cubicBezTo>
                  <a:close/>
                </a:path>
              </a:pathLst>
            </a:custGeom>
            <a:solidFill>
              <a:srgbClr val="4F64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81"/>
            <p:cNvSpPr/>
            <p:nvPr/>
          </p:nvSpPr>
          <p:spPr>
            <a:xfrm>
              <a:off x="1407291" y="2429218"/>
              <a:ext cx="352531" cy="209368"/>
            </a:xfrm>
            <a:custGeom>
              <a:rect b="b" l="l" r="r" t="t"/>
              <a:pathLst>
                <a:path extrusionOk="0" h="7982" w="13440">
                  <a:moveTo>
                    <a:pt x="455" y="255"/>
                  </a:moveTo>
                  <a:cubicBezTo>
                    <a:pt x="343" y="255"/>
                    <a:pt x="250" y="360"/>
                    <a:pt x="279" y="475"/>
                  </a:cubicBezTo>
                  <a:cubicBezTo>
                    <a:pt x="374" y="848"/>
                    <a:pt x="645" y="1445"/>
                    <a:pt x="1404" y="1872"/>
                  </a:cubicBezTo>
                  <a:cubicBezTo>
                    <a:pt x="1540" y="1940"/>
                    <a:pt x="1567" y="2123"/>
                    <a:pt x="1458" y="2225"/>
                  </a:cubicBezTo>
                  <a:cubicBezTo>
                    <a:pt x="1" y="3649"/>
                    <a:pt x="143" y="6035"/>
                    <a:pt x="1757" y="7283"/>
                  </a:cubicBezTo>
                  <a:cubicBezTo>
                    <a:pt x="2370" y="7756"/>
                    <a:pt x="3090" y="7982"/>
                    <a:pt x="3803" y="7982"/>
                  </a:cubicBezTo>
                  <a:cubicBezTo>
                    <a:pt x="4959" y="7982"/>
                    <a:pt x="6095" y="7388"/>
                    <a:pt x="6720" y="6293"/>
                  </a:cubicBezTo>
                  <a:cubicBezTo>
                    <a:pt x="7349" y="7388"/>
                    <a:pt x="8485" y="7982"/>
                    <a:pt x="9641" y="7982"/>
                  </a:cubicBezTo>
                  <a:cubicBezTo>
                    <a:pt x="10354" y="7982"/>
                    <a:pt x="11075" y="7756"/>
                    <a:pt x="11690" y="7283"/>
                  </a:cubicBezTo>
                  <a:cubicBezTo>
                    <a:pt x="13297" y="6035"/>
                    <a:pt x="13440" y="3649"/>
                    <a:pt x="11989" y="2225"/>
                  </a:cubicBezTo>
                  <a:cubicBezTo>
                    <a:pt x="11880" y="2123"/>
                    <a:pt x="11901" y="1940"/>
                    <a:pt x="12036" y="1872"/>
                  </a:cubicBezTo>
                  <a:cubicBezTo>
                    <a:pt x="12796" y="1445"/>
                    <a:pt x="13067" y="848"/>
                    <a:pt x="13162" y="475"/>
                  </a:cubicBezTo>
                  <a:cubicBezTo>
                    <a:pt x="13191" y="360"/>
                    <a:pt x="13097" y="255"/>
                    <a:pt x="12985" y="255"/>
                  </a:cubicBezTo>
                  <a:cubicBezTo>
                    <a:pt x="12965" y="255"/>
                    <a:pt x="12945" y="258"/>
                    <a:pt x="12925" y="265"/>
                  </a:cubicBezTo>
                  <a:cubicBezTo>
                    <a:pt x="11209" y="869"/>
                    <a:pt x="8409" y="1"/>
                    <a:pt x="7005" y="2374"/>
                  </a:cubicBezTo>
                  <a:cubicBezTo>
                    <a:pt x="6941" y="2482"/>
                    <a:pt x="6830" y="2537"/>
                    <a:pt x="6720" y="2537"/>
                  </a:cubicBezTo>
                  <a:cubicBezTo>
                    <a:pt x="6610" y="2537"/>
                    <a:pt x="6500" y="2482"/>
                    <a:pt x="6435" y="2374"/>
                  </a:cubicBezTo>
                  <a:cubicBezTo>
                    <a:pt x="5032" y="1"/>
                    <a:pt x="2238" y="869"/>
                    <a:pt x="516" y="265"/>
                  </a:cubicBezTo>
                  <a:cubicBezTo>
                    <a:pt x="496" y="258"/>
                    <a:pt x="475" y="255"/>
                    <a:pt x="455" y="255"/>
                  </a:cubicBezTo>
                  <a:close/>
                </a:path>
              </a:pathLst>
            </a:custGeom>
            <a:solidFill>
              <a:srgbClr val="697D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81"/>
            <p:cNvSpPr/>
            <p:nvPr/>
          </p:nvSpPr>
          <p:spPr>
            <a:xfrm>
              <a:off x="1448550" y="2491645"/>
              <a:ext cx="117405" cy="117589"/>
            </a:xfrm>
            <a:custGeom>
              <a:rect b="b" l="l" r="r" t="t"/>
              <a:pathLst>
                <a:path extrusionOk="0" h="4483" w="4476">
                  <a:moveTo>
                    <a:pt x="2238" y="1"/>
                  </a:moveTo>
                  <a:cubicBezTo>
                    <a:pt x="998" y="1"/>
                    <a:pt x="1" y="1004"/>
                    <a:pt x="1" y="2245"/>
                  </a:cubicBezTo>
                  <a:cubicBezTo>
                    <a:pt x="1" y="3479"/>
                    <a:pt x="998" y="4483"/>
                    <a:pt x="2238" y="4483"/>
                  </a:cubicBezTo>
                  <a:cubicBezTo>
                    <a:pt x="3472" y="4483"/>
                    <a:pt x="4476" y="3479"/>
                    <a:pt x="4476" y="2245"/>
                  </a:cubicBezTo>
                  <a:cubicBezTo>
                    <a:pt x="4476" y="1004"/>
                    <a:pt x="3472" y="1"/>
                    <a:pt x="2238" y="1"/>
                  </a:cubicBezTo>
                  <a:close/>
                </a:path>
              </a:pathLst>
            </a:custGeom>
            <a:solidFill>
              <a:srgbClr val="C8D3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81"/>
            <p:cNvSpPr/>
            <p:nvPr/>
          </p:nvSpPr>
          <p:spPr>
            <a:xfrm>
              <a:off x="1466177" y="2509245"/>
              <a:ext cx="82179" cy="82388"/>
            </a:xfrm>
            <a:custGeom>
              <a:rect b="b" l="l" r="r" t="t"/>
              <a:pathLst>
                <a:path extrusionOk="0" h="3141" w="3133">
                  <a:moveTo>
                    <a:pt x="1566" y="1"/>
                  </a:moveTo>
                  <a:cubicBezTo>
                    <a:pt x="698" y="1"/>
                    <a:pt x="0" y="706"/>
                    <a:pt x="0" y="1574"/>
                  </a:cubicBezTo>
                  <a:cubicBezTo>
                    <a:pt x="0" y="2435"/>
                    <a:pt x="698" y="3140"/>
                    <a:pt x="1566" y="3140"/>
                  </a:cubicBezTo>
                  <a:cubicBezTo>
                    <a:pt x="2428" y="3140"/>
                    <a:pt x="3133" y="2435"/>
                    <a:pt x="3133" y="1574"/>
                  </a:cubicBezTo>
                  <a:cubicBezTo>
                    <a:pt x="3133" y="706"/>
                    <a:pt x="2428" y="1"/>
                    <a:pt x="1566" y="1"/>
                  </a:cubicBezTo>
                  <a:close/>
                </a:path>
              </a:pathLst>
            </a:custGeom>
            <a:solidFill>
              <a:srgbClr val="D8E0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81"/>
            <p:cNvSpPr/>
            <p:nvPr/>
          </p:nvSpPr>
          <p:spPr>
            <a:xfrm>
              <a:off x="1566664" y="2590453"/>
              <a:ext cx="33627" cy="52486"/>
            </a:xfrm>
            <a:custGeom>
              <a:rect b="b" l="l" r="r" t="t"/>
              <a:pathLst>
                <a:path extrusionOk="0" h="2001" w="1282">
                  <a:moveTo>
                    <a:pt x="641" y="0"/>
                  </a:moveTo>
                  <a:cubicBezTo>
                    <a:pt x="527" y="0"/>
                    <a:pt x="414" y="44"/>
                    <a:pt x="326" y="132"/>
                  </a:cubicBezTo>
                  <a:lnTo>
                    <a:pt x="129" y="329"/>
                  </a:lnTo>
                  <a:cubicBezTo>
                    <a:pt x="34" y="424"/>
                    <a:pt x="0" y="573"/>
                    <a:pt x="48" y="702"/>
                  </a:cubicBezTo>
                  <a:lnTo>
                    <a:pt x="488" y="1889"/>
                  </a:lnTo>
                  <a:cubicBezTo>
                    <a:pt x="512" y="1963"/>
                    <a:pt x="576" y="2001"/>
                    <a:pt x="641" y="2001"/>
                  </a:cubicBezTo>
                  <a:cubicBezTo>
                    <a:pt x="705" y="2001"/>
                    <a:pt x="770" y="1963"/>
                    <a:pt x="793" y="1889"/>
                  </a:cubicBezTo>
                  <a:lnTo>
                    <a:pt x="1234" y="702"/>
                  </a:lnTo>
                  <a:cubicBezTo>
                    <a:pt x="1282" y="573"/>
                    <a:pt x="1255" y="424"/>
                    <a:pt x="1153" y="329"/>
                  </a:cubicBezTo>
                  <a:lnTo>
                    <a:pt x="956" y="132"/>
                  </a:lnTo>
                  <a:cubicBezTo>
                    <a:pt x="868" y="44"/>
                    <a:pt x="754" y="0"/>
                    <a:pt x="641" y="0"/>
                  </a:cubicBezTo>
                  <a:close/>
                </a:path>
              </a:pathLst>
            </a:custGeom>
            <a:solidFill>
              <a:srgbClr val="C8D3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81"/>
            <p:cNvSpPr/>
            <p:nvPr/>
          </p:nvSpPr>
          <p:spPr>
            <a:xfrm>
              <a:off x="1483777" y="2520996"/>
              <a:ext cx="46978" cy="58886"/>
            </a:xfrm>
            <a:custGeom>
              <a:rect b="b" l="l" r="r" t="t"/>
              <a:pathLst>
                <a:path extrusionOk="0" h="2245" w="1791">
                  <a:moveTo>
                    <a:pt x="895" y="0"/>
                  </a:moveTo>
                  <a:cubicBezTo>
                    <a:pt x="400" y="0"/>
                    <a:pt x="0" y="407"/>
                    <a:pt x="0" y="902"/>
                  </a:cubicBezTo>
                  <a:lnTo>
                    <a:pt x="0" y="1350"/>
                  </a:lnTo>
                  <a:cubicBezTo>
                    <a:pt x="0" y="1838"/>
                    <a:pt x="400" y="2245"/>
                    <a:pt x="895" y="2245"/>
                  </a:cubicBezTo>
                  <a:cubicBezTo>
                    <a:pt x="1390" y="2245"/>
                    <a:pt x="1790" y="1838"/>
                    <a:pt x="1790" y="1350"/>
                  </a:cubicBezTo>
                  <a:lnTo>
                    <a:pt x="1790" y="902"/>
                  </a:lnTo>
                  <a:cubicBezTo>
                    <a:pt x="1790" y="407"/>
                    <a:pt x="1390" y="0"/>
                    <a:pt x="895" y="0"/>
                  </a:cubicBezTo>
                  <a:close/>
                </a:path>
              </a:pathLst>
            </a:custGeom>
            <a:solidFill>
              <a:srgbClr val="203B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81"/>
            <p:cNvSpPr/>
            <p:nvPr/>
          </p:nvSpPr>
          <p:spPr>
            <a:xfrm>
              <a:off x="1501378" y="2532721"/>
              <a:ext cx="17627" cy="17653"/>
            </a:xfrm>
            <a:custGeom>
              <a:rect b="b" l="l" r="r" t="t"/>
              <a:pathLst>
                <a:path extrusionOk="0" h="673" w="672">
                  <a:moveTo>
                    <a:pt x="333" y="1"/>
                  </a:moveTo>
                  <a:cubicBezTo>
                    <a:pt x="150" y="1"/>
                    <a:pt x="1" y="157"/>
                    <a:pt x="1" y="340"/>
                  </a:cubicBezTo>
                  <a:cubicBezTo>
                    <a:pt x="1" y="523"/>
                    <a:pt x="150" y="672"/>
                    <a:pt x="333" y="672"/>
                  </a:cubicBezTo>
                  <a:cubicBezTo>
                    <a:pt x="523" y="672"/>
                    <a:pt x="672" y="523"/>
                    <a:pt x="672" y="340"/>
                  </a:cubicBezTo>
                  <a:cubicBezTo>
                    <a:pt x="672" y="157"/>
                    <a:pt x="523" y="1"/>
                    <a:pt x="33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81"/>
            <p:cNvSpPr/>
            <p:nvPr/>
          </p:nvSpPr>
          <p:spPr>
            <a:xfrm>
              <a:off x="1601156" y="2491645"/>
              <a:ext cx="117589" cy="117589"/>
            </a:xfrm>
            <a:custGeom>
              <a:rect b="b" l="l" r="r" t="t"/>
              <a:pathLst>
                <a:path extrusionOk="0" h="4483" w="4483">
                  <a:moveTo>
                    <a:pt x="2238" y="1"/>
                  </a:moveTo>
                  <a:cubicBezTo>
                    <a:pt x="1004" y="1"/>
                    <a:pt x="1" y="1004"/>
                    <a:pt x="1" y="2245"/>
                  </a:cubicBezTo>
                  <a:cubicBezTo>
                    <a:pt x="1" y="3479"/>
                    <a:pt x="1004" y="4483"/>
                    <a:pt x="2238" y="4483"/>
                  </a:cubicBezTo>
                  <a:cubicBezTo>
                    <a:pt x="3479" y="4483"/>
                    <a:pt x="4483" y="3479"/>
                    <a:pt x="4483" y="2245"/>
                  </a:cubicBezTo>
                  <a:cubicBezTo>
                    <a:pt x="4483" y="1004"/>
                    <a:pt x="3479" y="1"/>
                    <a:pt x="2238" y="1"/>
                  </a:cubicBezTo>
                  <a:close/>
                </a:path>
              </a:pathLst>
            </a:custGeom>
            <a:solidFill>
              <a:srgbClr val="C8D3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 name="Google Shape;2133;p81"/>
            <p:cNvSpPr/>
            <p:nvPr/>
          </p:nvSpPr>
          <p:spPr>
            <a:xfrm>
              <a:off x="1618757" y="2509245"/>
              <a:ext cx="82388" cy="82388"/>
            </a:xfrm>
            <a:custGeom>
              <a:rect b="b" l="l" r="r" t="t"/>
              <a:pathLst>
                <a:path extrusionOk="0" h="3141" w="3141">
                  <a:moveTo>
                    <a:pt x="1567" y="1"/>
                  </a:moveTo>
                  <a:cubicBezTo>
                    <a:pt x="706" y="1"/>
                    <a:pt x="1" y="706"/>
                    <a:pt x="1" y="1574"/>
                  </a:cubicBezTo>
                  <a:cubicBezTo>
                    <a:pt x="1" y="2435"/>
                    <a:pt x="706" y="3140"/>
                    <a:pt x="1567" y="3140"/>
                  </a:cubicBezTo>
                  <a:cubicBezTo>
                    <a:pt x="2435" y="3140"/>
                    <a:pt x="3140" y="2435"/>
                    <a:pt x="3140" y="1574"/>
                  </a:cubicBezTo>
                  <a:cubicBezTo>
                    <a:pt x="3140" y="706"/>
                    <a:pt x="2435" y="1"/>
                    <a:pt x="1567" y="1"/>
                  </a:cubicBezTo>
                  <a:close/>
                </a:path>
              </a:pathLst>
            </a:custGeom>
            <a:solidFill>
              <a:srgbClr val="D8E0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4" name="Google Shape;2134;p81"/>
            <p:cNvSpPr/>
            <p:nvPr/>
          </p:nvSpPr>
          <p:spPr>
            <a:xfrm>
              <a:off x="1636541" y="2520996"/>
              <a:ext cx="46978" cy="58886"/>
            </a:xfrm>
            <a:custGeom>
              <a:rect b="b" l="l" r="r" t="t"/>
              <a:pathLst>
                <a:path extrusionOk="0" h="2245" w="1791">
                  <a:moveTo>
                    <a:pt x="896" y="0"/>
                  </a:moveTo>
                  <a:cubicBezTo>
                    <a:pt x="401" y="0"/>
                    <a:pt x="1" y="400"/>
                    <a:pt x="1" y="902"/>
                  </a:cubicBezTo>
                  <a:lnTo>
                    <a:pt x="1" y="1350"/>
                  </a:lnTo>
                  <a:cubicBezTo>
                    <a:pt x="1" y="1838"/>
                    <a:pt x="401" y="2245"/>
                    <a:pt x="896" y="2245"/>
                  </a:cubicBezTo>
                  <a:cubicBezTo>
                    <a:pt x="1391" y="2245"/>
                    <a:pt x="1791" y="1838"/>
                    <a:pt x="1791" y="1343"/>
                  </a:cubicBezTo>
                  <a:lnTo>
                    <a:pt x="1791" y="895"/>
                  </a:lnTo>
                  <a:cubicBezTo>
                    <a:pt x="1791" y="400"/>
                    <a:pt x="1391" y="0"/>
                    <a:pt x="896" y="0"/>
                  </a:cubicBezTo>
                  <a:close/>
                </a:path>
              </a:pathLst>
            </a:custGeom>
            <a:solidFill>
              <a:srgbClr val="203B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5" name="Google Shape;2135;p81"/>
            <p:cNvSpPr/>
            <p:nvPr/>
          </p:nvSpPr>
          <p:spPr>
            <a:xfrm>
              <a:off x="1653984" y="2532721"/>
              <a:ext cx="17627" cy="17653"/>
            </a:xfrm>
            <a:custGeom>
              <a:rect b="b" l="l" r="r" t="t"/>
              <a:pathLst>
                <a:path extrusionOk="0" h="673" w="672">
                  <a:moveTo>
                    <a:pt x="339" y="1"/>
                  </a:moveTo>
                  <a:cubicBezTo>
                    <a:pt x="156" y="1"/>
                    <a:pt x="0" y="157"/>
                    <a:pt x="0" y="340"/>
                  </a:cubicBezTo>
                  <a:cubicBezTo>
                    <a:pt x="0" y="523"/>
                    <a:pt x="156" y="672"/>
                    <a:pt x="339" y="672"/>
                  </a:cubicBezTo>
                  <a:cubicBezTo>
                    <a:pt x="523" y="672"/>
                    <a:pt x="672" y="523"/>
                    <a:pt x="672" y="340"/>
                  </a:cubicBezTo>
                  <a:cubicBezTo>
                    <a:pt x="672" y="157"/>
                    <a:pt x="523" y="1"/>
                    <a:pt x="33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36" name="Google Shape;2136;p81"/>
          <p:cNvGrpSpPr/>
          <p:nvPr/>
        </p:nvGrpSpPr>
        <p:grpSpPr>
          <a:xfrm>
            <a:off x="7110427" y="3365261"/>
            <a:ext cx="400401" cy="370184"/>
            <a:chOff x="7110427" y="3365261"/>
            <a:chExt cx="400401" cy="370184"/>
          </a:xfrm>
        </p:grpSpPr>
        <p:sp>
          <p:nvSpPr>
            <p:cNvPr id="2137" name="Google Shape;2137;p81"/>
            <p:cNvSpPr/>
            <p:nvPr/>
          </p:nvSpPr>
          <p:spPr>
            <a:xfrm>
              <a:off x="7140854" y="3365261"/>
              <a:ext cx="369974" cy="370158"/>
            </a:xfrm>
            <a:custGeom>
              <a:rect b="b" l="l" r="r" t="t"/>
              <a:pathLst>
                <a:path extrusionOk="0" h="14112" w="14105">
                  <a:moveTo>
                    <a:pt x="7052" y="1"/>
                  </a:moveTo>
                  <a:cubicBezTo>
                    <a:pt x="3153" y="1"/>
                    <a:pt x="0" y="3161"/>
                    <a:pt x="0" y="7059"/>
                  </a:cubicBezTo>
                  <a:cubicBezTo>
                    <a:pt x="0" y="10951"/>
                    <a:pt x="3153" y="14111"/>
                    <a:pt x="7052" y="14111"/>
                  </a:cubicBezTo>
                  <a:cubicBezTo>
                    <a:pt x="10951" y="14111"/>
                    <a:pt x="14104" y="10951"/>
                    <a:pt x="14104" y="7059"/>
                  </a:cubicBezTo>
                  <a:cubicBezTo>
                    <a:pt x="14104" y="3161"/>
                    <a:pt x="10951" y="1"/>
                    <a:pt x="7052" y="1"/>
                  </a:cubicBezTo>
                  <a:close/>
                </a:path>
              </a:pathLst>
            </a:custGeom>
            <a:solidFill>
              <a:srgbClr val="BEC7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8" name="Google Shape;2138;p81"/>
            <p:cNvSpPr/>
            <p:nvPr/>
          </p:nvSpPr>
          <p:spPr>
            <a:xfrm>
              <a:off x="7216081" y="3366704"/>
              <a:ext cx="294747" cy="295901"/>
            </a:xfrm>
            <a:custGeom>
              <a:rect b="b" l="l" r="r" t="t"/>
              <a:pathLst>
                <a:path extrusionOk="0" h="11281" w="11237">
                  <a:moveTo>
                    <a:pt x="7357" y="2771"/>
                  </a:moveTo>
                  <a:cubicBezTo>
                    <a:pt x="7423" y="2771"/>
                    <a:pt x="7491" y="2802"/>
                    <a:pt x="7541" y="2875"/>
                  </a:cubicBezTo>
                  <a:lnTo>
                    <a:pt x="8015" y="3573"/>
                  </a:lnTo>
                  <a:cubicBezTo>
                    <a:pt x="8083" y="3682"/>
                    <a:pt x="8056" y="3824"/>
                    <a:pt x="7954" y="3892"/>
                  </a:cubicBezTo>
                  <a:cubicBezTo>
                    <a:pt x="7914" y="3917"/>
                    <a:pt x="7869" y="3929"/>
                    <a:pt x="7825" y="3929"/>
                  </a:cubicBezTo>
                  <a:cubicBezTo>
                    <a:pt x="7750" y="3929"/>
                    <a:pt x="7678" y="3895"/>
                    <a:pt x="7636" y="3831"/>
                  </a:cubicBezTo>
                  <a:lnTo>
                    <a:pt x="7161" y="3126"/>
                  </a:lnTo>
                  <a:cubicBezTo>
                    <a:pt x="7041" y="2948"/>
                    <a:pt x="7196" y="2771"/>
                    <a:pt x="7357" y="2771"/>
                  </a:cubicBezTo>
                  <a:close/>
                  <a:moveTo>
                    <a:pt x="5005" y="0"/>
                  </a:moveTo>
                  <a:lnTo>
                    <a:pt x="4713" y="909"/>
                  </a:lnTo>
                  <a:cubicBezTo>
                    <a:pt x="4645" y="1126"/>
                    <a:pt x="4469" y="1295"/>
                    <a:pt x="4245" y="1356"/>
                  </a:cubicBezTo>
                  <a:lnTo>
                    <a:pt x="3513" y="1553"/>
                  </a:lnTo>
                  <a:cubicBezTo>
                    <a:pt x="3452" y="1573"/>
                    <a:pt x="3391" y="1580"/>
                    <a:pt x="3337" y="1580"/>
                  </a:cubicBezTo>
                  <a:lnTo>
                    <a:pt x="2238" y="1580"/>
                  </a:lnTo>
                  <a:cubicBezTo>
                    <a:pt x="2123" y="1580"/>
                    <a:pt x="2028" y="1661"/>
                    <a:pt x="2014" y="1777"/>
                  </a:cubicBezTo>
                  <a:lnTo>
                    <a:pt x="1892" y="2719"/>
                  </a:lnTo>
                  <a:lnTo>
                    <a:pt x="1194" y="2753"/>
                  </a:lnTo>
                  <a:cubicBezTo>
                    <a:pt x="1072" y="2760"/>
                    <a:pt x="977" y="2855"/>
                    <a:pt x="977" y="2970"/>
                  </a:cubicBezTo>
                  <a:lnTo>
                    <a:pt x="950" y="3580"/>
                  </a:lnTo>
                  <a:cubicBezTo>
                    <a:pt x="943" y="3712"/>
                    <a:pt x="1052" y="3818"/>
                    <a:pt x="1188" y="3818"/>
                  </a:cubicBezTo>
                  <a:cubicBezTo>
                    <a:pt x="1192" y="3818"/>
                    <a:pt x="1196" y="3818"/>
                    <a:pt x="1201" y="3818"/>
                  </a:cubicBezTo>
                  <a:lnTo>
                    <a:pt x="1662" y="3777"/>
                  </a:lnTo>
                  <a:cubicBezTo>
                    <a:pt x="1784" y="3763"/>
                    <a:pt x="1892" y="3702"/>
                    <a:pt x="1960" y="3607"/>
                  </a:cubicBezTo>
                  <a:lnTo>
                    <a:pt x="2394" y="3004"/>
                  </a:lnTo>
                  <a:lnTo>
                    <a:pt x="3310" y="2970"/>
                  </a:lnTo>
                  <a:cubicBezTo>
                    <a:pt x="3313" y="2970"/>
                    <a:pt x="3316" y="2970"/>
                    <a:pt x="3319" y="2970"/>
                  </a:cubicBezTo>
                  <a:cubicBezTo>
                    <a:pt x="3511" y="2970"/>
                    <a:pt x="3647" y="3170"/>
                    <a:pt x="3574" y="3350"/>
                  </a:cubicBezTo>
                  <a:cubicBezTo>
                    <a:pt x="3418" y="3756"/>
                    <a:pt x="3418" y="3790"/>
                    <a:pt x="3418" y="3831"/>
                  </a:cubicBezTo>
                  <a:cubicBezTo>
                    <a:pt x="3414" y="3983"/>
                    <a:pt x="3530" y="4063"/>
                    <a:pt x="3645" y="4063"/>
                  </a:cubicBezTo>
                  <a:cubicBezTo>
                    <a:pt x="3746" y="4063"/>
                    <a:pt x="3847" y="4002"/>
                    <a:pt x="3866" y="3872"/>
                  </a:cubicBezTo>
                  <a:cubicBezTo>
                    <a:pt x="3886" y="3818"/>
                    <a:pt x="3954" y="3634"/>
                    <a:pt x="4042" y="3404"/>
                  </a:cubicBezTo>
                  <a:cubicBezTo>
                    <a:pt x="4064" y="3352"/>
                    <a:pt x="4113" y="3324"/>
                    <a:pt x="4162" y="3324"/>
                  </a:cubicBezTo>
                  <a:cubicBezTo>
                    <a:pt x="4203" y="3324"/>
                    <a:pt x="4245" y="3344"/>
                    <a:pt x="4272" y="3384"/>
                  </a:cubicBezTo>
                  <a:lnTo>
                    <a:pt x="4327" y="3472"/>
                  </a:lnTo>
                  <a:cubicBezTo>
                    <a:pt x="4411" y="3599"/>
                    <a:pt x="4554" y="3672"/>
                    <a:pt x="4703" y="3672"/>
                  </a:cubicBezTo>
                  <a:cubicBezTo>
                    <a:pt x="4745" y="3672"/>
                    <a:pt x="4787" y="3667"/>
                    <a:pt x="4828" y="3655"/>
                  </a:cubicBezTo>
                  <a:lnTo>
                    <a:pt x="5235" y="3546"/>
                  </a:lnTo>
                  <a:cubicBezTo>
                    <a:pt x="5350" y="3512"/>
                    <a:pt x="5439" y="3431"/>
                    <a:pt x="5486" y="3323"/>
                  </a:cubicBezTo>
                  <a:lnTo>
                    <a:pt x="5561" y="3112"/>
                  </a:lnTo>
                  <a:cubicBezTo>
                    <a:pt x="5615" y="2963"/>
                    <a:pt x="5744" y="2861"/>
                    <a:pt x="5893" y="2828"/>
                  </a:cubicBezTo>
                  <a:lnTo>
                    <a:pt x="6157" y="2773"/>
                  </a:lnTo>
                  <a:cubicBezTo>
                    <a:pt x="6182" y="2768"/>
                    <a:pt x="6207" y="2765"/>
                    <a:pt x="6231" y="2765"/>
                  </a:cubicBezTo>
                  <a:cubicBezTo>
                    <a:pt x="6386" y="2765"/>
                    <a:pt x="6522" y="2872"/>
                    <a:pt x="6557" y="3024"/>
                  </a:cubicBezTo>
                  <a:cubicBezTo>
                    <a:pt x="6591" y="3207"/>
                    <a:pt x="6463" y="3377"/>
                    <a:pt x="6279" y="3397"/>
                  </a:cubicBezTo>
                  <a:lnTo>
                    <a:pt x="5649" y="3417"/>
                  </a:lnTo>
                  <a:cubicBezTo>
                    <a:pt x="5520" y="3417"/>
                    <a:pt x="5412" y="3526"/>
                    <a:pt x="5412" y="3648"/>
                  </a:cubicBezTo>
                  <a:lnTo>
                    <a:pt x="5412" y="3709"/>
                  </a:lnTo>
                  <a:cubicBezTo>
                    <a:pt x="5412" y="3763"/>
                    <a:pt x="5439" y="3804"/>
                    <a:pt x="5479" y="3831"/>
                  </a:cubicBezTo>
                  <a:lnTo>
                    <a:pt x="5845" y="4014"/>
                  </a:lnTo>
                  <a:cubicBezTo>
                    <a:pt x="5988" y="4082"/>
                    <a:pt x="6035" y="4258"/>
                    <a:pt x="5940" y="4387"/>
                  </a:cubicBezTo>
                  <a:cubicBezTo>
                    <a:pt x="5893" y="4462"/>
                    <a:pt x="5812" y="4502"/>
                    <a:pt x="5730" y="4502"/>
                  </a:cubicBezTo>
                  <a:lnTo>
                    <a:pt x="3805" y="4502"/>
                  </a:lnTo>
                  <a:cubicBezTo>
                    <a:pt x="3757" y="4502"/>
                    <a:pt x="3703" y="4496"/>
                    <a:pt x="3655" y="4475"/>
                  </a:cubicBezTo>
                  <a:lnTo>
                    <a:pt x="2048" y="3838"/>
                  </a:lnTo>
                  <a:cubicBezTo>
                    <a:pt x="2008" y="3822"/>
                    <a:pt x="1967" y="3815"/>
                    <a:pt x="1926" y="3815"/>
                  </a:cubicBezTo>
                  <a:cubicBezTo>
                    <a:pt x="1842" y="3815"/>
                    <a:pt x="1760" y="3846"/>
                    <a:pt x="1696" y="3906"/>
                  </a:cubicBezTo>
                  <a:lnTo>
                    <a:pt x="170" y="5316"/>
                  </a:lnTo>
                  <a:cubicBezTo>
                    <a:pt x="48" y="5425"/>
                    <a:pt x="1" y="5601"/>
                    <a:pt x="41" y="5757"/>
                  </a:cubicBezTo>
                  <a:lnTo>
                    <a:pt x="353" y="7018"/>
                  </a:lnTo>
                  <a:cubicBezTo>
                    <a:pt x="401" y="7215"/>
                    <a:pt x="570" y="7357"/>
                    <a:pt x="767" y="7364"/>
                  </a:cubicBezTo>
                  <a:lnTo>
                    <a:pt x="2489" y="7459"/>
                  </a:lnTo>
                  <a:cubicBezTo>
                    <a:pt x="2828" y="7472"/>
                    <a:pt x="3099" y="7737"/>
                    <a:pt x="3133" y="8076"/>
                  </a:cubicBezTo>
                  <a:lnTo>
                    <a:pt x="3262" y="9493"/>
                  </a:lnTo>
                  <a:cubicBezTo>
                    <a:pt x="3269" y="9595"/>
                    <a:pt x="3303" y="9703"/>
                    <a:pt x="3343" y="9798"/>
                  </a:cubicBezTo>
                  <a:cubicBezTo>
                    <a:pt x="3493" y="10096"/>
                    <a:pt x="3832" y="10788"/>
                    <a:pt x="4015" y="11025"/>
                  </a:cubicBezTo>
                  <a:cubicBezTo>
                    <a:pt x="4156" y="11201"/>
                    <a:pt x="4414" y="11280"/>
                    <a:pt x="4645" y="11280"/>
                  </a:cubicBezTo>
                  <a:cubicBezTo>
                    <a:pt x="4815" y="11280"/>
                    <a:pt x="4969" y="11238"/>
                    <a:pt x="5052" y="11161"/>
                  </a:cubicBezTo>
                  <a:lnTo>
                    <a:pt x="6449" y="10015"/>
                  </a:lnTo>
                  <a:cubicBezTo>
                    <a:pt x="6571" y="9906"/>
                    <a:pt x="6646" y="9764"/>
                    <a:pt x="6666" y="9608"/>
                  </a:cubicBezTo>
                  <a:lnTo>
                    <a:pt x="6829" y="8483"/>
                  </a:lnTo>
                  <a:lnTo>
                    <a:pt x="7941" y="7262"/>
                  </a:lnTo>
                  <a:cubicBezTo>
                    <a:pt x="8049" y="7147"/>
                    <a:pt x="8009" y="6964"/>
                    <a:pt x="7866" y="6903"/>
                  </a:cubicBezTo>
                  <a:lnTo>
                    <a:pt x="7846" y="6916"/>
                  </a:lnTo>
                  <a:cubicBezTo>
                    <a:pt x="7758" y="6970"/>
                    <a:pt x="7663" y="7004"/>
                    <a:pt x="7561" y="7011"/>
                  </a:cubicBezTo>
                  <a:lnTo>
                    <a:pt x="7507" y="7011"/>
                  </a:lnTo>
                  <a:cubicBezTo>
                    <a:pt x="7303" y="7011"/>
                    <a:pt x="7113" y="6909"/>
                    <a:pt x="6998" y="6733"/>
                  </a:cubicBezTo>
                  <a:lnTo>
                    <a:pt x="6151" y="5384"/>
                  </a:lnTo>
                  <a:cubicBezTo>
                    <a:pt x="6028" y="5205"/>
                    <a:pt x="6187" y="5026"/>
                    <a:pt x="6347" y="5026"/>
                  </a:cubicBezTo>
                  <a:cubicBezTo>
                    <a:pt x="6418" y="5026"/>
                    <a:pt x="6489" y="5061"/>
                    <a:pt x="6537" y="5147"/>
                  </a:cubicBezTo>
                  <a:lnTo>
                    <a:pt x="7385" y="6489"/>
                  </a:lnTo>
                  <a:cubicBezTo>
                    <a:pt x="7415" y="6532"/>
                    <a:pt x="7457" y="6558"/>
                    <a:pt x="7504" y="6558"/>
                  </a:cubicBezTo>
                  <a:cubicBezTo>
                    <a:pt x="7509" y="6558"/>
                    <a:pt x="7515" y="6558"/>
                    <a:pt x="7520" y="6557"/>
                  </a:cubicBezTo>
                  <a:cubicBezTo>
                    <a:pt x="7547" y="6557"/>
                    <a:pt x="7568" y="6543"/>
                    <a:pt x="7588" y="6530"/>
                  </a:cubicBezTo>
                  <a:lnTo>
                    <a:pt x="8734" y="5906"/>
                  </a:lnTo>
                  <a:cubicBezTo>
                    <a:pt x="8856" y="5838"/>
                    <a:pt x="8890" y="5682"/>
                    <a:pt x="8802" y="5574"/>
                  </a:cubicBezTo>
                  <a:cubicBezTo>
                    <a:pt x="8759" y="5519"/>
                    <a:pt x="8694" y="5491"/>
                    <a:pt x="8628" y="5491"/>
                  </a:cubicBezTo>
                  <a:cubicBezTo>
                    <a:pt x="8620" y="5491"/>
                    <a:pt x="8613" y="5492"/>
                    <a:pt x="8605" y="5492"/>
                  </a:cubicBezTo>
                  <a:lnTo>
                    <a:pt x="8368" y="5519"/>
                  </a:lnTo>
                  <a:cubicBezTo>
                    <a:pt x="8359" y="5520"/>
                    <a:pt x="8351" y="5521"/>
                    <a:pt x="8342" y="5521"/>
                  </a:cubicBezTo>
                  <a:cubicBezTo>
                    <a:pt x="8285" y="5521"/>
                    <a:pt x="8232" y="5501"/>
                    <a:pt x="8185" y="5465"/>
                  </a:cubicBezTo>
                  <a:lnTo>
                    <a:pt x="7466" y="4821"/>
                  </a:lnTo>
                  <a:cubicBezTo>
                    <a:pt x="7291" y="4662"/>
                    <a:pt x="7440" y="4419"/>
                    <a:pt x="7620" y="4419"/>
                  </a:cubicBezTo>
                  <a:cubicBezTo>
                    <a:pt x="7670" y="4419"/>
                    <a:pt x="7723" y="4438"/>
                    <a:pt x="7771" y="4482"/>
                  </a:cubicBezTo>
                  <a:lnTo>
                    <a:pt x="8415" y="5058"/>
                  </a:lnTo>
                  <a:lnTo>
                    <a:pt x="8809" y="5011"/>
                  </a:lnTo>
                  <a:cubicBezTo>
                    <a:pt x="8819" y="5009"/>
                    <a:pt x="8830" y="5008"/>
                    <a:pt x="8840" y="5008"/>
                  </a:cubicBezTo>
                  <a:cubicBezTo>
                    <a:pt x="8911" y="5008"/>
                    <a:pt x="8978" y="5046"/>
                    <a:pt x="9019" y="5099"/>
                  </a:cubicBezTo>
                  <a:lnTo>
                    <a:pt x="9093" y="5208"/>
                  </a:lnTo>
                  <a:lnTo>
                    <a:pt x="9473" y="5160"/>
                  </a:lnTo>
                  <a:cubicBezTo>
                    <a:pt x="9490" y="5158"/>
                    <a:pt x="9508" y="5157"/>
                    <a:pt x="9525" y="5157"/>
                  </a:cubicBezTo>
                  <a:cubicBezTo>
                    <a:pt x="9690" y="5157"/>
                    <a:pt x="9848" y="5244"/>
                    <a:pt x="9927" y="5397"/>
                  </a:cubicBezTo>
                  <a:lnTo>
                    <a:pt x="10700" y="6821"/>
                  </a:lnTo>
                  <a:cubicBezTo>
                    <a:pt x="10755" y="6923"/>
                    <a:pt x="10850" y="6998"/>
                    <a:pt x="10958" y="7038"/>
                  </a:cubicBezTo>
                  <a:lnTo>
                    <a:pt x="11236" y="7133"/>
                  </a:lnTo>
                  <a:lnTo>
                    <a:pt x="11236" y="6998"/>
                  </a:lnTo>
                  <a:cubicBezTo>
                    <a:pt x="11236" y="3424"/>
                    <a:pt x="8558" y="414"/>
                    <a:pt x="5005" y="0"/>
                  </a:cubicBezTo>
                  <a:close/>
                </a:path>
              </a:pathLst>
            </a:custGeom>
            <a:solidFill>
              <a:srgbClr val="D2DA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9" name="Google Shape;2139;p81"/>
            <p:cNvSpPr/>
            <p:nvPr/>
          </p:nvSpPr>
          <p:spPr>
            <a:xfrm>
              <a:off x="7110427" y="3392672"/>
              <a:ext cx="372991" cy="342774"/>
            </a:xfrm>
            <a:custGeom>
              <a:rect b="b" l="l" r="r" t="t"/>
              <a:pathLst>
                <a:path extrusionOk="0" h="13068" w="14220">
                  <a:moveTo>
                    <a:pt x="4517" y="0"/>
                  </a:moveTo>
                  <a:cubicBezTo>
                    <a:pt x="631" y="2387"/>
                    <a:pt x="1" y="7777"/>
                    <a:pt x="3222" y="10998"/>
                  </a:cubicBezTo>
                  <a:cubicBezTo>
                    <a:pt x="4615" y="12395"/>
                    <a:pt x="6415" y="13067"/>
                    <a:pt x="8202" y="13067"/>
                  </a:cubicBezTo>
                  <a:cubicBezTo>
                    <a:pt x="10545" y="13067"/>
                    <a:pt x="12866" y="11910"/>
                    <a:pt x="14220" y="9710"/>
                  </a:cubicBezTo>
                  <a:lnTo>
                    <a:pt x="14220" y="9710"/>
                  </a:lnTo>
                  <a:cubicBezTo>
                    <a:pt x="13108" y="10395"/>
                    <a:pt x="11833" y="10754"/>
                    <a:pt x="10524" y="10754"/>
                  </a:cubicBezTo>
                  <a:cubicBezTo>
                    <a:pt x="7968" y="10754"/>
                    <a:pt x="5615" y="9371"/>
                    <a:pt x="4368" y="7140"/>
                  </a:cubicBezTo>
                  <a:cubicBezTo>
                    <a:pt x="3120" y="4909"/>
                    <a:pt x="3181" y="2177"/>
                    <a:pt x="4517" y="0"/>
                  </a:cubicBezTo>
                  <a:close/>
                </a:path>
              </a:pathLst>
            </a:custGeom>
            <a:solidFill>
              <a:srgbClr val="7F92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81"/>
            <p:cNvSpPr/>
            <p:nvPr/>
          </p:nvSpPr>
          <p:spPr>
            <a:xfrm>
              <a:off x="7398563" y="3617646"/>
              <a:ext cx="31424" cy="30427"/>
            </a:xfrm>
            <a:custGeom>
              <a:rect b="b" l="l" r="r" t="t"/>
              <a:pathLst>
                <a:path extrusionOk="0" h="1160" w="1198">
                  <a:moveTo>
                    <a:pt x="881" y="1"/>
                  </a:moveTo>
                  <a:cubicBezTo>
                    <a:pt x="825" y="1"/>
                    <a:pt x="768" y="23"/>
                    <a:pt x="719" y="75"/>
                  </a:cubicBezTo>
                  <a:lnTo>
                    <a:pt x="123" y="787"/>
                  </a:lnTo>
                  <a:cubicBezTo>
                    <a:pt x="1" y="936"/>
                    <a:pt x="102" y="1160"/>
                    <a:pt x="299" y="1160"/>
                  </a:cubicBezTo>
                  <a:cubicBezTo>
                    <a:pt x="367" y="1160"/>
                    <a:pt x="428" y="1133"/>
                    <a:pt x="475" y="1079"/>
                  </a:cubicBezTo>
                  <a:lnTo>
                    <a:pt x="1065" y="373"/>
                  </a:lnTo>
                  <a:cubicBezTo>
                    <a:pt x="1197" y="200"/>
                    <a:pt x="1047" y="1"/>
                    <a:pt x="881" y="1"/>
                  </a:cubicBezTo>
                  <a:close/>
                </a:path>
              </a:pathLst>
            </a:custGeom>
            <a:solidFill>
              <a:srgbClr val="D2DA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1" name="Google Shape;2141;p81"/>
            <p:cNvSpPr/>
            <p:nvPr/>
          </p:nvSpPr>
          <p:spPr>
            <a:xfrm>
              <a:off x="7268410" y="3369012"/>
              <a:ext cx="20276" cy="26886"/>
            </a:xfrm>
            <a:custGeom>
              <a:rect b="b" l="l" r="r" t="t"/>
              <a:pathLst>
                <a:path extrusionOk="0" h="1025" w="773">
                  <a:moveTo>
                    <a:pt x="772" y="0"/>
                  </a:moveTo>
                  <a:lnTo>
                    <a:pt x="772" y="0"/>
                  </a:lnTo>
                  <a:cubicBezTo>
                    <a:pt x="596" y="41"/>
                    <a:pt x="419" y="82"/>
                    <a:pt x="250" y="136"/>
                  </a:cubicBezTo>
                  <a:lnTo>
                    <a:pt x="47" y="739"/>
                  </a:lnTo>
                  <a:cubicBezTo>
                    <a:pt x="0" y="908"/>
                    <a:pt x="138" y="1024"/>
                    <a:pt x="274" y="1024"/>
                  </a:cubicBezTo>
                  <a:cubicBezTo>
                    <a:pt x="357" y="1024"/>
                    <a:pt x="440" y="982"/>
                    <a:pt x="480" y="882"/>
                  </a:cubicBezTo>
                  <a:lnTo>
                    <a:pt x="772" y="0"/>
                  </a:lnTo>
                  <a:close/>
                </a:path>
              </a:pathLst>
            </a:custGeom>
            <a:solidFill>
              <a:srgbClr val="D2DA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81"/>
            <p:cNvSpPr/>
            <p:nvPr/>
          </p:nvSpPr>
          <p:spPr>
            <a:xfrm>
              <a:off x="7141562" y="3566236"/>
              <a:ext cx="35778" cy="86638"/>
            </a:xfrm>
            <a:custGeom>
              <a:rect b="b" l="l" r="r" t="t"/>
              <a:pathLst>
                <a:path extrusionOk="0" h="3303" w="1364">
                  <a:moveTo>
                    <a:pt x="0" y="1"/>
                  </a:moveTo>
                  <a:lnTo>
                    <a:pt x="0" y="1"/>
                  </a:lnTo>
                  <a:cubicBezTo>
                    <a:pt x="95" y="1181"/>
                    <a:pt x="495" y="2320"/>
                    <a:pt x="1153" y="3303"/>
                  </a:cubicBezTo>
                  <a:lnTo>
                    <a:pt x="1350" y="1513"/>
                  </a:lnTo>
                  <a:cubicBezTo>
                    <a:pt x="1363" y="1377"/>
                    <a:pt x="1316" y="1235"/>
                    <a:pt x="1214" y="1140"/>
                  </a:cubicBezTo>
                  <a:lnTo>
                    <a:pt x="0" y="1"/>
                  </a:lnTo>
                  <a:close/>
                </a:path>
              </a:pathLst>
            </a:custGeom>
            <a:solidFill>
              <a:srgbClr val="C1CD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p81"/>
            <p:cNvSpPr/>
            <p:nvPr/>
          </p:nvSpPr>
          <p:spPr>
            <a:xfrm>
              <a:off x="7303060" y="3365261"/>
              <a:ext cx="26178" cy="27043"/>
            </a:xfrm>
            <a:custGeom>
              <a:rect b="b" l="l" r="r" t="t"/>
              <a:pathLst>
                <a:path extrusionOk="0" h="1031" w="998">
                  <a:moveTo>
                    <a:pt x="868" y="1"/>
                  </a:moveTo>
                  <a:cubicBezTo>
                    <a:pt x="617" y="1"/>
                    <a:pt x="366" y="14"/>
                    <a:pt x="116" y="41"/>
                  </a:cubicBezTo>
                  <a:lnTo>
                    <a:pt x="88" y="577"/>
                  </a:lnTo>
                  <a:cubicBezTo>
                    <a:pt x="0" y="845"/>
                    <a:pt x="213" y="1031"/>
                    <a:pt x="423" y="1031"/>
                  </a:cubicBezTo>
                  <a:cubicBezTo>
                    <a:pt x="553" y="1031"/>
                    <a:pt x="682" y="960"/>
                    <a:pt x="739" y="794"/>
                  </a:cubicBezTo>
                  <a:lnTo>
                    <a:pt x="997" y="8"/>
                  </a:lnTo>
                  <a:cubicBezTo>
                    <a:pt x="956" y="8"/>
                    <a:pt x="916" y="1"/>
                    <a:pt x="868" y="1"/>
                  </a:cubicBezTo>
                  <a:close/>
                </a:path>
              </a:pathLst>
            </a:custGeom>
            <a:solidFill>
              <a:srgbClr val="D2DA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44" name="Google Shape;2144;p81"/>
          <p:cNvGrpSpPr/>
          <p:nvPr/>
        </p:nvGrpSpPr>
        <p:grpSpPr>
          <a:xfrm>
            <a:off x="7658949" y="3363137"/>
            <a:ext cx="400375" cy="370132"/>
            <a:chOff x="7658949" y="3363137"/>
            <a:chExt cx="400375" cy="370132"/>
          </a:xfrm>
        </p:grpSpPr>
        <p:sp>
          <p:nvSpPr>
            <p:cNvPr id="2145" name="Google Shape;2145;p81"/>
            <p:cNvSpPr/>
            <p:nvPr/>
          </p:nvSpPr>
          <p:spPr>
            <a:xfrm>
              <a:off x="7689192" y="3363137"/>
              <a:ext cx="370132" cy="370132"/>
            </a:xfrm>
            <a:custGeom>
              <a:rect b="b" l="l" r="r" t="t"/>
              <a:pathLst>
                <a:path extrusionOk="0" h="14111" w="14111">
                  <a:moveTo>
                    <a:pt x="7059" y="0"/>
                  </a:moveTo>
                  <a:cubicBezTo>
                    <a:pt x="3160" y="0"/>
                    <a:pt x="0" y="3160"/>
                    <a:pt x="0" y="7052"/>
                  </a:cubicBezTo>
                  <a:cubicBezTo>
                    <a:pt x="0" y="10951"/>
                    <a:pt x="3160" y="14111"/>
                    <a:pt x="7059" y="14111"/>
                  </a:cubicBezTo>
                  <a:cubicBezTo>
                    <a:pt x="10951" y="14111"/>
                    <a:pt x="14111" y="10951"/>
                    <a:pt x="14111" y="7052"/>
                  </a:cubicBezTo>
                  <a:cubicBezTo>
                    <a:pt x="14111" y="3160"/>
                    <a:pt x="10951" y="0"/>
                    <a:pt x="7059" y="0"/>
                  </a:cubicBezTo>
                  <a:close/>
                </a:path>
              </a:pathLst>
            </a:custGeom>
            <a:solidFill>
              <a:srgbClr val="BEC7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6" name="Google Shape;2146;p81"/>
            <p:cNvSpPr/>
            <p:nvPr/>
          </p:nvSpPr>
          <p:spPr>
            <a:xfrm>
              <a:off x="7658949" y="3390521"/>
              <a:ext cx="372991" cy="342695"/>
            </a:xfrm>
            <a:custGeom>
              <a:rect b="b" l="l" r="r" t="t"/>
              <a:pathLst>
                <a:path extrusionOk="0" h="13065" w="14220">
                  <a:moveTo>
                    <a:pt x="4516" y="1"/>
                  </a:moveTo>
                  <a:lnTo>
                    <a:pt x="4516" y="1"/>
                  </a:lnTo>
                  <a:cubicBezTo>
                    <a:pt x="631" y="2387"/>
                    <a:pt x="0" y="7778"/>
                    <a:pt x="3221" y="10999"/>
                  </a:cubicBezTo>
                  <a:cubicBezTo>
                    <a:pt x="4615" y="12392"/>
                    <a:pt x="6414" y="13065"/>
                    <a:pt x="8201" y="13065"/>
                  </a:cubicBezTo>
                  <a:cubicBezTo>
                    <a:pt x="10544" y="13065"/>
                    <a:pt x="12865" y="11908"/>
                    <a:pt x="14219" y="9704"/>
                  </a:cubicBezTo>
                  <a:lnTo>
                    <a:pt x="14219" y="9704"/>
                  </a:lnTo>
                  <a:cubicBezTo>
                    <a:pt x="13107" y="10388"/>
                    <a:pt x="11826" y="10748"/>
                    <a:pt x="10524" y="10748"/>
                  </a:cubicBezTo>
                  <a:cubicBezTo>
                    <a:pt x="7968" y="10748"/>
                    <a:pt x="5615" y="9365"/>
                    <a:pt x="4367" y="7134"/>
                  </a:cubicBezTo>
                  <a:cubicBezTo>
                    <a:pt x="3119" y="4910"/>
                    <a:pt x="3174" y="2177"/>
                    <a:pt x="4516" y="1"/>
                  </a:cubicBezTo>
                  <a:close/>
                </a:path>
              </a:pathLst>
            </a:custGeom>
            <a:solidFill>
              <a:srgbClr val="7F92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7" name="Google Shape;2147;p81"/>
            <p:cNvSpPr/>
            <p:nvPr/>
          </p:nvSpPr>
          <p:spPr>
            <a:xfrm>
              <a:off x="7754111" y="3380029"/>
              <a:ext cx="244569" cy="330000"/>
            </a:xfrm>
            <a:custGeom>
              <a:rect b="b" l="l" r="r" t="t"/>
              <a:pathLst>
                <a:path extrusionOk="0" h="12581" w="9324">
                  <a:moveTo>
                    <a:pt x="1641" y="1"/>
                  </a:moveTo>
                  <a:cubicBezTo>
                    <a:pt x="1044" y="272"/>
                    <a:pt x="495" y="624"/>
                    <a:pt x="0" y="1052"/>
                  </a:cubicBezTo>
                  <a:lnTo>
                    <a:pt x="448" y="1743"/>
                  </a:lnTo>
                  <a:cubicBezTo>
                    <a:pt x="509" y="1845"/>
                    <a:pt x="529" y="1967"/>
                    <a:pt x="502" y="2082"/>
                  </a:cubicBezTo>
                  <a:lnTo>
                    <a:pt x="129" y="3730"/>
                  </a:lnTo>
                  <a:cubicBezTo>
                    <a:pt x="75" y="3954"/>
                    <a:pt x="142" y="4191"/>
                    <a:pt x="298" y="4360"/>
                  </a:cubicBezTo>
                  <a:lnTo>
                    <a:pt x="1851" y="5954"/>
                  </a:lnTo>
                  <a:cubicBezTo>
                    <a:pt x="1984" y="6087"/>
                    <a:pt x="2160" y="6161"/>
                    <a:pt x="2351" y="6161"/>
                  </a:cubicBezTo>
                  <a:cubicBezTo>
                    <a:pt x="2374" y="6161"/>
                    <a:pt x="2397" y="6160"/>
                    <a:pt x="2421" y="6157"/>
                  </a:cubicBezTo>
                  <a:lnTo>
                    <a:pt x="3573" y="6022"/>
                  </a:lnTo>
                  <a:lnTo>
                    <a:pt x="4652" y="6937"/>
                  </a:lnTo>
                  <a:cubicBezTo>
                    <a:pt x="4794" y="7059"/>
                    <a:pt x="4848" y="7263"/>
                    <a:pt x="4787" y="7439"/>
                  </a:cubicBezTo>
                  <a:lnTo>
                    <a:pt x="4692" y="7697"/>
                  </a:lnTo>
                  <a:cubicBezTo>
                    <a:pt x="4618" y="7886"/>
                    <a:pt x="4645" y="8103"/>
                    <a:pt x="4746" y="8280"/>
                  </a:cubicBezTo>
                  <a:lnTo>
                    <a:pt x="5553" y="9629"/>
                  </a:lnTo>
                  <a:cubicBezTo>
                    <a:pt x="5642" y="9771"/>
                    <a:pt x="5669" y="9941"/>
                    <a:pt x="5642" y="10104"/>
                  </a:cubicBezTo>
                  <a:lnTo>
                    <a:pt x="5262" y="12138"/>
                  </a:lnTo>
                  <a:cubicBezTo>
                    <a:pt x="5241" y="12226"/>
                    <a:pt x="5282" y="12314"/>
                    <a:pt x="5350" y="12362"/>
                  </a:cubicBezTo>
                  <a:lnTo>
                    <a:pt x="5587" y="12538"/>
                  </a:lnTo>
                  <a:cubicBezTo>
                    <a:pt x="5627" y="12566"/>
                    <a:pt x="5673" y="12580"/>
                    <a:pt x="5720" y="12580"/>
                  </a:cubicBezTo>
                  <a:cubicBezTo>
                    <a:pt x="5786" y="12580"/>
                    <a:pt x="5852" y="12553"/>
                    <a:pt x="5899" y="12497"/>
                  </a:cubicBezTo>
                  <a:lnTo>
                    <a:pt x="9154" y="8632"/>
                  </a:lnTo>
                  <a:cubicBezTo>
                    <a:pt x="9323" y="8436"/>
                    <a:pt x="9283" y="8124"/>
                    <a:pt x="9066" y="7975"/>
                  </a:cubicBezTo>
                  <a:lnTo>
                    <a:pt x="7506" y="6883"/>
                  </a:lnTo>
                  <a:cubicBezTo>
                    <a:pt x="7377" y="6795"/>
                    <a:pt x="7235" y="6734"/>
                    <a:pt x="7086" y="6707"/>
                  </a:cubicBezTo>
                  <a:lnTo>
                    <a:pt x="5628" y="6395"/>
                  </a:lnTo>
                  <a:cubicBezTo>
                    <a:pt x="5594" y="6388"/>
                    <a:pt x="5559" y="6384"/>
                    <a:pt x="5525" y="6384"/>
                  </a:cubicBezTo>
                  <a:cubicBezTo>
                    <a:pt x="5325" y="6384"/>
                    <a:pt x="5140" y="6501"/>
                    <a:pt x="5058" y="6686"/>
                  </a:cubicBezTo>
                  <a:lnTo>
                    <a:pt x="3790" y="5608"/>
                  </a:lnTo>
                  <a:cubicBezTo>
                    <a:pt x="3751" y="5574"/>
                    <a:pt x="3701" y="5559"/>
                    <a:pt x="3651" y="5559"/>
                  </a:cubicBezTo>
                  <a:cubicBezTo>
                    <a:pt x="3641" y="5559"/>
                    <a:pt x="3631" y="5560"/>
                    <a:pt x="3621" y="5561"/>
                  </a:cubicBezTo>
                  <a:lnTo>
                    <a:pt x="3072" y="5622"/>
                  </a:lnTo>
                  <a:cubicBezTo>
                    <a:pt x="3052" y="5624"/>
                    <a:pt x="3032" y="5625"/>
                    <a:pt x="3013" y="5625"/>
                  </a:cubicBezTo>
                  <a:cubicBezTo>
                    <a:pt x="2768" y="5625"/>
                    <a:pt x="2569" y="5432"/>
                    <a:pt x="2563" y="5181"/>
                  </a:cubicBezTo>
                  <a:lnTo>
                    <a:pt x="2556" y="4964"/>
                  </a:lnTo>
                  <a:cubicBezTo>
                    <a:pt x="2543" y="4733"/>
                    <a:pt x="2706" y="4530"/>
                    <a:pt x="2936" y="4496"/>
                  </a:cubicBezTo>
                  <a:lnTo>
                    <a:pt x="3912" y="4340"/>
                  </a:lnTo>
                  <a:cubicBezTo>
                    <a:pt x="3938" y="4336"/>
                    <a:pt x="3964" y="4333"/>
                    <a:pt x="3989" y="4333"/>
                  </a:cubicBezTo>
                  <a:cubicBezTo>
                    <a:pt x="4229" y="4333"/>
                    <a:pt x="4435" y="4529"/>
                    <a:pt x="4435" y="4781"/>
                  </a:cubicBezTo>
                  <a:lnTo>
                    <a:pt x="4435" y="4991"/>
                  </a:lnTo>
                  <a:cubicBezTo>
                    <a:pt x="4441" y="5113"/>
                    <a:pt x="4543" y="5215"/>
                    <a:pt x="4665" y="5215"/>
                  </a:cubicBezTo>
                  <a:cubicBezTo>
                    <a:pt x="4787" y="5208"/>
                    <a:pt x="4889" y="5106"/>
                    <a:pt x="4889" y="4984"/>
                  </a:cubicBezTo>
                  <a:lnTo>
                    <a:pt x="4875" y="4218"/>
                  </a:lnTo>
                  <a:cubicBezTo>
                    <a:pt x="4869" y="4049"/>
                    <a:pt x="4930" y="3879"/>
                    <a:pt x="5045" y="3750"/>
                  </a:cubicBezTo>
                  <a:lnTo>
                    <a:pt x="6109" y="2543"/>
                  </a:lnTo>
                  <a:lnTo>
                    <a:pt x="6760" y="2326"/>
                  </a:lnTo>
                  <a:cubicBezTo>
                    <a:pt x="6943" y="2265"/>
                    <a:pt x="6971" y="2014"/>
                    <a:pt x="6808" y="1919"/>
                  </a:cubicBezTo>
                  <a:lnTo>
                    <a:pt x="5574" y="1153"/>
                  </a:lnTo>
                  <a:cubicBezTo>
                    <a:pt x="5499" y="1106"/>
                    <a:pt x="5416" y="1084"/>
                    <a:pt x="5335" y="1084"/>
                  </a:cubicBezTo>
                  <a:cubicBezTo>
                    <a:pt x="5157" y="1084"/>
                    <a:pt x="4986" y="1189"/>
                    <a:pt x="4916" y="1370"/>
                  </a:cubicBezTo>
                  <a:lnTo>
                    <a:pt x="4882" y="1458"/>
                  </a:lnTo>
                  <a:cubicBezTo>
                    <a:pt x="4811" y="1638"/>
                    <a:pt x="4638" y="1745"/>
                    <a:pt x="4459" y="1745"/>
                  </a:cubicBezTo>
                  <a:cubicBezTo>
                    <a:pt x="4381" y="1745"/>
                    <a:pt x="4303" y="1725"/>
                    <a:pt x="4231" y="1682"/>
                  </a:cubicBezTo>
                  <a:lnTo>
                    <a:pt x="3723" y="1391"/>
                  </a:lnTo>
                  <a:cubicBezTo>
                    <a:pt x="3560" y="1302"/>
                    <a:pt x="3573" y="1072"/>
                    <a:pt x="3736" y="991"/>
                  </a:cubicBezTo>
                  <a:lnTo>
                    <a:pt x="4184" y="774"/>
                  </a:lnTo>
                  <a:cubicBezTo>
                    <a:pt x="4503" y="621"/>
                    <a:pt x="4392" y="142"/>
                    <a:pt x="4043" y="142"/>
                  </a:cubicBezTo>
                  <a:cubicBezTo>
                    <a:pt x="4036" y="142"/>
                    <a:pt x="4028" y="143"/>
                    <a:pt x="4021" y="143"/>
                  </a:cubicBezTo>
                  <a:lnTo>
                    <a:pt x="3038" y="184"/>
                  </a:lnTo>
                  <a:lnTo>
                    <a:pt x="2197" y="543"/>
                  </a:lnTo>
                  <a:cubicBezTo>
                    <a:pt x="2166" y="557"/>
                    <a:pt x="2134" y="563"/>
                    <a:pt x="2103" y="563"/>
                  </a:cubicBezTo>
                  <a:cubicBezTo>
                    <a:pt x="2024" y="563"/>
                    <a:pt x="1951" y="523"/>
                    <a:pt x="1912" y="455"/>
                  </a:cubicBezTo>
                  <a:lnTo>
                    <a:pt x="1641" y="1"/>
                  </a:lnTo>
                  <a:close/>
                </a:path>
              </a:pathLst>
            </a:custGeom>
            <a:solidFill>
              <a:srgbClr val="D2DA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 name="Google Shape;2148;p81"/>
            <p:cNvSpPr/>
            <p:nvPr/>
          </p:nvSpPr>
          <p:spPr>
            <a:xfrm>
              <a:off x="7754111" y="3390704"/>
              <a:ext cx="23135" cy="30086"/>
            </a:xfrm>
            <a:custGeom>
              <a:rect b="b" l="l" r="r" t="t"/>
              <a:pathLst>
                <a:path extrusionOk="0" h="1147" w="882">
                  <a:moveTo>
                    <a:pt x="882" y="0"/>
                  </a:moveTo>
                  <a:lnTo>
                    <a:pt x="882" y="0"/>
                  </a:lnTo>
                  <a:cubicBezTo>
                    <a:pt x="570" y="190"/>
                    <a:pt x="278" y="407"/>
                    <a:pt x="0" y="645"/>
                  </a:cubicBezTo>
                  <a:lnTo>
                    <a:pt x="319" y="1146"/>
                  </a:lnTo>
                  <a:cubicBezTo>
                    <a:pt x="475" y="746"/>
                    <a:pt x="665" y="367"/>
                    <a:pt x="882" y="0"/>
                  </a:cubicBezTo>
                  <a:close/>
                </a:path>
              </a:pathLst>
            </a:custGeom>
            <a:solidFill>
              <a:srgbClr val="C1CD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81"/>
            <p:cNvSpPr/>
            <p:nvPr/>
          </p:nvSpPr>
          <p:spPr>
            <a:xfrm>
              <a:off x="7891766" y="3668690"/>
              <a:ext cx="47162" cy="41470"/>
            </a:xfrm>
            <a:custGeom>
              <a:rect b="b" l="l" r="r" t="t"/>
              <a:pathLst>
                <a:path extrusionOk="0" h="1581" w="1798">
                  <a:moveTo>
                    <a:pt x="231" y="0"/>
                  </a:moveTo>
                  <a:lnTo>
                    <a:pt x="14" y="1140"/>
                  </a:lnTo>
                  <a:cubicBezTo>
                    <a:pt x="0" y="1221"/>
                    <a:pt x="34" y="1309"/>
                    <a:pt x="102" y="1363"/>
                  </a:cubicBezTo>
                  <a:lnTo>
                    <a:pt x="346" y="1533"/>
                  </a:lnTo>
                  <a:cubicBezTo>
                    <a:pt x="387" y="1565"/>
                    <a:pt x="435" y="1581"/>
                    <a:pt x="483" y="1581"/>
                  </a:cubicBezTo>
                  <a:cubicBezTo>
                    <a:pt x="546" y="1581"/>
                    <a:pt x="609" y="1553"/>
                    <a:pt x="651" y="1499"/>
                  </a:cubicBezTo>
                  <a:lnTo>
                    <a:pt x="1797" y="143"/>
                  </a:lnTo>
                  <a:lnTo>
                    <a:pt x="1648" y="143"/>
                  </a:lnTo>
                  <a:cubicBezTo>
                    <a:pt x="1173" y="143"/>
                    <a:pt x="692" y="95"/>
                    <a:pt x="231" y="0"/>
                  </a:cubicBezTo>
                  <a:close/>
                </a:path>
              </a:pathLst>
            </a:custGeom>
            <a:solidFill>
              <a:srgbClr val="C1CD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50" name="Google Shape;2150;p81"/>
          <p:cNvGrpSpPr/>
          <p:nvPr/>
        </p:nvGrpSpPr>
        <p:grpSpPr>
          <a:xfrm>
            <a:off x="3304481" y="3379389"/>
            <a:ext cx="356623" cy="370105"/>
            <a:chOff x="3307156" y="3365314"/>
            <a:chExt cx="356623" cy="370105"/>
          </a:xfrm>
        </p:grpSpPr>
        <p:sp>
          <p:nvSpPr>
            <p:cNvPr id="2151" name="Google Shape;2151;p81"/>
            <p:cNvSpPr/>
            <p:nvPr/>
          </p:nvSpPr>
          <p:spPr>
            <a:xfrm>
              <a:off x="3534465" y="3485683"/>
              <a:ext cx="129314" cy="71346"/>
            </a:xfrm>
            <a:custGeom>
              <a:rect b="b" l="l" r="r" t="t"/>
              <a:pathLst>
                <a:path extrusionOk="0" h="2720" w="4930">
                  <a:moveTo>
                    <a:pt x="3248" y="0"/>
                  </a:moveTo>
                  <a:lnTo>
                    <a:pt x="0" y="1445"/>
                  </a:lnTo>
                  <a:lnTo>
                    <a:pt x="3607" y="2719"/>
                  </a:lnTo>
                  <a:cubicBezTo>
                    <a:pt x="4102" y="2360"/>
                    <a:pt x="4536" y="1912"/>
                    <a:pt x="4875" y="1404"/>
                  </a:cubicBezTo>
                  <a:cubicBezTo>
                    <a:pt x="4930" y="1316"/>
                    <a:pt x="4923" y="1207"/>
                    <a:pt x="4855" y="1133"/>
                  </a:cubicBezTo>
                  <a:cubicBezTo>
                    <a:pt x="4401" y="651"/>
                    <a:pt x="3858" y="265"/>
                    <a:pt x="3248" y="0"/>
                  </a:cubicBezTo>
                  <a:close/>
                </a:path>
              </a:pathLst>
            </a:custGeom>
            <a:solidFill>
              <a:srgbClr val="D2DA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2" name="Google Shape;2152;p81"/>
            <p:cNvSpPr/>
            <p:nvPr/>
          </p:nvSpPr>
          <p:spPr>
            <a:xfrm>
              <a:off x="3545481" y="3518235"/>
              <a:ext cx="117956" cy="38794"/>
            </a:xfrm>
            <a:custGeom>
              <a:rect b="b" l="l" r="r" t="t"/>
              <a:pathLst>
                <a:path extrusionOk="0" h="1479" w="4497">
                  <a:moveTo>
                    <a:pt x="4483" y="0"/>
                  </a:moveTo>
                  <a:lnTo>
                    <a:pt x="1" y="353"/>
                  </a:lnTo>
                  <a:lnTo>
                    <a:pt x="3187" y="1478"/>
                  </a:lnTo>
                  <a:cubicBezTo>
                    <a:pt x="3682" y="1119"/>
                    <a:pt x="4116" y="671"/>
                    <a:pt x="4455" y="163"/>
                  </a:cubicBezTo>
                  <a:cubicBezTo>
                    <a:pt x="4489" y="115"/>
                    <a:pt x="4496" y="54"/>
                    <a:pt x="4483" y="0"/>
                  </a:cubicBezTo>
                  <a:close/>
                </a:path>
              </a:pathLst>
            </a:custGeom>
            <a:solidFill>
              <a:srgbClr val="C1CD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3" name="Google Shape;2153;p81"/>
            <p:cNvSpPr/>
            <p:nvPr/>
          </p:nvSpPr>
          <p:spPr>
            <a:xfrm>
              <a:off x="3356075" y="3631522"/>
              <a:ext cx="96762" cy="103897"/>
            </a:xfrm>
            <a:custGeom>
              <a:rect b="b" l="l" r="r" t="t"/>
              <a:pathLst>
                <a:path extrusionOk="0" h="3961" w="3689">
                  <a:moveTo>
                    <a:pt x="963" y="0"/>
                  </a:moveTo>
                  <a:cubicBezTo>
                    <a:pt x="122" y="1133"/>
                    <a:pt x="0" y="2591"/>
                    <a:pt x="454" y="3818"/>
                  </a:cubicBezTo>
                  <a:cubicBezTo>
                    <a:pt x="487" y="3901"/>
                    <a:pt x="568" y="3961"/>
                    <a:pt x="663" y="3961"/>
                  </a:cubicBezTo>
                  <a:cubicBezTo>
                    <a:pt x="668" y="3961"/>
                    <a:pt x="673" y="3961"/>
                    <a:pt x="678" y="3960"/>
                  </a:cubicBezTo>
                  <a:cubicBezTo>
                    <a:pt x="1777" y="3892"/>
                    <a:pt x="2950" y="3302"/>
                    <a:pt x="3689" y="2509"/>
                  </a:cubicBezTo>
                  <a:lnTo>
                    <a:pt x="963" y="0"/>
                  </a:lnTo>
                  <a:close/>
                </a:path>
              </a:pathLst>
            </a:custGeom>
            <a:solidFill>
              <a:srgbClr val="D2DA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4" name="Google Shape;2154;p81"/>
            <p:cNvSpPr/>
            <p:nvPr/>
          </p:nvSpPr>
          <p:spPr>
            <a:xfrm>
              <a:off x="3356075" y="3631522"/>
              <a:ext cx="59778" cy="102638"/>
            </a:xfrm>
            <a:custGeom>
              <a:rect b="b" l="l" r="r" t="t"/>
              <a:pathLst>
                <a:path extrusionOk="0" h="3913" w="2279">
                  <a:moveTo>
                    <a:pt x="963" y="0"/>
                  </a:moveTo>
                  <a:cubicBezTo>
                    <a:pt x="122" y="1133"/>
                    <a:pt x="0" y="2591"/>
                    <a:pt x="454" y="3818"/>
                  </a:cubicBezTo>
                  <a:cubicBezTo>
                    <a:pt x="468" y="3852"/>
                    <a:pt x="495" y="3886"/>
                    <a:pt x="529" y="3913"/>
                  </a:cubicBezTo>
                  <a:lnTo>
                    <a:pt x="2278" y="1214"/>
                  </a:lnTo>
                  <a:lnTo>
                    <a:pt x="963" y="0"/>
                  </a:lnTo>
                  <a:close/>
                </a:path>
              </a:pathLst>
            </a:custGeom>
            <a:solidFill>
              <a:srgbClr val="C1CD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 name="Google Shape;2155;p81"/>
            <p:cNvSpPr/>
            <p:nvPr/>
          </p:nvSpPr>
          <p:spPr>
            <a:xfrm>
              <a:off x="3478962" y="3563403"/>
              <a:ext cx="101222" cy="161236"/>
            </a:xfrm>
            <a:custGeom>
              <a:rect b="b" l="l" r="r" t="t"/>
              <a:pathLst>
                <a:path extrusionOk="0" h="6147" w="3859">
                  <a:moveTo>
                    <a:pt x="679" y="0"/>
                  </a:moveTo>
                  <a:lnTo>
                    <a:pt x="1" y="4672"/>
                  </a:lnTo>
                  <a:cubicBezTo>
                    <a:pt x="665" y="5303"/>
                    <a:pt x="1635" y="5947"/>
                    <a:pt x="2679" y="6144"/>
                  </a:cubicBezTo>
                  <a:cubicBezTo>
                    <a:pt x="2692" y="6146"/>
                    <a:pt x="2704" y="6146"/>
                    <a:pt x="2717" y="6146"/>
                  </a:cubicBezTo>
                  <a:cubicBezTo>
                    <a:pt x="2792" y="6146"/>
                    <a:pt x="2863" y="6112"/>
                    <a:pt x="2910" y="6049"/>
                  </a:cubicBezTo>
                  <a:cubicBezTo>
                    <a:pt x="3472" y="5249"/>
                    <a:pt x="3859" y="4292"/>
                    <a:pt x="3825" y="3282"/>
                  </a:cubicBezTo>
                  <a:lnTo>
                    <a:pt x="679" y="0"/>
                  </a:lnTo>
                  <a:close/>
                </a:path>
              </a:pathLst>
            </a:custGeom>
            <a:solidFill>
              <a:srgbClr val="D2DA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 name="Google Shape;2156;p81"/>
            <p:cNvSpPr/>
            <p:nvPr/>
          </p:nvSpPr>
          <p:spPr>
            <a:xfrm>
              <a:off x="3478962" y="3573711"/>
              <a:ext cx="68146" cy="150324"/>
            </a:xfrm>
            <a:custGeom>
              <a:rect b="b" l="l" r="r" t="t"/>
              <a:pathLst>
                <a:path extrusionOk="0" h="5731" w="2598">
                  <a:moveTo>
                    <a:pt x="618" y="1"/>
                  </a:moveTo>
                  <a:lnTo>
                    <a:pt x="1" y="4279"/>
                  </a:lnTo>
                  <a:cubicBezTo>
                    <a:pt x="652" y="4889"/>
                    <a:pt x="1581" y="5513"/>
                    <a:pt x="2598" y="5730"/>
                  </a:cubicBezTo>
                  <a:lnTo>
                    <a:pt x="618" y="1"/>
                  </a:lnTo>
                  <a:close/>
                </a:path>
              </a:pathLst>
            </a:custGeom>
            <a:solidFill>
              <a:srgbClr val="C1CD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81"/>
            <p:cNvSpPr/>
            <p:nvPr/>
          </p:nvSpPr>
          <p:spPr>
            <a:xfrm>
              <a:off x="3382383" y="3674749"/>
              <a:ext cx="32368" cy="34151"/>
            </a:xfrm>
            <a:custGeom>
              <a:rect b="b" l="l" r="r" t="t"/>
              <a:pathLst>
                <a:path extrusionOk="0" h="1302" w="1234">
                  <a:moveTo>
                    <a:pt x="826" y="0"/>
                  </a:moveTo>
                  <a:cubicBezTo>
                    <a:pt x="739" y="0"/>
                    <a:pt x="651" y="41"/>
                    <a:pt x="591" y="142"/>
                  </a:cubicBezTo>
                  <a:lnTo>
                    <a:pt x="123" y="861"/>
                  </a:lnTo>
                  <a:cubicBezTo>
                    <a:pt x="1" y="1051"/>
                    <a:pt x="136" y="1302"/>
                    <a:pt x="367" y="1302"/>
                  </a:cubicBezTo>
                  <a:cubicBezTo>
                    <a:pt x="462" y="1302"/>
                    <a:pt x="550" y="1254"/>
                    <a:pt x="604" y="1173"/>
                  </a:cubicBezTo>
                  <a:lnTo>
                    <a:pt x="1072" y="454"/>
                  </a:lnTo>
                  <a:cubicBezTo>
                    <a:pt x="1234" y="231"/>
                    <a:pt x="1031" y="0"/>
                    <a:pt x="826" y="0"/>
                  </a:cubicBezTo>
                  <a:close/>
                </a:path>
              </a:pathLst>
            </a:custGeom>
            <a:solidFill>
              <a:srgbClr val="AD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81"/>
            <p:cNvSpPr/>
            <p:nvPr/>
          </p:nvSpPr>
          <p:spPr>
            <a:xfrm>
              <a:off x="3551698" y="3514484"/>
              <a:ext cx="80972" cy="19069"/>
            </a:xfrm>
            <a:custGeom>
              <a:rect b="b" l="l" r="r" t="t"/>
              <a:pathLst>
                <a:path extrusionOk="0" h="727" w="3087">
                  <a:moveTo>
                    <a:pt x="2706" y="0"/>
                  </a:moveTo>
                  <a:cubicBezTo>
                    <a:pt x="2699" y="0"/>
                    <a:pt x="2693" y="0"/>
                    <a:pt x="2686" y="1"/>
                  </a:cubicBezTo>
                  <a:lnTo>
                    <a:pt x="360" y="163"/>
                  </a:lnTo>
                  <a:cubicBezTo>
                    <a:pt x="1" y="191"/>
                    <a:pt x="14" y="726"/>
                    <a:pt x="381" y="726"/>
                  </a:cubicBezTo>
                  <a:lnTo>
                    <a:pt x="401" y="726"/>
                  </a:lnTo>
                  <a:lnTo>
                    <a:pt x="2727" y="563"/>
                  </a:lnTo>
                  <a:cubicBezTo>
                    <a:pt x="3086" y="530"/>
                    <a:pt x="3054" y="0"/>
                    <a:pt x="2706" y="0"/>
                  </a:cubicBezTo>
                  <a:close/>
                </a:path>
              </a:pathLst>
            </a:custGeom>
            <a:solidFill>
              <a:srgbClr val="AD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p81"/>
            <p:cNvSpPr/>
            <p:nvPr/>
          </p:nvSpPr>
          <p:spPr>
            <a:xfrm>
              <a:off x="3490241" y="3574787"/>
              <a:ext cx="49575" cy="107254"/>
            </a:xfrm>
            <a:custGeom>
              <a:rect b="b" l="l" r="r" t="t"/>
              <a:pathLst>
                <a:path extrusionOk="0" h="4089" w="1890">
                  <a:moveTo>
                    <a:pt x="365" y="0"/>
                  </a:moveTo>
                  <a:cubicBezTo>
                    <a:pt x="185" y="0"/>
                    <a:pt x="1" y="163"/>
                    <a:pt x="93" y="394"/>
                  </a:cubicBezTo>
                  <a:lnTo>
                    <a:pt x="1286" y="3899"/>
                  </a:lnTo>
                  <a:cubicBezTo>
                    <a:pt x="1327" y="4014"/>
                    <a:pt x="1435" y="4089"/>
                    <a:pt x="1557" y="4089"/>
                  </a:cubicBezTo>
                  <a:cubicBezTo>
                    <a:pt x="1754" y="4089"/>
                    <a:pt x="1890" y="3899"/>
                    <a:pt x="1829" y="3716"/>
                  </a:cubicBezTo>
                  <a:lnTo>
                    <a:pt x="628" y="211"/>
                  </a:lnTo>
                  <a:cubicBezTo>
                    <a:pt x="587" y="63"/>
                    <a:pt x="477" y="0"/>
                    <a:pt x="365" y="0"/>
                  </a:cubicBezTo>
                  <a:close/>
                </a:path>
              </a:pathLst>
            </a:custGeom>
            <a:solidFill>
              <a:srgbClr val="AD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 name="Google Shape;2160;p81"/>
            <p:cNvSpPr/>
            <p:nvPr/>
          </p:nvSpPr>
          <p:spPr>
            <a:xfrm>
              <a:off x="3307156" y="3365314"/>
              <a:ext cx="345239" cy="335508"/>
            </a:xfrm>
            <a:custGeom>
              <a:rect b="b" l="l" r="r" t="t"/>
              <a:pathLst>
                <a:path extrusionOk="0" h="12791" w="13162">
                  <a:moveTo>
                    <a:pt x="5402" y="1"/>
                  </a:moveTo>
                  <a:cubicBezTo>
                    <a:pt x="5127" y="1"/>
                    <a:pt x="4843" y="46"/>
                    <a:pt x="4564" y="141"/>
                  </a:cubicBezTo>
                  <a:cubicBezTo>
                    <a:pt x="3330" y="562"/>
                    <a:pt x="2631" y="1809"/>
                    <a:pt x="3011" y="2921"/>
                  </a:cubicBezTo>
                  <a:cubicBezTo>
                    <a:pt x="3079" y="3091"/>
                    <a:pt x="3160" y="3247"/>
                    <a:pt x="3248" y="3409"/>
                  </a:cubicBezTo>
                  <a:lnTo>
                    <a:pt x="3052" y="3877"/>
                  </a:lnTo>
                  <a:cubicBezTo>
                    <a:pt x="2842" y="3809"/>
                    <a:pt x="2625" y="3769"/>
                    <a:pt x="2408" y="3748"/>
                  </a:cubicBezTo>
                  <a:cubicBezTo>
                    <a:pt x="2359" y="3745"/>
                    <a:pt x="2310" y="3743"/>
                    <a:pt x="2262" y="3743"/>
                  </a:cubicBezTo>
                  <a:cubicBezTo>
                    <a:pt x="1150" y="3743"/>
                    <a:pt x="200" y="4698"/>
                    <a:pt x="102" y="5945"/>
                  </a:cubicBezTo>
                  <a:cubicBezTo>
                    <a:pt x="1" y="7247"/>
                    <a:pt x="875" y="8380"/>
                    <a:pt x="2048" y="8468"/>
                  </a:cubicBezTo>
                  <a:cubicBezTo>
                    <a:pt x="2117" y="8473"/>
                    <a:pt x="2188" y="8476"/>
                    <a:pt x="2259" y="8476"/>
                  </a:cubicBezTo>
                  <a:cubicBezTo>
                    <a:pt x="2864" y="8476"/>
                    <a:pt x="3559" y="8279"/>
                    <a:pt x="4232" y="8000"/>
                  </a:cubicBezTo>
                  <a:lnTo>
                    <a:pt x="4232" y="8000"/>
                  </a:lnTo>
                  <a:cubicBezTo>
                    <a:pt x="3621" y="8542"/>
                    <a:pt x="3072" y="9166"/>
                    <a:pt x="2842" y="9756"/>
                  </a:cubicBezTo>
                  <a:cubicBezTo>
                    <a:pt x="2408" y="10848"/>
                    <a:pt x="3038" y="12129"/>
                    <a:pt x="4259" y="12611"/>
                  </a:cubicBezTo>
                  <a:cubicBezTo>
                    <a:pt x="4571" y="12733"/>
                    <a:pt x="4892" y="12791"/>
                    <a:pt x="5203" y="12791"/>
                  </a:cubicBezTo>
                  <a:cubicBezTo>
                    <a:pt x="6101" y="12791"/>
                    <a:pt x="6920" y="12309"/>
                    <a:pt x="7242" y="11499"/>
                  </a:cubicBezTo>
                  <a:cubicBezTo>
                    <a:pt x="7561" y="10692"/>
                    <a:pt x="7520" y="9363"/>
                    <a:pt x="7344" y="8291"/>
                  </a:cubicBezTo>
                  <a:lnTo>
                    <a:pt x="7344" y="8291"/>
                  </a:lnTo>
                  <a:cubicBezTo>
                    <a:pt x="7697" y="8976"/>
                    <a:pt x="8659" y="10271"/>
                    <a:pt x="9453" y="10739"/>
                  </a:cubicBezTo>
                  <a:cubicBezTo>
                    <a:pt x="9766" y="10925"/>
                    <a:pt x="10112" y="11013"/>
                    <a:pt x="10460" y="11013"/>
                  </a:cubicBezTo>
                  <a:cubicBezTo>
                    <a:pt x="11241" y="11013"/>
                    <a:pt x="12033" y="10570"/>
                    <a:pt x="12497" y="9797"/>
                  </a:cubicBezTo>
                  <a:cubicBezTo>
                    <a:pt x="13162" y="8671"/>
                    <a:pt x="12884" y="7274"/>
                    <a:pt x="11867" y="6671"/>
                  </a:cubicBezTo>
                  <a:cubicBezTo>
                    <a:pt x="11304" y="6332"/>
                    <a:pt x="10511" y="6183"/>
                    <a:pt x="9704" y="6128"/>
                  </a:cubicBezTo>
                  <a:lnTo>
                    <a:pt x="9758" y="6115"/>
                  </a:lnTo>
                  <a:cubicBezTo>
                    <a:pt x="10497" y="5898"/>
                    <a:pt x="11202" y="5593"/>
                    <a:pt x="11643" y="5193"/>
                  </a:cubicBezTo>
                  <a:cubicBezTo>
                    <a:pt x="12518" y="4406"/>
                    <a:pt x="12518" y="2975"/>
                    <a:pt x="11643" y="2006"/>
                  </a:cubicBezTo>
                  <a:cubicBezTo>
                    <a:pt x="11143" y="1456"/>
                    <a:pt x="10471" y="1170"/>
                    <a:pt x="9823" y="1170"/>
                  </a:cubicBezTo>
                  <a:cubicBezTo>
                    <a:pt x="9329" y="1170"/>
                    <a:pt x="8848" y="1337"/>
                    <a:pt x="8470" y="1680"/>
                  </a:cubicBezTo>
                  <a:cubicBezTo>
                    <a:pt x="8164" y="1952"/>
                    <a:pt x="7893" y="2358"/>
                    <a:pt x="7663" y="2813"/>
                  </a:cubicBezTo>
                  <a:cubicBezTo>
                    <a:pt x="7676" y="2304"/>
                    <a:pt x="7615" y="1769"/>
                    <a:pt x="7493" y="1389"/>
                  </a:cubicBezTo>
                  <a:cubicBezTo>
                    <a:pt x="7199" y="528"/>
                    <a:pt x="6345" y="1"/>
                    <a:pt x="5402" y="1"/>
                  </a:cubicBezTo>
                  <a:close/>
                </a:path>
              </a:pathLst>
            </a:custGeom>
            <a:solidFill>
              <a:srgbClr val="788A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81"/>
            <p:cNvSpPr/>
            <p:nvPr/>
          </p:nvSpPr>
          <p:spPr>
            <a:xfrm>
              <a:off x="3376167" y="3431859"/>
              <a:ext cx="199453" cy="203623"/>
            </a:xfrm>
            <a:custGeom>
              <a:rect b="b" l="l" r="r" t="t"/>
              <a:pathLst>
                <a:path extrusionOk="0" h="7763" w="7604">
                  <a:moveTo>
                    <a:pt x="2874" y="0"/>
                  </a:moveTo>
                  <a:cubicBezTo>
                    <a:pt x="2663" y="0"/>
                    <a:pt x="2451" y="187"/>
                    <a:pt x="2543" y="452"/>
                  </a:cubicBezTo>
                  <a:lnTo>
                    <a:pt x="3594" y="3530"/>
                  </a:lnTo>
                  <a:lnTo>
                    <a:pt x="339" y="3585"/>
                  </a:lnTo>
                  <a:cubicBezTo>
                    <a:pt x="150" y="3585"/>
                    <a:pt x="0" y="3734"/>
                    <a:pt x="0" y="3924"/>
                  </a:cubicBezTo>
                  <a:cubicBezTo>
                    <a:pt x="0" y="4114"/>
                    <a:pt x="150" y="4263"/>
                    <a:pt x="339" y="4263"/>
                  </a:cubicBezTo>
                  <a:lnTo>
                    <a:pt x="346" y="4263"/>
                  </a:lnTo>
                  <a:lnTo>
                    <a:pt x="3594" y="4215"/>
                  </a:lnTo>
                  <a:lnTo>
                    <a:pt x="2638" y="7328"/>
                  </a:lnTo>
                  <a:cubicBezTo>
                    <a:pt x="2584" y="7504"/>
                    <a:pt x="2686" y="7694"/>
                    <a:pt x="2862" y="7748"/>
                  </a:cubicBezTo>
                  <a:cubicBezTo>
                    <a:pt x="2895" y="7758"/>
                    <a:pt x="2929" y="7763"/>
                    <a:pt x="2962" y="7763"/>
                  </a:cubicBezTo>
                  <a:cubicBezTo>
                    <a:pt x="3110" y="7763"/>
                    <a:pt x="3245" y="7668"/>
                    <a:pt x="3289" y="7524"/>
                  </a:cubicBezTo>
                  <a:lnTo>
                    <a:pt x="4245" y="4412"/>
                  </a:lnTo>
                  <a:lnTo>
                    <a:pt x="6910" y="6290"/>
                  </a:lnTo>
                  <a:cubicBezTo>
                    <a:pt x="6976" y="6337"/>
                    <a:pt x="7043" y="6357"/>
                    <a:pt x="7106" y="6357"/>
                  </a:cubicBezTo>
                  <a:cubicBezTo>
                    <a:pt x="7393" y="6357"/>
                    <a:pt x="7603" y="5944"/>
                    <a:pt x="7303" y="5727"/>
                  </a:cubicBezTo>
                  <a:lnTo>
                    <a:pt x="7303" y="5727"/>
                  </a:lnTo>
                  <a:lnTo>
                    <a:pt x="7310" y="5734"/>
                  </a:lnTo>
                  <a:lnTo>
                    <a:pt x="7310" y="5734"/>
                  </a:lnTo>
                  <a:lnTo>
                    <a:pt x="4652" y="3863"/>
                  </a:lnTo>
                  <a:lnTo>
                    <a:pt x="7249" y="1910"/>
                  </a:lnTo>
                  <a:cubicBezTo>
                    <a:pt x="7546" y="1690"/>
                    <a:pt x="7335" y="1287"/>
                    <a:pt x="7049" y="1287"/>
                  </a:cubicBezTo>
                  <a:cubicBezTo>
                    <a:pt x="6982" y="1287"/>
                    <a:pt x="6911" y="1309"/>
                    <a:pt x="6842" y="1361"/>
                  </a:cubicBezTo>
                  <a:lnTo>
                    <a:pt x="4238" y="3313"/>
                  </a:lnTo>
                  <a:lnTo>
                    <a:pt x="3187" y="235"/>
                  </a:lnTo>
                  <a:cubicBezTo>
                    <a:pt x="3131" y="70"/>
                    <a:pt x="3003" y="0"/>
                    <a:pt x="2874" y="0"/>
                  </a:cubicBezTo>
                  <a:close/>
                </a:path>
              </a:pathLst>
            </a:custGeom>
            <a:solidFill>
              <a:srgbClr val="5B72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81"/>
            <p:cNvSpPr/>
            <p:nvPr/>
          </p:nvSpPr>
          <p:spPr>
            <a:xfrm>
              <a:off x="3390803" y="3461499"/>
              <a:ext cx="99228" cy="74887"/>
            </a:xfrm>
            <a:custGeom>
              <a:rect b="b" l="l" r="r" t="t"/>
              <a:pathLst>
                <a:path extrusionOk="0" h="2855" w="3783">
                  <a:moveTo>
                    <a:pt x="558" y="0"/>
                  </a:moveTo>
                  <a:cubicBezTo>
                    <a:pt x="374" y="0"/>
                    <a:pt x="236" y="242"/>
                    <a:pt x="405" y="400"/>
                  </a:cubicBezTo>
                  <a:lnTo>
                    <a:pt x="1992" y="1709"/>
                  </a:lnTo>
                  <a:lnTo>
                    <a:pt x="453" y="949"/>
                  </a:lnTo>
                  <a:cubicBezTo>
                    <a:pt x="413" y="928"/>
                    <a:pt x="374" y="919"/>
                    <a:pt x="338" y="919"/>
                  </a:cubicBezTo>
                  <a:cubicBezTo>
                    <a:pt x="119" y="919"/>
                    <a:pt x="1" y="1264"/>
                    <a:pt x="263" y="1363"/>
                  </a:cubicBezTo>
                  <a:lnTo>
                    <a:pt x="3375" y="2834"/>
                  </a:lnTo>
                  <a:cubicBezTo>
                    <a:pt x="3409" y="2848"/>
                    <a:pt x="3436" y="2855"/>
                    <a:pt x="3470" y="2855"/>
                  </a:cubicBezTo>
                  <a:cubicBezTo>
                    <a:pt x="3687" y="2855"/>
                    <a:pt x="3782" y="2590"/>
                    <a:pt x="3619" y="2455"/>
                  </a:cubicBezTo>
                  <a:lnTo>
                    <a:pt x="697" y="48"/>
                  </a:lnTo>
                  <a:cubicBezTo>
                    <a:pt x="650" y="14"/>
                    <a:pt x="603" y="0"/>
                    <a:pt x="558" y="0"/>
                  </a:cubicBezTo>
                  <a:close/>
                </a:path>
              </a:pathLst>
            </a:custGeom>
            <a:solidFill>
              <a:srgbClr val="E3E8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 name="Google Shape;2163;p81"/>
            <p:cNvSpPr/>
            <p:nvPr/>
          </p:nvSpPr>
          <p:spPr>
            <a:xfrm>
              <a:off x="3369058" y="3464516"/>
              <a:ext cx="29902" cy="29719"/>
            </a:xfrm>
            <a:custGeom>
              <a:rect b="b" l="l" r="r" t="t"/>
              <a:pathLst>
                <a:path extrusionOk="0" h="1133" w="1140">
                  <a:moveTo>
                    <a:pt x="570" y="0"/>
                  </a:moveTo>
                  <a:cubicBezTo>
                    <a:pt x="258" y="0"/>
                    <a:pt x="0" y="251"/>
                    <a:pt x="0" y="563"/>
                  </a:cubicBezTo>
                  <a:cubicBezTo>
                    <a:pt x="0" y="882"/>
                    <a:pt x="258" y="1133"/>
                    <a:pt x="570" y="1133"/>
                  </a:cubicBezTo>
                  <a:cubicBezTo>
                    <a:pt x="888" y="1133"/>
                    <a:pt x="1139" y="882"/>
                    <a:pt x="1139" y="563"/>
                  </a:cubicBezTo>
                  <a:cubicBezTo>
                    <a:pt x="1139" y="251"/>
                    <a:pt x="888" y="0"/>
                    <a:pt x="570" y="0"/>
                  </a:cubicBezTo>
                  <a:close/>
                </a:path>
              </a:pathLst>
            </a:custGeom>
            <a:solidFill>
              <a:srgbClr val="D8E0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p81"/>
            <p:cNvSpPr/>
            <p:nvPr/>
          </p:nvSpPr>
          <p:spPr>
            <a:xfrm>
              <a:off x="3386475" y="3446732"/>
              <a:ext cx="29902" cy="29902"/>
            </a:xfrm>
            <a:custGeom>
              <a:rect b="b" l="l" r="r" t="t"/>
              <a:pathLst>
                <a:path extrusionOk="0" h="1140" w="1140">
                  <a:moveTo>
                    <a:pt x="570" y="0"/>
                  </a:moveTo>
                  <a:cubicBezTo>
                    <a:pt x="258" y="0"/>
                    <a:pt x="1" y="258"/>
                    <a:pt x="1" y="570"/>
                  </a:cubicBezTo>
                  <a:cubicBezTo>
                    <a:pt x="1" y="882"/>
                    <a:pt x="258" y="1139"/>
                    <a:pt x="570" y="1139"/>
                  </a:cubicBezTo>
                  <a:cubicBezTo>
                    <a:pt x="882" y="1139"/>
                    <a:pt x="1140" y="882"/>
                    <a:pt x="1140" y="570"/>
                  </a:cubicBezTo>
                  <a:cubicBezTo>
                    <a:pt x="1140" y="258"/>
                    <a:pt x="882" y="0"/>
                    <a:pt x="570" y="0"/>
                  </a:cubicBezTo>
                  <a:close/>
                </a:path>
              </a:pathLst>
            </a:custGeom>
            <a:solidFill>
              <a:srgbClr val="E3E8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5" name="Google Shape;2165;p81"/>
            <p:cNvSpPr/>
            <p:nvPr/>
          </p:nvSpPr>
          <p:spPr>
            <a:xfrm>
              <a:off x="3390042" y="3471099"/>
              <a:ext cx="29719" cy="29719"/>
            </a:xfrm>
            <a:custGeom>
              <a:rect b="b" l="l" r="r" t="t"/>
              <a:pathLst>
                <a:path extrusionOk="0" h="1133" w="1133">
                  <a:moveTo>
                    <a:pt x="563" y="0"/>
                  </a:moveTo>
                  <a:cubicBezTo>
                    <a:pt x="251" y="0"/>
                    <a:pt x="0" y="251"/>
                    <a:pt x="0" y="570"/>
                  </a:cubicBezTo>
                  <a:cubicBezTo>
                    <a:pt x="0" y="882"/>
                    <a:pt x="251" y="1133"/>
                    <a:pt x="563" y="1133"/>
                  </a:cubicBezTo>
                  <a:cubicBezTo>
                    <a:pt x="882" y="1133"/>
                    <a:pt x="1133" y="882"/>
                    <a:pt x="1133" y="570"/>
                  </a:cubicBezTo>
                  <a:cubicBezTo>
                    <a:pt x="1133" y="251"/>
                    <a:pt x="882" y="0"/>
                    <a:pt x="563" y="0"/>
                  </a:cubicBezTo>
                  <a:close/>
                </a:path>
              </a:pathLst>
            </a:custGeom>
            <a:solidFill>
              <a:srgbClr val="EEF1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66" name="Google Shape;2166;p81"/>
          <p:cNvGrpSpPr/>
          <p:nvPr/>
        </p:nvGrpSpPr>
        <p:grpSpPr>
          <a:xfrm>
            <a:off x="7422407" y="1980107"/>
            <a:ext cx="372807" cy="370079"/>
            <a:chOff x="7422407" y="1980107"/>
            <a:chExt cx="372807" cy="370079"/>
          </a:xfrm>
        </p:grpSpPr>
        <p:sp>
          <p:nvSpPr>
            <p:cNvPr id="2167" name="Google Shape;2167;p81"/>
            <p:cNvSpPr/>
            <p:nvPr/>
          </p:nvSpPr>
          <p:spPr>
            <a:xfrm>
              <a:off x="7422407" y="2057670"/>
              <a:ext cx="90546" cy="89680"/>
            </a:xfrm>
            <a:custGeom>
              <a:rect b="b" l="l" r="r" t="t"/>
              <a:pathLst>
                <a:path extrusionOk="0" h="3419" w="3452">
                  <a:moveTo>
                    <a:pt x="319" y="1"/>
                  </a:moveTo>
                  <a:cubicBezTo>
                    <a:pt x="204" y="1"/>
                    <a:pt x="96" y="87"/>
                    <a:pt x="81" y="218"/>
                  </a:cubicBezTo>
                  <a:cubicBezTo>
                    <a:pt x="0" y="1181"/>
                    <a:pt x="95" y="3418"/>
                    <a:pt x="2767" y="3418"/>
                  </a:cubicBezTo>
                  <a:lnTo>
                    <a:pt x="3451" y="1825"/>
                  </a:lnTo>
                  <a:cubicBezTo>
                    <a:pt x="2373" y="1384"/>
                    <a:pt x="1370" y="788"/>
                    <a:pt x="468" y="55"/>
                  </a:cubicBezTo>
                  <a:cubicBezTo>
                    <a:pt x="422" y="18"/>
                    <a:pt x="370" y="1"/>
                    <a:pt x="319" y="1"/>
                  </a:cubicBezTo>
                  <a:close/>
                </a:path>
              </a:pathLst>
            </a:custGeom>
            <a:solidFill>
              <a:srgbClr val="C8D3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8" name="Google Shape;2168;p81"/>
            <p:cNvSpPr/>
            <p:nvPr/>
          </p:nvSpPr>
          <p:spPr>
            <a:xfrm>
              <a:off x="7704668" y="2057670"/>
              <a:ext cx="90546" cy="89680"/>
            </a:xfrm>
            <a:custGeom>
              <a:rect b="b" l="l" r="r" t="t"/>
              <a:pathLst>
                <a:path extrusionOk="0" h="3419" w="3452">
                  <a:moveTo>
                    <a:pt x="3135" y="1"/>
                  </a:moveTo>
                  <a:cubicBezTo>
                    <a:pt x="3085" y="1"/>
                    <a:pt x="3034" y="18"/>
                    <a:pt x="2990" y="55"/>
                  </a:cubicBezTo>
                  <a:cubicBezTo>
                    <a:pt x="2082" y="788"/>
                    <a:pt x="1078" y="1384"/>
                    <a:pt x="0" y="1825"/>
                  </a:cubicBezTo>
                  <a:lnTo>
                    <a:pt x="685" y="3418"/>
                  </a:lnTo>
                  <a:cubicBezTo>
                    <a:pt x="3356" y="3418"/>
                    <a:pt x="3451" y="1181"/>
                    <a:pt x="3370" y="218"/>
                  </a:cubicBezTo>
                  <a:cubicBezTo>
                    <a:pt x="3356" y="87"/>
                    <a:pt x="3248" y="1"/>
                    <a:pt x="3135" y="1"/>
                  </a:cubicBezTo>
                  <a:close/>
                </a:path>
              </a:pathLst>
            </a:custGeom>
            <a:solidFill>
              <a:srgbClr val="C8D3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p81"/>
            <p:cNvSpPr/>
            <p:nvPr/>
          </p:nvSpPr>
          <p:spPr>
            <a:xfrm>
              <a:off x="7469175" y="1981340"/>
              <a:ext cx="278720" cy="350984"/>
            </a:xfrm>
            <a:custGeom>
              <a:rect b="b" l="l" r="r" t="t"/>
              <a:pathLst>
                <a:path extrusionOk="0" h="13381" w="10626">
                  <a:moveTo>
                    <a:pt x="5316" y="0"/>
                  </a:moveTo>
                  <a:cubicBezTo>
                    <a:pt x="5233" y="0"/>
                    <a:pt x="5150" y="3"/>
                    <a:pt x="5066" y="9"/>
                  </a:cubicBezTo>
                  <a:cubicBezTo>
                    <a:pt x="3174" y="138"/>
                    <a:pt x="1696" y="1697"/>
                    <a:pt x="1668" y="3596"/>
                  </a:cubicBezTo>
                  <a:cubicBezTo>
                    <a:pt x="1668" y="3691"/>
                    <a:pt x="1675" y="3786"/>
                    <a:pt x="1682" y="3874"/>
                  </a:cubicBezTo>
                  <a:cubicBezTo>
                    <a:pt x="1729" y="4430"/>
                    <a:pt x="1580" y="4986"/>
                    <a:pt x="1255" y="5440"/>
                  </a:cubicBezTo>
                  <a:cubicBezTo>
                    <a:pt x="156" y="6966"/>
                    <a:pt x="0" y="8980"/>
                    <a:pt x="855" y="10648"/>
                  </a:cubicBezTo>
                  <a:cubicBezTo>
                    <a:pt x="1709" y="12322"/>
                    <a:pt x="3425" y="13380"/>
                    <a:pt x="5303" y="13380"/>
                  </a:cubicBezTo>
                  <a:cubicBezTo>
                    <a:pt x="5309" y="13380"/>
                    <a:pt x="5315" y="13380"/>
                    <a:pt x="5321" y="13380"/>
                  </a:cubicBezTo>
                  <a:cubicBezTo>
                    <a:pt x="7192" y="13380"/>
                    <a:pt x="8906" y="12331"/>
                    <a:pt x="9765" y="10668"/>
                  </a:cubicBezTo>
                  <a:cubicBezTo>
                    <a:pt x="10626" y="8993"/>
                    <a:pt x="10477" y="6986"/>
                    <a:pt x="9378" y="5454"/>
                  </a:cubicBezTo>
                  <a:cubicBezTo>
                    <a:pt x="9053" y="5020"/>
                    <a:pt x="8890" y="4484"/>
                    <a:pt x="8937" y="3942"/>
                  </a:cubicBezTo>
                  <a:cubicBezTo>
                    <a:pt x="8958" y="3664"/>
                    <a:pt x="8958" y="3379"/>
                    <a:pt x="8917" y="3101"/>
                  </a:cubicBezTo>
                  <a:cubicBezTo>
                    <a:pt x="8645" y="1306"/>
                    <a:pt x="7103" y="0"/>
                    <a:pt x="5316" y="0"/>
                  </a:cubicBezTo>
                  <a:close/>
                </a:path>
              </a:pathLst>
            </a:custGeom>
            <a:solidFill>
              <a:srgbClr val="E3E8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0" name="Google Shape;2170;p81"/>
            <p:cNvSpPr/>
            <p:nvPr/>
          </p:nvSpPr>
          <p:spPr>
            <a:xfrm>
              <a:off x="7443207" y="1980107"/>
              <a:ext cx="189276" cy="352295"/>
            </a:xfrm>
            <a:custGeom>
              <a:rect b="b" l="l" r="r" t="t"/>
              <a:pathLst>
                <a:path extrusionOk="0" h="13431" w="7216">
                  <a:moveTo>
                    <a:pt x="6300" y="1"/>
                  </a:moveTo>
                  <a:cubicBezTo>
                    <a:pt x="4293" y="1"/>
                    <a:pt x="2658" y="1627"/>
                    <a:pt x="2658" y="3643"/>
                  </a:cubicBezTo>
                  <a:cubicBezTo>
                    <a:pt x="2658" y="3738"/>
                    <a:pt x="2658" y="3833"/>
                    <a:pt x="2665" y="3921"/>
                  </a:cubicBezTo>
                  <a:cubicBezTo>
                    <a:pt x="2719" y="4477"/>
                    <a:pt x="2570" y="5033"/>
                    <a:pt x="2245" y="5487"/>
                  </a:cubicBezTo>
                  <a:cubicBezTo>
                    <a:pt x="0" y="8593"/>
                    <a:pt x="1926" y="12966"/>
                    <a:pt x="5730" y="13400"/>
                  </a:cubicBezTo>
                  <a:cubicBezTo>
                    <a:pt x="5913" y="13420"/>
                    <a:pt x="6097" y="13430"/>
                    <a:pt x="6281" y="13430"/>
                  </a:cubicBezTo>
                  <a:cubicBezTo>
                    <a:pt x="6594" y="13430"/>
                    <a:pt x="6907" y="13401"/>
                    <a:pt x="7215" y="13346"/>
                  </a:cubicBezTo>
                  <a:cubicBezTo>
                    <a:pt x="5018" y="12932"/>
                    <a:pt x="3357" y="11122"/>
                    <a:pt x="3140" y="8905"/>
                  </a:cubicBezTo>
                  <a:cubicBezTo>
                    <a:pt x="3018" y="7691"/>
                    <a:pt x="3350" y="6477"/>
                    <a:pt x="4062" y="5487"/>
                  </a:cubicBezTo>
                  <a:cubicBezTo>
                    <a:pt x="4388" y="5033"/>
                    <a:pt x="4537" y="4477"/>
                    <a:pt x="4489" y="3921"/>
                  </a:cubicBezTo>
                  <a:cubicBezTo>
                    <a:pt x="4482" y="3833"/>
                    <a:pt x="4476" y="3738"/>
                    <a:pt x="4476" y="3643"/>
                  </a:cubicBezTo>
                  <a:cubicBezTo>
                    <a:pt x="4476" y="1988"/>
                    <a:pt x="5601" y="537"/>
                    <a:pt x="7202" y="124"/>
                  </a:cubicBezTo>
                  <a:cubicBezTo>
                    <a:pt x="6930" y="49"/>
                    <a:pt x="6659" y="8"/>
                    <a:pt x="6374" y="2"/>
                  </a:cubicBezTo>
                  <a:cubicBezTo>
                    <a:pt x="6349" y="1"/>
                    <a:pt x="6325" y="1"/>
                    <a:pt x="6300" y="1"/>
                  </a:cubicBezTo>
                  <a:close/>
                </a:path>
              </a:pathLst>
            </a:custGeom>
            <a:solidFill>
              <a:srgbClr val="D8E0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1" name="Google Shape;2171;p81"/>
            <p:cNvSpPr/>
            <p:nvPr/>
          </p:nvSpPr>
          <p:spPr>
            <a:xfrm>
              <a:off x="7456007" y="2181790"/>
              <a:ext cx="302038" cy="168370"/>
            </a:xfrm>
            <a:custGeom>
              <a:rect b="b" l="l" r="r" t="t"/>
              <a:pathLst>
                <a:path extrusionOk="0" h="6419" w="11515">
                  <a:moveTo>
                    <a:pt x="332" y="0"/>
                  </a:moveTo>
                  <a:cubicBezTo>
                    <a:pt x="241" y="0"/>
                    <a:pt x="155" y="68"/>
                    <a:pt x="150" y="171"/>
                  </a:cubicBezTo>
                  <a:lnTo>
                    <a:pt x="150" y="219"/>
                  </a:lnTo>
                  <a:cubicBezTo>
                    <a:pt x="1" y="3460"/>
                    <a:pt x="2428" y="6328"/>
                    <a:pt x="5669" y="6416"/>
                  </a:cubicBezTo>
                  <a:cubicBezTo>
                    <a:pt x="5723" y="6418"/>
                    <a:pt x="5776" y="6418"/>
                    <a:pt x="5829" y="6418"/>
                  </a:cubicBezTo>
                  <a:cubicBezTo>
                    <a:pt x="8957" y="6418"/>
                    <a:pt x="11514" y="3875"/>
                    <a:pt x="11514" y="727"/>
                  </a:cubicBezTo>
                  <a:lnTo>
                    <a:pt x="11514" y="565"/>
                  </a:lnTo>
                  <a:cubicBezTo>
                    <a:pt x="11514" y="458"/>
                    <a:pt x="11426" y="385"/>
                    <a:pt x="11329" y="385"/>
                  </a:cubicBezTo>
                  <a:cubicBezTo>
                    <a:pt x="11303" y="385"/>
                    <a:pt x="11276" y="390"/>
                    <a:pt x="11250" y="402"/>
                  </a:cubicBezTo>
                  <a:lnTo>
                    <a:pt x="9792" y="1134"/>
                  </a:lnTo>
                  <a:cubicBezTo>
                    <a:pt x="9764" y="1153"/>
                    <a:pt x="9732" y="1162"/>
                    <a:pt x="9700" y="1162"/>
                  </a:cubicBezTo>
                  <a:cubicBezTo>
                    <a:pt x="9662" y="1162"/>
                    <a:pt x="9625" y="1149"/>
                    <a:pt x="9595" y="1127"/>
                  </a:cubicBezTo>
                  <a:lnTo>
                    <a:pt x="8436" y="361"/>
                  </a:lnTo>
                  <a:cubicBezTo>
                    <a:pt x="8406" y="340"/>
                    <a:pt x="8371" y="330"/>
                    <a:pt x="8336" y="330"/>
                  </a:cubicBezTo>
                  <a:cubicBezTo>
                    <a:pt x="8290" y="330"/>
                    <a:pt x="8243" y="347"/>
                    <a:pt x="8205" y="382"/>
                  </a:cubicBezTo>
                  <a:lnTo>
                    <a:pt x="6849" y="1738"/>
                  </a:lnTo>
                  <a:cubicBezTo>
                    <a:pt x="6815" y="1772"/>
                    <a:pt x="6769" y="1789"/>
                    <a:pt x="6724" y="1789"/>
                  </a:cubicBezTo>
                  <a:cubicBezTo>
                    <a:pt x="6678" y="1789"/>
                    <a:pt x="6632" y="1772"/>
                    <a:pt x="6598" y="1738"/>
                  </a:cubicBezTo>
                  <a:lnTo>
                    <a:pt x="5493" y="639"/>
                  </a:lnTo>
                  <a:cubicBezTo>
                    <a:pt x="5459" y="602"/>
                    <a:pt x="5413" y="583"/>
                    <a:pt x="5367" y="583"/>
                  </a:cubicBezTo>
                  <a:cubicBezTo>
                    <a:pt x="5320" y="583"/>
                    <a:pt x="5273" y="602"/>
                    <a:pt x="5235" y="639"/>
                  </a:cubicBezTo>
                  <a:lnTo>
                    <a:pt x="4164" y="1772"/>
                  </a:lnTo>
                  <a:cubicBezTo>
                    <a:pt x="4130" y="1805"/>
                    <a:pt x="4083" y="1822"/>
                    <a:pt x="4035" y="1822"/>
                  </a:cubicBezTo>
                  <a:cubicBezTo>
                    <a:pt x="3988" y="1822"/>
                    <a:pt x="3940" y="1805"/>
                    <a:pt x="3906" y="1772"/>
                  </a:cubicBezTo>
                  <a:lnTo>
                    <a:pt x="2293" y="158"/>
                  </a:lnTo>
                  <a:cubicBezTo>
                    <a:pt x="2259" y="125"/>
                    <a:pt x="2214" y="107"/>
                    <a:pt x="2168" y="107"/>
                  </a:cubicBezTo>
                  <a:cubicBezTo>
                    <a:pt x="2129" y="107"/>
                    <a:pt x="2089" y="120"/>
                    <a:pt x="2055" y="144"/>
                  </a:cubicBezTo>
                  <a:lnTo>
                    <a:pt x="1384" y="646"/>
                  </a:lnTo>
                  <a:cubicBezTo>
                    <a:pt x="1351" y="669"/>
                    <a:pt x="1314" y="681"/>
                    <a:pt x="1276" y="681"/>
                  </a:cubicBezTo>
                  <a:cubicBezTo>
                    <a:pt x="1236" y="681"/>
                    <a:pt x="1195" y="667"/>
                    <a:pt x="1160" y="639"/>
                  </a:cubicBezTo>
                  <a:lnTo>
                    <a:pt x="448" y="43"/>
                  </a:lnTo>
                  <a:cubicBezTo>
                    <a:pt x="413" y="13"/>
                    <a:pt x="372" y="0"/>
                    <a:pt x="332" y="0"/>
                  </a:cubicBezTo>
                  <a:close/>
                </a:path>
              </a:pathLst>
            </a:custGeom>
            <a:solidFill>
              <a:srgbClr val="F2F6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2" name="Google Shape;2172;p81"/>
            <p:cNvSpPr/>
            <p:nvPr/>
          </p:nvSpPr>
          <p:spPr>
            <a:xfrm>
              <a:off x="7757469" y="2189108"/>
              <a:ext cx="210" cy="26"/>
            </a:xfrm>
            <a:custGeom>
              <a:rect b="b" l="l" r="r" t="t"/>
              <a:pathLst>
                <a:path extrusionOk="0" h="1" w="8">
                  <a:moveTo>
                    <a:pt x="1" y="1"/>
                  </a:moveTo>
                  <a:lnTo>
                    <a:pt x="1" y="1"/>
                  </a:lnTo>
                  <a:lnTo>
                    <a:pt x="8" y="1"/>
                  </a:lnTo>
                  <a:close/>
                </a:path>
              </a:pathLst>
            </a:custGeom>
            <a:solidFill>
              <a:srgbClr val="F2F6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3" name="Google Shape;2173;p81"/>
            <p:cNvSpPr/>
            <p:nvPr/>
          </p:nvSpPr>
          <p:spPr>
            <a:xfrm>
              <a:off x="7578554" y="2076896"/>
              <a:ext cx="59778" cy="57286"/>
            </a:xfrm>
            <a:custGeom>
              <a:rect b="b" l="l" r="r" t="t"/>
              <a:pathLst>
                <a:path extrusionOk="0" h="2184" w="2279">
                  <a:moveTo>
                    <a:pt x="1140" y="0"/>
                  </a:moveTo>
                  <a:cubicBezTo>
                    <a:pt x="767" y="0"/>
                    <a:pt x="1" y="590"/>
                    <a:pt x="1" y="1092"/>
                  </a:cubicBezTo>
                  <a:cubicBezTo>
                    <a:pt x="1" y="1594"/>
                    <a:pt x="767" y="2184"/>
                    <a:pt x="1140" y="2184"/>
                  </a:cubicBezTo>
                  <a:cubicBezTo>
                    <a:pt x="1513" y="2184"/>
                    <a:pt x="2279" y="1594"/>
                    <a:pt x="2279" y="1092"/>
                  </a:cubicBezTo>
                  <a:cubicBezTo>
                    <a:pt x="2279" y="590"/>
                    <a:pt x="1513" y="0"/>
                    <a:pt x="1140" y="0"/>
                  </a:cubicBezTo>
                  <a:close/>
                </a:path>
              </a:pathLst>
            </a:custGeom>
            <a:solidFill>
              <a:srgbClr val="BBC9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4" name="Google Shape;2174;p81"/>
            <p:cNvSpPr/>
            <p:nvPr/>
          </p:nvSpPr>
          <p:spPr>
            <a:xfrm>
              <a:off x="7542802" y="2051820"/>
              <a:ext cx="23869" cy="29902"/>
            </a:xfrm>
            <a:custGeom>
              <a:rect b="b" l="l" r="r" t="t"/>
              <a:pathLst>
                <a:path extrusionOk="0" h="1140" w="910">
                  <a:moveTo>
                    <a:pt x="455" y="0"/>
                  </a:moveTo>
                  <a:cubicBezTo>
                    <a:pt x="204" y="0"/>
                    <a:pt x="1" y="204"/>
                    <a:pt x="1" y="455"/>
                  </a:cubicBezTo>
                  <a:lnTo>
                    <a:pt x="1" y="685"/>
                  </a:lnTo>
                  <a:cubicBezTo>
                    <a:pt x="1" y="936"/>
                    <a:pt x="204" y="1139"/>
                    <a:pt x="455" y="1139"/>
                  </a:cubicBezTo>
                  <a:cubicBezTo>
                    <a:pt x="706" y="1139"/>
                    <a:pt x="909" y="936"/>
                    <a:pt x="909" y="685"/>
                  </a:cubicBezTo>
                  <a:lnTo>
                    <a:pt x="909" y="455"/>
                  </a:lnTo>
                  <a:cubicBezTo>
                    <a:pt x="909" y="204"/>
                    <a:pt x="706" y="0"/>
                    <a:pt x="455" y="0"/>
                  </a:cubicBezTo>
                  <a:close/>
                </a:path>
              </a:pathLst>
            </a:custGeom>
            <a:solidFill>
              <a:srgbClr val="203B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5" name="Google Shape;2175;p81"/>
            <p:cNvSpPr/>
            <p:nvPr/>
          </p:nvSpPr>
          <p:spPr>
            <a:xfrm>
              <a:off x="7650240" y="2051820"/>
              <a:ext cx="23843" cy="29902"/>
            </a:xfrm>
            <a:custGeom>
              <a:rect b="b" l="l" r="r" t="t"/>
              <a:pathLst>
                <a:path extrusionOk="0" h="1140" w="909">
                  <a:moveTo>
                    <a:pt x="454" y="0"/>
                  </a:moveTo>
                  <a:cubicBezTo>
                    <a:pt x="204" y="0"/>
                    <a:pt x="0" y="204"/>
                    <a:pt x="0" y="455"/>
                  </a:cubicBezTo>
                  <a:lnTo>
                    <a:pt x="0" y="685"/>
                  </a:lnTo>
                  <a:cubicBezTo>
                    <a:pt x="0" y="936"/>
                    <a:pt x="204" y="1139"/>
                    <a:pt x="454" y="1139"/>
                  </a:cubicBezTo>
                  <a:cubicBezTo>
                    <a:pt x="705" y="1139"/>
                    <a:pt x="909" y="936"/>
                    <a:pt x="909" y="685"/>
                  </a:cubicBezTo>
                  <a:lnTo>
                    <a:pt x="909" y="455"/>
                  </a:lnTo>
                  <a:cubicBezTo>
                    <a:pt x="909" y="204"/>
                    <a:pt x="705" y="0"/>
                    <a:pt x="454" y="0"/>
                  </a:cubicBezTo>
                  <a:close/>
                </a:path>
              </a:pathLst>
            </a:custGeom>
            <a:solidFill>
              <a:srgbClr val="203B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6" name="Google Shape;2176;p81"/>
            <p:cNvSpPr/>
            <p:nvPr/>
          </p:nvSpPr>
          <p:spPr>
            <a:xfrm>
              <a:off x="7582462" y="2100582"/>
              <a:ext cx="51778" cy="22768"/>
            </a:xfrm>
            <a:custGeom>
              <a:rect b="b" l="l" r="r" t="t"/>
              <a:pathLst>
                <a:path extrusionOk="0" h="868" w="1974">
                  <a:moveTo>
                    <a:pt x="991" y="1"/>
                  </a:moveTo>
                  <a:cubicBezTo>
                    <a:pt x="726" y="1"/>
                    <a:pt x="462" y="50"/>
                    <a:pt x="211" y="148"/>
                  </a:cubicBezTo>
                  <a:cubicBezTo>
                    <a:pt x="41" y="209"/>
                    <a:pt x="1" y="433"/>
                    <a:pt x="150" y="542"/>
                  </a:cubicBezTo>
                  <a:cubicBezTo>
                    <a:pt x="401" y="725"/>
                    <a:pt x="767" y="867"/>
                    <a:pt x="991" y="867"/>
                  </a:cubicBezTo>
                  <a:cubicBezTo>
                    <a:pt x="1214" y="867"/>
                    <a:pt x="1574" y="731"/>
                    <a:pt x="1831" y="542"/>
                  </a:cubicBezTo>
                  <a:cubicBezTo>
                    <a:pt x="1974" y="433"/>
                    <a:pt x="1940" y="209"/>
                    <a:pt x="1770" y="148"/>
                  </a:cubicBezTo>
                  <a:cubicBezTo>
                    <a:pt x="1520" y="50"/>
                    <a:pt x="1255" y="1"/>
                    <a:pt x="991" y="1"/>
                  </a:cubicBezTo>
                  <a:close/>
                </a:path>
              </a:pathLst>
            </a:custGeom>
            <a:solidFill>
              <a:srgbClr val="203B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7" name="Google Shape;2177;p81"/>
            <p:cNvSpPr/>
            <p:nvPr/>
          </p:nvSpPr>
          <p:spPr>
            <a:xfrm>
              <a:off x="7548678" y="2057853"/>
              <a:ext cx="11935" cy="11961"/>
            </a:xfrm>
            <a:custGeom>
              <a:rect b="b" l="l" r="r" t="t"/>
              <a:pathLst>
                <a:path extrusionOk="0" h="456" w="455">
                  <a:moveTo>
                    <a:pt x="231" y="1"/>
                  </a:moveTo>
                  <a:cubicBezTo>
                    <a:pt x="102" y="1"/>
                    <a:pt x="0" y="96"/>
                    <a:pt x="0" y="225"/>
                  </a:cubicBezTo>
                  <a:cubicBezTo>
                    <a:pt x="0" y="353"/>
                    <a:pt x="102" y="455"/>
                    <a:pt x="231" y="455"/>
                  </a:cubicBezTo>
                  <a:cubicBezTo>
                    <a:pt x="360" y="455"/>
                    <a:pt x="455" y="353"/>
                    <a:pt x="455" y="225"/>
                  </a:cubicBezTo>
                  <a:cubicBezTo>
                    <a:pt x="455" y="96"/>
                    <a:pt x="360" y="1"/>
                    <a:pt x="23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8" name="Google Shape;2178;p81"/>
            <p:cNvSpPr/>
            <p:nvPr/>
          </p:nvSpPr>
          <p:spPr>
            <a:xfrm>
              <a:off x="7656273" y="2057853"/>
              <a:ext cx="11935" cy="11961"/>
            </a:xfrm>
            <a:custGeom>
              <a:rect b="b" l="l" r="r" t="t"/>
              <a:pathLst>
                <a:path extrusionOk="0" h="456" w="455">
                  <a:moveTo>
                    <a:pt x="224" y="1"/>
                  </a:moveTo>
                  <a:cubicBezTo>
                    <a:pt x="96" y="1"/>
                    <a:pt x="1" y="96"/>
                    <a:pt x="1" y="225"/>
                  </a:cubicBezTo>
                  <a:cubicBezTo>
                    <a:pt x="1" y="353"/>
                    <a:pt x="96" y="455"/>
                    <a:pt x="224" y="455"/>
                  </a:cubicBezTo>
                  <a:cubicBezTo>
                    <a:pt x="353" y="455"/>
                    <a:pt x="455" y="353"/>
                    <a:pt x="455" y="225"/>
                  </a:cubicBezTo>
                  <a:cubicBezTo>
                    <a:pt x="455" y="96"/>
                    <a:pt x="353" y="1"/>
                    <a:pt x="22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9" name="Google Shape;2179;p81"/>
            <p:cNvSpPr/>
            <p:nvPr/>
          </p:nvSpPr>
          <p:spPr>
            <a:xfrm>
              <a:off x="7455824" y="2181974"/>
              <a:ext cx="194784" cy="168213"/>
            </a:xfrm>
            <a:custGeom>
              <a:rect b="b" l="l" r="r" t="t"/>
              <a:pathLst>
                <a:path extrusionOk="0" h="6413" w="7426">
                  <a:moveTo>
                    <a:pt x="332" y="0"/>
                  </a:moveTo>
                  <a:cubicBezTo>
                    <a:pt x="241" y="0"/>
                    <a:pt x="155" y="68"/>
                    <a:pt x="150" y="171"/>
                  </a:cubicBezTo>
                  <a:lnTo>
                    <a:pt x="150" y="212"/>
                  </a:lnTo>
                  <a:cubicBezTo>
                    <a:pt x="1" y="3453"/>
                    <a:pt x="2428" y="6328"/>
                    <a:pt x="5670" y="6409"/>
                  </a:cubicBezTo>
                  <a:cubicBezTo>
                    <a:pt x="5730" y="6411"/>
                    <a:pt x="5790" y="6412"/>
                    <a:pt x="5850" y="6412"/>
                  </a:cubicBezTo>
                  <a:cubicBezTo>
                    <a:pt x="6385" y="6412"/>
                    <a:pt x="6914" y="6332"/>
                    <a:pt x="7426" y="6186"/>
                  </a:cubicBezTo>
                  <a:cubicBezTo>
                    <a:pt x="5229" y="5535"/>
                    <a:pt x="3642" y="3555"/>
                    <a:pt x="3364" y="1229"/>
                  </a:cubicBezTo>
                  <a:lnTo>
                    <a:pt x="2293" y="158"/>
                  </a:lnTo>
                  <a:cubicBezTo>
                    <a:pt x="2259" y="120"/>
                    <a:pt x="2212" y="101"/>
                    <a:pt x="2165" y="101"/>
                  </a:cubicBezTo>
                  <a:cubicBezTo>
                    <a:pt x="2127" y="101"/>
                    <a:pt x="2089" y="113"/>
                    <a:pt x="2055" y="137"/>
                  </a:cubicBezTo>
                  <a:lnTo>
                    <a:pt x="1384" y="639"/>
                  </a:lnTo>
                  <a:cubicBezTo>
                    <a:pt x="1352" y="664"/>
                    <a:pt x="1316" y="676"/>
                    <a:pt x="1280" y="676"/>
                  </a:cubicBezTo>
                  <a:cubicBezTo>
                    <a:pt x="1238" y="676"/>
                    <a:pt x="1196" y="661"/>
                    <a:pt x="1160" y="632"/>
                  </a:cubicBezTo>
                  <a:lnTo>
                    <a:pt x="448" y="42"/>
                  </a:lnTo>
                  <a:cubicBezTo>
                    <a:pt x="413" y="13"/>
                    <a:pt x="372" y="0"/>
                    <a:pt x="332" y="0"/>
                  </a:cubicBezTo>
                  <a:close/>
                </a:path>
              </a:pathLst>
            </a:custGeom>
            <a:solidFill>
              <a:srgbClr val="D1DC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80" name="Google Shape;2180;p81"/>
          <p:cNvGrpSpPr/>
          <p:nvPr/>
        </p:nvGrpSpPr>
        <p:grpSpPr>
          <a:xfrm>
            <a:off x="6916141" y="2906184"/>
            <a:ext cx="289737" cy="370394"/>
            <a:chOff x="6916141" y="2906184"/>
            <a:chExt cx="289737" cy="370394"/>
          </a:xfrm>
        </p:grpSpPr>
        <p:sp>
          <p:nvSpPr>
            <p:cNvPr id="2181" name="Google Shape;2181;p81"/>
            <p:cNvSpPr/>
            <p:nvPr/>
          </p:nvSpPr>
          <p:spPr>
            <a:xfrm>
              <a:off x="7003199" y="2916073"/>
              <a:ext cx="44827" cy="64159"/>
            </a:xfrm>
            <a:custGeom>
              <a:rect b="b" l="l" r="r" t="t"/>
              <a:pathLst>
                <a:path extrusionOk="0" h="2446" w="1709">
                  <a:moveTo>
                    <a:pt x="294" y="0"/>
                  </a:moveTo>
                  <a:cubicBezTo>
                    <a:pt x="244" y="0"/>
                    <a:pt x="195" y="37"/>
                    <a:pt x="190" y="93"/>
                  </a:cubicBezTo>
                  <a:cubicBezTo>
                    <a:pt x="122" y="541"/>
                    <a:pt x="0" y="1747"/>
                    <a:pt x="631" y="2446"/>
                  </a:cubicBezTo>
                  <a:lnTo>
                    <a:pt x="1709" y="1998"/>
                  </a:lnTo>
                  <a:cubicBezTo>
                    <a:pt x="1661" y="1056"/>
                    <a:pt x="719" y="290"/>
                    <a:pt x="360" y="25"/>
                  </a:cubicBezTo>
                  <a:cubicBezTo>
                    <a:pt x="340" y="8"/>
                    <a:pt x="317" y="0"/>
                    <a:pt x="294" y="0"/>
                  </a:cubicBezTo>
                  <a:close/>
                </a:path>
              </a:pathLst>
            </a:custGeom>
            <a:solidFill>
              <a:srgbClr val="D8E0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 name="Google Shape;2182;p81"/>
            <p:cNvSpPr/>
            <p:nvPr/>
          </p:nvSpPr>
          <p:spPr>
            <a:xfrm>
              <a:off x="7073967" y="3099551"/>
              <a:ext cx="44853" cy="64159"/>
            </a:xfrm>
            <a:custGeom>
              <a:rect b="b" l="l" r="r" t="t"/>
              <a:pathLst>
                <a:path extrusionOk="0" h="2446" w="1710">
                  <a:moveTo>
                    <a:pt x="1079" y="1"/>
                  </a:moveTo>
                  <a:lnTo>
                    <a:pt x="1" y="448"/>
                  </a:lnTo>
                  <a:cubicBezTo>
                    <a:pt x="55" y="1391"/>
                    <a:pt x="991" y="2157"/>
                    <a:pt x="1350" y="2421"/>
                  </a:cubicBezTo>
                  <a:cubicBezTo>
                    <a:pt x="1371" y="2438"/>
                    <a:pt x="1395" y="2446"/>
                    <a:pt x="1419" y="2446"/>
                  </a:cubicBezTo>
                  <a:cubicBezTo>
                    <a:pt x="1470" y="2446"/>
                    <a:pt x="1517" y="2409"/>
                    <a:pt x="1526" y="2353"/>
                  </a:cubicBezTo>
                  <a:cubicBezTo>
                    <a:pt x="1594" y="1913"/>
                    <a:pt x="1710" y="706"/>
                    <a:pt x="1079" y="1"/>
                  </a:cubicBezTo>
                  <a:close/>
                </a:path>
              </a:pathLst>
            </a:custGeom>
            <a:solidFill>
              <a:srgbClr val="D8E0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p81"/>
            <p:cNvSpPr/>
            <p:nvPr/>
          </p:nvSpPr>
          <p:spPr>
            <a:xfrm>
              <a:off x="7120762" y="2985530"/>
              <a:ext cx="64945" cy="41496"/>
            </a:xfrm>
            <a:custGeom>
              <a:rect b="b" l="l" r="r" t="t"/>
              <a:pathLst>
                <a:path extrusionOk="0" h="1582" w="2476">
                  <a:moveTo>
                    <a:pt x="1643" y="1"/>
                  </a:moveTo>
                  <a:cubicBezTo>
                    <a:pt x="1112" y="1"/>
                    <a:pt x="453" y="98"/>
                    <a:pt x="0" y="503"/>
                  </a:cubicBezTo>
                  <a:lnTo>
                    <a:pt x="448" y="1581"/>
                  </a:lnTo>
                  <a:cubicBezTo>
                    <a:pt x="1390" y="1527"/>
                    <a:pt x="2163" y="591"/>
                    <a:pt x="2421" y="232"/>
                  </a:cubicBezTo>
                  <a:cubicBezTo>
                    <a:pt x="2475" y="164"/>
                    <a:pt x="2434" y="69"/>
                    <a:pt x="2353" y="56"/>
                  </a:cubicBezTo>
                  <a:cubicBezTo>
                    <a:pt x="2195" y="31"/>
                    <a:pt x="1939" y="1"/>
                    <a:pt x="1643" y="1"/>
                  </a:cubicBezTo>
                  <a:close/>
                </a:path>
              </a:pathLst>
            </a:custGeom>
            <a:solidFill>
              <a:srgbClr val="D8E0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 name="Google Shape;2184;p81"/>
            <p:cNvSpPr/>
            <p:nvPr/>
          </p:nvSpPr>
          <p:spPr>
            <a:xfrm>
              <a:off x="6936312" y="3052967"/>
              <a:ext cx="65129" cy="41470"/>
            </a:xfrm>
            <a:custGeom>
              <a:rect b="b" l="l" r="r" t="t"/>
              <a:pathLst>
                <a:path extrusionOk="0" h="1581" w="2483">
                  <a:moveTo>
                    <a:pt x="2035" y="0"/>
                  </a:moveTo>
                  <a:cubicBezTo>
                    <a:pt x="1092" y="48"/>
                    <a:pt x="326" y="983"/>
                    <a:pt x="62" y="1349"/>
                  </a:cubicBezTo>
                  <a:cubicBezTo>
                    <a:pt x="1" y="1410"/>
                    <a:pt x="41" y="1512"/>
                    <a:pt x="129" y="1526"/>
                  </a:cubicBezTo>
                  <a:cubicBezTo>
                    <a:pt x="287" y="1550"/>
                    <a:pt x="544" y="1580"/>
                    <a:pt x="840" y="1580"/>
                  </a:cubicBezTo>
                  <a:cubicBezTo>
                    <a:pt x="1371" y="1580"/>
                    <a:pt x="2030" y="1483"/>
                    <a:pt x="2482" y="1078"/>
                  </a:cubicBezTo>
                  <a:lnTo>
                    <a:pt x="2035" y="0"/>
                  </a:lnTo>
                  <a:close/>
                </a:path>
              </a:pathLst>
            </a:custGeom>
            <a:solidFill>
              <a:srgbClr val="D8E0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81"/>
            <p:cNvSpPr/>
            <p:nvPr/>
          </p:nvSpPr>
          <p:spPr>
            <a:xfrm>
              <a:off x="7073967" y="2916073"/>
              <a:ext cx="44853" cy="64159"/>
            </a:xfrm>
            <a:custGeom>
              <a:rect b="b" l="l" r="r" t="t"/>
              <a:pathLst>
                <a:path extrusionOk="0" h="2446" w="1710">
                  <a:moveTo>
                    <a:pt x="1419" y="0"/>
                  </a:moveTo>
                  <a:cubicBezTo>
                    <a:pt x="1395" y="0"/>
                    <a:pt x="1371" y="8"/>
                    <a:pt x="1350" y="25"/>
                  </a:cubicBezTo>
                  <a:cubicBezTo>
                    <a:pt x="991" y="290"/>
                    <a:pt x="55" y="1056"/>
                    <a:pt x="1" y="1998"/>
                  </a:cubicBezTo>
                  <a:lnTo>
                    <a:pt x="1079" y="2446"/>
                  </a:lnTo>
                  <a:cubicBezTo>
                    <a:pt x="1710" y="1747"/>
                    <a:pt x="1587" y="534"/>
                    <a:pt x="1526" y="93"/>
                  </a:cubicBezTo>
                  <a:cubicBezTo>
                    <a:pt x="1517" y="37"/>
                    <a:pt x="1470" y="0"/>
                    <a:pt x="1419" y="0"/>
                  </a:cubicBezTo>
                  <a:close/>
                </a:path>
              </a:pathLst>
            </a:custGeom>
            <a:solidFill>
              <a:srgbClr val="D8E0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81"/>
            <p:cNvSpPr/>
            <p:nvPr/>
          </p:nvSpPr>
          <p:spPr>
            <a:xfrm>
              <a:off x="7003199" y="3099551"/>
              <a:ext cx="44827" cy="64159"/>
            </a:xfrm>
            <a:custGeom>
              <a:rect b="b" l="l" r="r" t="t"/>
              <a:pathLst>
                <a:path extrusionOk="0" h="2446" w="1709">
                  <a:moveTo>
                    <a:pt x="631" y="1"/>
                  </a:moveTo>
                  <a:cubicBezTo>
                    <a:pt x="0" y="706"/>
                    <a:pt x="122" y="1913"/>
                    <a:pt x="190" y="2353"/>
                  </a:cubicBezTo>
                  <a:cubicBezTo>
                    <a:pt x="199" y="2409"/>
                    <a:pt x="247" y="2446"/>
                    <a:pt x="296" y="2446"/>
                  </a:cubicBezTo>
                  <a:cubicBezTo>
                    <a:pt x="318" y="2446"/>
                    <a:pt x="340" y="2438"/>
                    <a:pt x="360" y="2421"/>
                  </a:cubicBezTo>
                  <a:cubicBezTo>
                    <a:pt x="719" y="2164"/>
                    <a:pt x="1661" y="1391"/>
                    <a:pt x="1709" y="448"/>
                  </a:cubicBezTo>
                  <a:lnTo>
                    <a:pt x="631" y="1"/>
                  </a:lnTo>
                  <a:close/>
                </a:path>
              </a:pathLst>
            </a:custGeom>
            <a:solidFill>
              <a:srgbClr val="D8E0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 name="Google Shape;2187;p81"/>
            <p:cNvSpPr/>
            <p:nvPr/>
          </p:nvSpPr>
          <p:spPr>
            <a:xfrm>
              <a:off x="7120762" y="3052967"/>
              <a:ext cx="64945" cy="41338"/>
            </a:xfrm>
            <a:custGeom>
              <a:rect b="b" l="l" r="r" t="t"/>
              <a:pathLst>
                <a:path extrusionOk="0" h="1576" w="2476">
                  <a:moveTo>
                    <a:pt x="448" y="0"/>
                  </a:moveTo>
                  <a:lnTo>
                    <a:pt x="0" y="1078"/>
                  </a:lnTo>
                  <a:cubicBezTo>
                    <a:pt x="444" y="1479"/>
                    <a:pt x="1093" y="1576"/>
                    <a:pt x="1622" y="1576"/>
                  </a:cubicBezTo>
                  <a:cubicBezTo>
                    <a:pt x="1925" y="1576"/>
                    <a:pt x="2190" y="1544"/>
                    <a:pt x="2353" y="1519"/>
                  </a:cubicBezTo>
                  <a:cubicBezTo>
                    <a:pt x="2434" y="1512"/>
                    <a:pt x="2475" y="1410"/>
                    <a:pt x="2421" y="1349"/>
                  </a:cubicBezTo>
                  <a:cubicBezTo>
                    <a:pt x="2156" y="990"/>
                    <a:pt x="1390" y="48"/>
                    <a:pt x="448" y="0"/>
                  </a:cubicBezTo>
                  <a:close/>
                </a:path>
              </a:pathLst>
            </a:custGeom>
            <a:solidFill>
              <a:srgbClr val="D8E0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8" name="Google Shape;2188;p81"/>
            <p:cNvSpPr/>
            <p:nvPr/>
          </p:nvSpPr>
          <p:spPr>
            <a:xfrm>
              <a:off x="6936496" y="2985477"/>
              <a:ext cx="64945" cy="41548"/>
            </a:xfrm>
            <a:custGeom>
              <a:rect b="b" l="l" r="r" t="t"/>
              <a:pathLst>
                <a:path extrusionOk="0" h="1584" w="2476">
                  <a:moveTo>
                    <a:pt x="854" y="1"/>
                  </a:moveTo>
                  <a:cubicBezTo>
                    <a:pt x="550" y="1"/>
                    <a:pt x="286" y="33"/>
                    <a:pt x="122" y="58"/>
                  </a:cubicBezTo>
                  <a:cubicBezTo>
                    <a:pt x="41" y="71"/>
                    <a:pt x="0" y="166"/>
                    <a:pt x="55" y="234"/>
                  </a:cubicBezTo>
                  <a:cubicBezTo>
                    <a:pt x="319" y="593"/>
                    <a:pt x="1085" y="1529"/>
                    <a:pt x="2028" y="1583"/>
                  </a:cubicBezTo>
                  <a:lnTo>
                    <a:pt x="2475" y="498"/>
                  </a:lnTo>
                  <a:cubicBezTo>
                    <a:pt x="2032" y="98"/>
                    <a:pt x="1383" y="1"/>
                    <a:pt x="854" y="1"/>
                  </a:cubicBezTo>
                  <a:close/>
                </a:path>
              </a:pathLst>
            </a:custGeom>
            <a:solidFill>
              <a:srgbClr val="D8E0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 name="Google Shape;2189;p81"/>
            <p:cNvSpPr/>
            <p:nvPr/>
          </p:nvSpPr>
          <p:spPr>
            <a:xfrm>
              <a:off x="7022032" y="3104902"/>
              <a:ext cx="77929" cy="171675"/>
            </a:xfrm>
            <a:custGeom>
              <a:rect b="b" l="l" r="r" t="t"/>
              <a:pathLst>
                <a:path extrusionOk="0" h="6545" w="2971">
                  <a:moveTo>
                    <a:pt x="1262" y="0"/>
                  </a:moveTo>
                  <a:lnTo>
                    <a:pt x="1262" y="5228"/>
                  </a:lnTo>
                  <a:cubicBezTo>
                    <a:pt x="957" y="4902"/>
                    <a:pt x="625" y="4597"/>
                    <a:pt x="272" y="4326"/>
                  </a:cubicBezTo>
                  <a:lnTo>
                    <a:pt x="1" y="4685"/>
                  </a:lnTo>
                  <a:cubicBezTo>
                    <a:pt x="8" y="4692"/>
                    <a:pt x="726" y="5235"/>
                    <a:pt x="1174" y="5838"/>
                  </a:cubicBezTo>
                  <a:cubicBezTo>
                    <a:pt x="1228" y="5913"/>
                    <a:pt x="1262" y="6001"/>
                    <a:pt x="1262" y="6096"/>
                  </a:cubicBezTo>
                  <a:lnTo>
                    <a:pt x="1262" y="6306"/>
                  </a:lnTo>
                  <a:cubicBezTo>
                    <a:pt x="1252" y="6465"/>
                    <a:pt x="1369" y="6545"/>
                    <a:pt x="1486" y="6545"/>
                  </a:cubicBezTo>
                  <a:cubicBezTo>
                    <a:pt x="1603" y="6545"/>
                    <a:pt x="1720" y="6465"/>
                    <a:pt x="1710" y="6306"/>
                  </a:cubicBezTo>
                  <a:lnTo>
                    <a:pt x="1710" y="6096"/>
                  </a:lnTo>
                  <a:cubicBezTo>
                    <a:pt x="1710" y="6001"/>
                    <a:pt x="1737" y="5913"/>
                    <a:pt x="1798" y="5838"/>
                  </a:cubicBezTo>
                  <a:cubicBezTo>
                    <a:pt x="2245" y="5235"/>
                    <a:pt x="2964" y="4692"/>
                    <a:pt x="2971" y="4685"/>
                  </a:cubicBezTo>
                  <a:lnTo>
                    <a:pt x="2706" y="4326"/>
                  </a:lnTo>
                  <a:cubicBezTo>
                    <a:pt x="2347" y="4597"/>
                    <a:pt x="2015" y="4902"/>
                    <a:pt x="1710" y="5228"/>
                  </a:cubicBezTo>
                  <a:lnTo>
                    <a:pt x="1710" y="0"/>
                  </a:lnTo>
                  <a:close/>
                </a:path>
              </a:pathLst>
            </a:custGeom>
            <a:solidFill>
              <a:srgbClr val="AD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81"/>
            <p:cNvSpPr/>
            <p:nvPr/>
          </p:nvSpPr>
          <p:spPr>
            <a:xfrm>
              <a:off x="6916141" y="3148234"/>
              <a:ext cx="121471" cy="83359"/>
            </a:xfrm>
            <a:custGeom>
              <a:rect b="b" l="l" r="r" t="t"/>
              <a:pathLst>
                <a:path extrusionOk="0" h="3178" w="4631">
                  <a:moveTo>
                    <a:pt x="174" y="0"/>
                  </a:moveTo>
                  <a:cubicBezTo>
                    <a:pt x="77" y="0"/>
                    <a:pt x="1" y="99"/>
                    <a:pt x="44" y="192"/>
                  </a:cubicBezTo>
                  <a:cubicBezTo>
                    <a:pt x="349" y="850"/>
                    <a:pt x="1441" y="2640"/>
                    <a:pt x="4438" y="3176"/>
                  </a:cubicBezTo>
                  <a:cubicBezTo>
                    <a:pt x="4446" y="3177"/>
                    <a:pt x="4454" y="3178"/>
                    <a:pt x="4462" y="3178"/>
                  </a:cubicBezTo>
                  <a:cubicBezTo>
                    <a:pt x="4564" y="3178"/>
                    <a:pt x="4631" y="3061"/>
                    <a:pt x="4580" y="2972"/>
                  </a:cubicBezTo>
                  <a:cubicBezTo>
                    <a:pt x="4207" y="2342"/>
                    <a:pt x="3000" y="681"/>
                    <a:pt x="200" y="3"/>
                  </a:cubicBezTo>
                  <a:cubicBezTo>
                    <a:pt x="191" y="1"/>
                    <a:pt x="182" y="0"/>
                    <a:pt x="174" y="0"/>
                  </a:cubicBezTo>
                  <a:close/>
                </a:path>
              </a:pathLst>
            </a:custGeom>
            <a:solidFill>
              <a:srgbClr val="C1CD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81"/>
            <p:cNvSpPr/>
            <p:nvPr/>
          </p:nvSpPr>
          <p:spPr>
            <a:xfrm>
              <a:off x="7084407" y="3148234"/>
              <a:ext cx="121471" cy="83359"/>
            </a:xfrm>
            <a:custGeom>
              <a:rect b="b" l="l" r="r" t="t"/>
              <a:pathLst>
                <a:path extrusionOk="0" h="3178" w="4631">
                  <a:moveTo>
                    <a:pt x="4457" y="0"/>
                  </a:moveTo>
                  <a:cubicBezTo>
                    <a:pt x="4448" y="0"/>
                    <a:pt x="4440" y="1"/>
                    <a:pt x="4431" y="3"/>
                  </a:cubicBezTo>
                  <a:cubicBezTo>
                    <a:pt x="1630" y="681"/>
                    <a:pt x="423" y="2342"/>
                    <a:pt x="57" y="2972"/>
                  </a:cubicBezTo>
                  <a:cubicBezTo>
                    <a:pt x="0" y="3061"/>
                    <a:pt x="67" y="3178"/>
                    <a:pt x="169" y="3178"/>
                  </a:cubicBezTo>
                  <a:cubicBezTo>
                    <a:pt x="176" y="3178"/>
                    <a:pt x="185" y="3177"/>
                    <a:pt x="193" y="3176"/>
                  </a:cubicBezTo>
                  <a:cubicBezTo>
                    <a:pt x="3190" y="2640"/>
                    <a:pt x="4281" y="850"/>
                    <a:pt x="4587" y="192"/>
                  </a:cubicBezTo>
                  <a:cubicBezTo>
                    <a:pt x="4630" y="99"/>
                    <a:pt x="4554" y="0"/>
                    <a:pt x="4457" y="0"/>
                  </a:cubicBezTo>
                  <a:close/>
                </a:path>
              </a:pathLst>
            </a:custGeom>
            <a:solidFill>
              <a:srgbClr val="D2DA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 name="Google Shape;2192;p81"/>
            <p:cNvSpPr/>
            <p:nvPr/>
          </p:nvSpPr>
          <p:spPr>
            <a:xfrm>
              <a:off x="7037508" y="2906184"/>
              <a:ext cx="46978" cy="62847"/>
            </a:xfrm>
            <a:custGeom>
              <a:rect b="b" l="l" r="r" t="t"/>
              <a:pathLst>
                <a:path extrusionOk="0" h="2396" w="1791">
                  <a:moveTo>
                    <a:pt x="899" y="0"/>
                  </a:moveTo>
                  <a:cubicBezTo>
                    <a:pt x="864" y="0"/>
                    <a:pt x="828" y="19"/>
                    <a:pt x="808" y="56"/>
                  </a:cubicBezTo>
                  <a:cubicBezTo>
                    <a:pt x="570" y="436"/>
                    <a:pt x="1" y="1507"/>
                    <a:pt x="313" y="2396"/>
                  </a:cubicBezTo>
                  <a:lnTo>
                    <a:pt x="1479" y="2396"/>
                  </a:lnTo>
                  <a:cubicBezTo>
                    <a:pt x="1791" y="1507"/>
                    <a:pt x="1228" y="436"/>
                    <a:pt x="991" y="56"/>
                  </a:cubicBezTo>
                  <a:cubicBezTo>
                    <a:pt x="970" y="19"/>
                    <a:pt x="935" y="0"/>
                    <a:pt x="899" y="0"/>
                  </a:cubicBezTo>
                  <a:close/>
                </a:path>
              </a:pathLst>
            </a:custGeom>
            <a:solidFill>
              <a:srgbClr val="E3E8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 name="Google Shape;2193;p81"/>
            <p:cNvSpPr/>
            <p:nvPr/>
          </p:nvSpPr>
          <p:spPr>
            <a:xfrm>
              <a:off x="7037508" y="3110752"/>
              <a:ext cx="47162" cy="62900"/>
            </a:xfrm>
            <a:custGeom>
              <a:rect b="b" l="l" r="r" t="t"/>
              <a:pathLst>
                <a:path extrusionOk="0" h="2398" w="1798">
                  <a:moveTo>
                    <a:pt x="313" y="1"/>
                  </a:moveTo>
                  <a:cubicBezTo>
                    <a:pt x="1" y="896"/>
                    <a:pt x="570" y="1960"/>
                    <a:pt x="808" y="2347"/>
                  </a:cubicBezTo>
                  <a:cubicBezTo>
                    <a:pt x="828" y="2381"/>
                    <a:pt x="864" y="2398"/>
                    <a:pt x="899" y="2398"/>
                  </a:cubicBezTo>
                  <a:cubicBezTo>
                    <a:pt x="935" y="2398"/>
                    <a:pt x="970" y="2381"/>
                    <a:pt x="991" y="2347"/>
                  </a:cubicBezTo>
                  <a:cubicBezTo>
                    <a:pt x="1221" y="1960"/>
                    <a:pt x="1798" y="896"/>
                    <a:pt x="1479" y="1"/>
                  </a:cubicBezTo>
                  <a:close/>
                </a:path>
              </a:pathLst>
            </a:custGeom>
            <a:solidFill>
              <a:srgbClr val="E3E8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4" name="Google Shape;2194;p81"/>
            <p:cNvSpPr/>
            <p:nvPr/>
          </p:nvSpPr>
          <p:spPr>
            <a:xfrm>
              <a:off x="7131962" y="3022225"/>
              <a:ext cx="63345" cy="35463"/>
            </a:xfrm>
            <a:custGeom>
              <a:rect b="b" l="l" r="r" t="t"/>
              <a:pathLst>
                <a:path extrusionOk="0" h="1352" w="2415">
                  <a:moveTo>
                    <a:pt x="571" y="0"/>
                  </a:moveTo>
                  <a:cubicBezTo>
                    <a:pt x="378" y="0"/>
                    <a:pt x="185" y="28"/>
                    <a:pt x="0" y="94"/>
                  </a:cubicBezTo>
                  <a:lnTo>
                    <a:pt x="0" y="1260"/>
                  </a:lnTo>
                  <a:cubicBezTo>
                    <a:pt x="183" y="1325"/>
                    <a:pt x="374" y="1351"/>
                    <a:pt x="565" y="1351"/>
                  </a:cubicBezTo>
                  <a:cubicBezTo>
                    <a:pt x="1301" y="1351"/>
                    <a:pt x="2038" y="954"/>
                    <a:pt x="2340" y="765"/>
                  </a:cubicBezTo>
                  <a:cubicBezTo>
                    <a:pt x="2414" y="725"/>
                    <a:pt x="2414" y="623"/>
                    <a:pt x="2340" y="582"/>
                  </a:cubicBezTo>
                  <a:cubicBezTo>
                    <a:pt x="2039" y="400"/>
                    <a:pt x="1304" y="0"/>
                    <a:pt x="571" y="0"/>
                  </a:cubicBezTo>
                  <a:close/>
                </a:path>
              </a:pathLst>
            </a:custGeom>
            <a:solidFill>
              <a:srgbClr val="E3E8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5" name="Google Shape;2195;p81"/>
            <p:cNvSpPr/>
            <p:nvPr/>
          </p:nvSpPr>
          <p:spPr>
            <a:xfrm>
              <a:off x="6926896" y="3022199"/>
              <a:ext cx="63345" cy="35489"/>
            </a:xfrm>
            <a:custGeom>
              <a:rect b="b" l="l" r="r" t="t"/>
              <a:pathLst>
                <a:path extrusionOk="0" h="1353" w="2415">
                  <a:moveTo>
                    <a:pt x="1837" y="0"/>
                  </a:moveTo>
                  <a:cubicBezTo>
                    <a:pt x="1103" y="0"/>
                    <a:pt x="374" y="396"/>
                    <a:pt x="68" y="583"/>
                  </a:cubicBezTo>
                  <a:cubicBezTo>
                    <a:pt x="0" y="624"/>
                    <a:pt x="0" y="726"/>
                    <a:pt x="68" y="766"/>
                  </a:cubicBezTo>
                  <a:cubicBezTo>
                    <a:pt x="375" y="955"/>
                    <a:pt x="1109" y="1352"/>
                    <a:pt x="1846" y="1352"/>
                  </a:cubicBezTo>
                  <a:cubicBezTo>
                    <a:pt x="2038" y="1352"/>
                    <a:pt x="2230" y="1326"/>
                    <a:pt x="2414" y="1261"/>
                  </a:cubicBezTo>
                  <a:lnTo>
                    <a:pt x="2414" y="95"/>
                  </a:lnTo>
                  <a:cubicBezTo>
                    <a:pt x="2227" y="28"/>
                    <a:pt x="2032" y="0"/>
                    <a:pt x="1837" y="0"/>
                  </a:cubicBezTo>
                  <a:close/>
                </a:path>
              </a:pathLst>
            </a:custGeom>
            <a:solidFill>
              <a:srgbClr val="E3E8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6" name="Google Shape;2196;p81"/>
            <p:cNvSpPr/>
            <p:nvPr/>
          </p:nvSpPr>
          <p:spPr>
            <a:xfrm>
              <a:off x="7100302" y="2944558"/>
              <a:ext cx="56526" cy="56132"/>
            </a:xfrm>
            <a:custGeom>
              <a:rect b="b" l="l" r="r" t="t"/>
              <a:pathLst>
                <a:path extrusionOk="0" h="2140" w="2155">
                  <a:moveTo>
                    <a:pt x="2034" y="0"/>
                  </a:moveTo>
                  <a:cubicBezTo>
                    <a:pt x="2026" y="0"/>
                    <a:pt x="2017" y="1"/>
                    <a:pt x="2007" y="4"/>
                  </a:cubicBezTo>
                  <a:cubicBezTo>
                    <a:pt x="1573" y="105"/>
                    <a:pt x="407" y="458"/>
                    <a:pt x="0" y="1312"/>
                  </a:cubicBezTo>
                  <a:lnTo>
                    <a:pt x="828" y="2140"/>
                  </a:lnTo>
                  <a:cubicBezTo>
                    <a:pt x="1675" y="1733"/>
                    <a:pt x="2035" y="567"/>
                    <a:pt x="2136" y="133"/>
                  </a:cubicBezTo>
                  <a:cubicBezTo>
                    <a:pt x="2154" y="61"/>
                    <a:pt x="2099" y="0"/>
                    <a:pt x="2034" y="0"/>
                  </a:cubicBezTo>
                  <a:close/>
                </a:path>
              </a:pathLst>
            </a:custGeom>
            <a:solidFill>
              <a:srgbClr val="E3E8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7" name="Google Shape;2197;p81"/>
            <p:cNvSpPr/>
            <p:nvPr/>
          </p:nvSpPr>
          <p:spPr>
            <a:xfrm>
              <a:off x="6965218" y="3079092"/>
              <a:ext cx="56499" cy="56158"/>
            </a:xfrm>
            <a:custGeom>
              <a:rect b="b" l="l" r="r" t="t"/>
              <a:pathLst>
                <a:path extrusionOk="0" h="2141" w="2154">
                  <a:moveTo>
                    <a:pt x="1333" y="1"/>
                  </a:moveTo>
                  <a:cubicBezTo>
                    <a:pt x="485" y="408"/>
                    <a:pt x="126" y="1574"/>
                    <a:pt x="24" y="2008"/>
                  </a:cubicBezTo>
                  <a:cubicBezTo>
                    <a:pt x="0" y="2074"/>
                    <a:pt x="56" y="2140"/>
                    <a:pt x="126" y="2140"/>
                  </a:cubicBezTo>
                  <a:cubicBezTo>
                    <a:pt x="135" y="2140"/>
                    <a:pt x="144" y="2139"/>
                    <a:pt x="153" y="2137"/>
                  </a:cubicBezTo>
                  <a:cubicBezTo>
                    <a:pt x="587" y="2035"/>
                    <a:pt x="1746" y="1682"/>
                    <a:pt x="2153" y="828"/>
                  </a:cubicBezTo>
                  <a:lnTo>
                    <a:pt x="1333" y="1"/>
                  </a:lnTo>
                  <a:close/>
                </a:path>
              </a:pathLst>
            </a:custGeom>
            <a:solidFill>
              <a:srgbClr val="E3E8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8" name="Google Shape;2198;p81"/>
            <p:cNvSpPr/>
            <p:nvPr/>
          </p:nvSpPr>
          <p:spPr>
            <a:xfrm>
              <a:off x="7100302" y="3079276"/>
              <a:ext cx="56499" cy="56027"/>
            </a:xfrm>
            <a:custGeom>
              <a:rect b="b" l="l" r="r" t="t"/>
              <a:pathLst>
                <a:path extrusionOk="0" h="2136" w="2154">
                  <a:moveTo>
                    <a:pt x="828" y="1"/>
                  </a:moveTo>
                  <a:lnTo>
                    <a:pt x="0" y="821"/>
                  </a:lnTo>
                  <a:cubicBezTo>
                    <a:pt x="407" y="1669"/>
                    <a:pt x="1573" y="2028"/>
                    <a:pt x="2007" y="2130"/>
                  </a:cubicBezTo>
                  <a:cubicBezTo>
                    <a:pt x="2018" y="2134"/>
                    <a:pt x="2029" y="2135"/>
                    <a:pt x="2039" y="2135"/>
                  </a:cubicBezTo>
                  <a:cubicBezTo>
                    <a:pt x="2101" y="2135"/>
                    <a:pt x="2154" y="2071"/>
                    <a:pt x="2136" y="2001"/>
                  </a:cubicBezTo>
                  <a:cubicBezTo>
                    <a:pt x="2035" y="1567"/>
                    <a:pt x="1682" y="407"/>
                    <a:pt x="828" y="1"/>
                  </a:cubicBezTo>
                  <a:close/>
                </a:path>
              </a:pathLst>
            </a:custGeom>
            <a:solidFill>
              <a:srgbClr val="E3E8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 name="Google Shape;2199;p81"/>
            <p:cNvSpPr/>
            <p:nvPr/>
          </p:nvSpPr>
          <p:spPr>
            <a:xfrm>
              <a:off x="6965218" y="2944558"/>
              <a:ext cx="56499" cy="56132"/>
            </a:xfrm>
            <a:custGeom>
              <a:rect b="b" l="l" r="r" t="t"/>
              <a:pathLst>
                <a:path extrusionOk="0" h="2140" w="2154">
                  <a:moveTo>
                    <a:pt x="124" y="0"/>
                  </a:moveTo>
                  <a:cubicBezTo>
                    <a:pt x="55" y="0"/>
                    <a:pt x="0" y="61"/>
                    <a:pt x="24" y="133"/>
                  </a:cubicBezTo>
                  <a:cubicBezTo>
                    <a:pt x="126" y="567"/>
                    <a:pt x="478" y="1733"/>
                    <a:pt x="1333" y="2140"/>
                  </a:cubicBezTo>
                  <a:lnTo>
                    <a:pt x="2153" y="1312"/>
                  </a:lnTo>
                  <a:cubicBezTo>
                    <a:pt x="1746" y="465"/>
                    <a:pt x="587" y="105"/>
                    <a:pt x="153" y="4"/>
                  </a:cubicBezTo>
                  <a:cubicBezTo>
                    <a:pt x="143" y="1"/>
                    <a:pt x="133" y="0"/>
                    <a:pt x="124" y="0"/>
                  </a:cubicBezTo>
                  <a:close/>
                </a:path>
              </a:pathLst>
            </a:custGeom>
            <a:solidFill>
              <a:srgbClr val="E3E8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 name="Google Shape;2200;p81"/>
            <p:cNvSpPr/>
            <p:nvPr/>
          </p:nvSpPr>
          <p:spPr>
            <a:xfrm>
              <a:off x="6984156" y="2963129"/>
              <a:ext cx="153708" cy="153524"/>
            </a:xfrm>
            <a:custGeom>
              <a:rect b="b" l="l" r="r" t="t"/>
              <a:pathLst>
                <a:path extrusionOk="0" h="5853" w="5860">
                  <a:moveTo>
                    <a:pt x="2930" y="1"/>
                  </a:moveTo>
                  <a:cubicBezTo>
                    <a:pt x="1316" y="1"/>
                    <a:pt x="1" y="1310"/>
                    <a:pt x="1" y="2930"/>
                  </a:cubicBezTo>
                  <a:cubicBezTo>
                    <a:pt x="1" y="4544"/>
                    <a:pt x="1316" y="5853"/>
                    <a:pt x="2930" y="5853"/>
                  </a:cubicBezTo>
                  <a:cubicBezTo>
                    <a:pt x="4550" y="5853"/>
                    <a:pt x="5859" y="4544"/>
                    <a:pt x="5859" y="2930"/>
                  </a:cubicBezTo>
                  <a:cubicBezTo>
                    <a:pt x="5859" y="1310"/>
                    <a:pt x="4550" y="1"/>
                    <a:pt x="2930" y="1"/>
                  </a:cubicBezTo>
                  <a:close/>
                </a:path>
              </a:pathLst>
            </a:custGeom>
            <a:solidFill>
              <a:srgbClr val="4F64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 name="Google Shape;2201;p81"/>
            <p:cNvSpPr/>
            <p:nvPr/>
          </p:nvSpPr>
          <p:spPr>
            <a:xfrm>
              <a:off x="7001940" y="2980756"/>
              <a:ext cx="118114" cy="118297"/>
            </a:xfrm>
            <a:custGeom>
              <a:rect b="b" l="l" r="r" t="t"/>
              <a:pathLst>
                <a:path extrusionOk="0" h="4510" w="4503">
                  <a:moveTo>
                    <a:pt x="2252" y="0"/>
                  </a:moveTo>
                  <a:cubicBezTo>
                    <a:pt x="1011" y="0"/>
                    <a:pt x="1" y="1011"/>
                    <a:pt x="1" y="2258"/>
                  </a:cubicBezTo>
                  <a:cubicBezTo>
                    <a:pt x="1" y="3499"/>
                    <a:pt x="1011" y="4509"/>
                    <a:pt x="2252" y="4509"/>
                  </a:cubicBezTo>
                  <a:cubicBezTo>
                    <a:pt x="3499" y="4509"/>
                    <a:pt x="4503" y="3499"/>
                    <a:pt x="4503" y="2258"/>
                  </a:cubicBezTo>
                  <a:cubicBezTo>
                    <a:pt x="4503" y="1011"/>
                    <a:pt x="3499" y="0"/>
                    <a:pt x="2252" y="0"/>
                  </a:cubicBezTo>
                  <a:close/>
                </a:path>
              </a:pathLst>
            </a:custGeom>
            <a:solidFill>
              <a:srgbClr val="243F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02" name="Google Shape;2202;p81"/>
          <p:cNvGrpSpPr/>
          <p:nvPr/>
        </p:nvGrpSpPr>
        <p:grpSpPr>
          <a:xfrm>
            <a:off x="7970194" y="2013577"/>
            <a:ext cx="372676" cy="331731"/>
            <a:chOff x="7970194" y="2013577"/>
            <a:chExt cx="372676" cy="331731"/>
          </a:xfrm>
        </p:grpSpPr>
        <p:sp>
          <p:nvSpPr>
            <p:cNvPr id="2203" name="Google Shape;2203;p81"/>
            <p:cNvSpPr/>
            <p:nvPr/>
          </p:nvSpPr>
          <p:spPr>
            <a:xfrm>
              <a:off x="8092032" y="2284533"/>
              <a:ext cx="102454" cy="60775"/>
            </a:xfrm>
            <a:custGeom>
              <a:rect b="b" l="l" r="r" t="t"/>
              <a:pathLst>
                <a:path extrusionOk="0" h="2317" w="3906">
                  <a:moveTo>
                    <a:pt x="2620" y="1"/>
                  </a:moveTo>
                  <a:cubicBezTo>
                    <a:pt x="2541" y="1"/>
                    <a:pt x="2462" y="40"/>
                    <a:pt x="2414" y="133"/>
                  </a:cubicBezTo>
                  <a:lnTo>
                    <a:pt x="1573" y="1848"/>
                  </a:lnTo>
                  <a:lnTo>
                    <a:pt x="312" y="1848"/>
                  </a:lnTo>
                  <a:cubicBezTo>
                    <a:pt x="0" y="1848"/>
                    <a:pt x="0" y="2316"/>
                    <a:pt x="312" y="2316"/>
                  </a:cubicBezTo>
                  <a:lnTo>
                    <a:pt x="3594" y="2316"/>
                  </a:lnTo>
                  <a:cubicBezTo>
                    <a:pt x="3906" y="2316"/>
                    <a:pt x="3906" y="1848"/>
                    <a:pt x="3594" y="1848"/>
                  </a:cubicBezTo>
                  <a:lnTo>
                    <a:pt x="2102" y="1848"/>
                  </a:lnTo>
                  <a:lnTo>
                    <a:pt x="2841" y="343"/>
                  </a:lnTo>
                  <a:cubicBezTo>
                    <a:pt x="2931" y="154"/>
                    <a:pt x="2776" y="1"/>
                    <a:pt x="2620" y="1"/>
                  </a:cubicBezTo>
                  <a:close/>
                </a:path>
              </a:pathLst>
            </a:custGeom>
            <a:solidFill>
              <a:srgbClr val="C8D3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81"/>
            <p:cNvSpPr/>
            <p:nvPr/>
          </p:nvSpPr>
          <p:spPr>
            <a:xfrm>
              <a:off x="8116741" y="2284533"/>
              <a:ext cx="77746" cy="60775"/>
            </a:xfrm>
            <a:custGeom>
              <a:rect b="b" l="l" r="r" t="t"/>
              <a:pathLst>
                <a:path extrusionOk="0" h="2317" w="2964">
                  <a:moveTo>
                    <a:pt x="2616" y="1"/>
                  </a:moveTo>
                  <a:cubicBezTo>
                    <a:pt x="2538" y="1"/>
                    <a:pt x="2460" y="40"/>
                    <a:pt x="2415" y="133"/>
                  </a:cubicBezTo>
                  <a:lnTo>
                    <a:pt x="1567" y="1848"/>
                  </a:lnTo>
                  <a:lnTo>
                    <a:pt x="313" y="1848"/>
                  </a:lnTo>
                  <a:cubicBezTo>
                    <a:pt x="1" y="1848"/>
                    <a:pt x="1" y="2316"/>
                    <a:pt x="313" y="2316"/>
                  </a:cubicBezTo>
                  <a:lnTo>
                    <a:pt x="2652" y="2316"/>
                  </a:lnTo>
                  <a:cubicBezTo>
                    <a:pt x="2964" y="2316"/>
                    <a:pt x="2964" y="1848"/>
                    <a:pt x="2652" y="1848"/>
                  </a:cubicBezTo>
                  <a:lnTo>
                    <a:pt x="2096" y="1848"/>
                  </a:lnTo>
                  <a:lnTo>
                    <a:pt x="2835" y="343"/>
                  </a:lnTo>
                  <a:cubicBezTo>
                    <a:pt x="2925" y="154"/>
                    <a:pt x="2770" y="1"/>
                    <a:pt x="2616" y="1"/>
                  </a:cubicBezTo>
                  <a:close/>
                </a:path>
              </a:pathLst>
            </a:custGeom>
            <a:solidFill>
              <a:srgbClr val="D8E0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81"/>
            <p:cNvSpPr/>
            <p:nvPr/>
          </p:nvSpPr>
          <p:spPr>
            <a:xfrm>
              <a:off x="7970194" y="2104805"/>
              <a:ext cx="38086" cy="48578"/>
            </a:xfrm>
            <a:custGeom>
              <a:rect b="b" l="l" r="r" t="t"/>
              <a:pathLst>
                <a:path extrusionOk="0" h="1852" w="1452">
                  <a:moveTo>
                    <a:pt x="1452" y="1"/>
                  </a:moveTo>
                  <a:lnTo>
                    <a:pt x="204" y="523"/>
                  </a:lnTo>
                  <a:cubicBezTo>
                    <a:pt x="34" y="598"/>
                    <a:pt x="1" y="828"/>
                    <a:pt x="143" y="950"/>
                  </a:cubicBezTo>
                  <a:lnTo>
                    <a:pt x="1282" y="1852"/>
                  </a:lnTo>
                  <a:lnTo>
                    <a:pt x="1452" y="1"/>
                  </a:lnTo>
                  <a:close/>
                </a:path>
              </a:pathLst>
            </a:custGeom>
            <a:solidFill>
              <a:srgbClr val="D8E0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81"/>
            <p:cNvSpPr/>
            <p:nvPr/>
          </p:nvSpPr>
          <p:spPr>
            <a:xfrm>
              <a:off x="7984961" y="2013577"/>
              <a:ext cx="357908" cy="288687"/>
            </a:xfrm>
            <a:custGeom>
              <a:rect b="b" l="l" r="r" t="t"/>
              <a:pathLst>
                <a:path extrusionOk="0" h="11006" w="13645">
                  <a:moveTo>
                    <a:pt x="5405" y="0"/>
                  </a:moveTo>
                  <a:cubicBezTo>
                    <a:pt x="5148" y="0"/>
                    <a:pt x="1104" y="70"/>
                    <a:pt x="455" y="4455"/>
                  </a:cubicBezTo>
                  <a:cubicBezTo>
                    <a:pt x="0" y="8435"/>
                    <a:pt x="3235" y="11005"/>
                    <a:pt x="6978" y="11005"/>
                  </a:cubicBezTo>
                  <a:cubicBezTo>
                    <a:pt x="10015" y="11005"/>
                    <a:pt x="12653" y="9202"/>
                    <a:pt x="13582" y="6700"/>
                  </a:cubicBezTo>
                  <a:cubicBezTo>
                    <a:pt x="13644" y="6518"/>
                    <a:pt x="13508" y="6346"/>
                    <a:pt x="13338" y="6346"/>
                  </a:cubicBezTo>
                  <a:cubicBezTo>
                    <a:pt x="13305" y="6346"/>
                    <a:pt x="13271" y="6353"/>
                    <a:pt x="13236" y="6367"/>
                  </a:cubicBezTo>
                  <a:cubicBezTo>
                    <a:pt x="12738" y="6573"/>
                    <a:pt x="12201" y="6679"/>
                    <a:pt x="11663" y="6679"/>
                  </a:cubicBezTo>
                  <a:cubicBezTo>
                    <a:pt x="11527" y="6679"/>
                    <a:pt x="11392" y="6673"/>
                    <a:pt x="11256" y="6659"/>
                  </a:cubicBezTo>
                  <a:cubicBezTo>
                    <a:pt x="9337" y="6483"/>
                    <a:pt x="7954" y="4103"/>
                    <a:pt x="7127" y="2665"/>
                  </a:cubicBezTo>
                  <a:cubicBezTo>
                    <a:pt x="6571" y="1709"/>
                    <a:pt x="5825" y="1112"/>
                    <a:pt x="4726" y="902"/>
                  </a:cubicBezTo>
                  <a:lnTo>
                    <a:pt x="5418" y="0"/>
                  </a:lnTo>
                  <a:cubicBezTo>
                    <a:pt x="5418" y="0"/>
                    <a:pt x="5414" y="0"/>
                    <a:pt x="5405" y="0"/>
                  </a:cubicBezTo>
                  <a:close/>
                </a:path>
              </a:pathLst>
            </a:custGeom>
            <a:solidFill>
              <a:srgbClr val="7F92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 name="Google Shape;2207;p81"/>
            <p:cNvSpPr/>
            <p:nvPr/>
          </p:nvSpPr>
          <p:spPr>
            <a:xfrm>
              <a:off x="7984961" y="2013577"/>
              <a:ext cx="244385" cy="288687"/>
            </a:xfrm>
            <a:custGeom>
              <a:rect b="b" l="l" r="r" t="t"/>
              <a:pathLst>
                <a:path extrusionOk="0" h="11006" w="9317">
                  <a:moveTo>
                    <a:pt x="5398" y="0"/>
                  </a:moveTo>
                  <a:cubicBezTo>
                    <a:pt x="5141" y="0"/>
                    <a:pt x="1098" y="70"/>
                    <a:pt x="448" y="4455"/>
                  </a:cubicBezTo>
                  <a:cubicBezTo>
                    <a:pt x="0" y="8435"/>
                    <a:pt x="3228" y="11005"/>
                    <a:pt x="6978" y="11005"/>
                  </a:cubicBezTo>
                  <a:cubicBezTo>
                    <a:pt x="7771" y="11005"/>
                    <a:pt x="8564" y="10883"/>
                    <a:pt x="9317" y="10639"/>
                  </a:cubicBezTo>
                  <a:lnTo>
                    <a:pt x="9317" y="10639"/>
                  </a:lnTo>
                  <a:cubicBezTo>
                    <a:pt x="9147" y="10646"/>
                    <a:pt x="8971" y="10653"/>
                    <a:pt x="8795" y="10653"/>
                  </a:cubicBezTo>
                  <a:cubicBezTo>
                    <a:pt x="5045" y="10653"/>
                    <a:pt x="1818" y="8083"/>
                    <a:pt x="2265" y="4103"/>
                  </a:cubicBezTo>
                  <a:cubicBezTo>
                    <a:pt x="2645" y="1560"/>
                    <a:pt x="4157" y="475"/>
                    <a:pt x="5411" y="0"/>
                  </a:cubicBezTo>
                  <a:cubicBezTo>
                    <a:pt x="5411" y="0"/>
                    <a:pt x="5407" y="0"/>
                    <a:pt x="5398" y="0"/>
                  </a:cubicBezTo>
                  <a:close/>
                </a:path>
              </a:pathLst>
            </a:custGeom>
            <a:solidFill>
              <a:srgbClr val="6C81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81"/>
            <p:cNvSpPr/>
            <p:nvPr/>
          </p:nvSpPr>
          <p:spPr>
            <a:xfrm>
              <a:off x="8083875" y="2093447"/>
              <a:ext cx="208974" cy="129786"/>
            </a:xfrm>
            <a:custGeom>
              <a:rect b="b" l="l" r="r" t="t"/>
              <a:pathLst>
                <a:path extrusionOk="0" h="4948" w="7967">
                  <a:moveTo>
                    <a:pt x="2937" y="0"/>
                  </a:moveTo>
                  <a:cubicBezTo>
                    <a:pt x="2729" y="0"/>
                    <a:pt x="2519" y="51"/>
                    <a:pt x="2325" y="156"/>
                  </a:cubicBezTo>
                  <a:lnTo>
                    <a:pt x="2318" y="156"/>
                  </a:lnTo>
                  <a:cubicBezTo>
                    <a:pt x="0" y="1422"/>
                    <a:pt x="1203" y="4948"/>
                    <a:pt x="4061" y="4948"/>
                  </a:cubicBezTo>
                  <a:cubicBezTo>
                    <a:pt x="5106" y="4948"/>
                    <a:pt x="6373" y="4476"/>
                    <a:pt x="7770" y="3248"/>
                  </a:cubicBezTo>
                  <a:cubicBezTo>
                    <a:pt x="7967" y="3078"/>
                    <a:pt x="7845" y="2760"/>
                    <a:pt x="7587" y="2760"/>
                  </a:cubicBezTo>
                  <a:cubicBezTo>
                    <a:pt x="6753" y="2760"/>
                    <a:pt x="5410" y="2393"/>
                    <a:pt x="3966" y="515"/>
                  </a:cubicBezTo>
                  <a:cubicBezTo>
                    <a:pt x="3717" y="182"/>
                    <a:pt x="3332" y="0"/>
                    <a:pt x="2937" y="0"/>
                  </a:cubicBezTo>
                  <a:close/>
                </a:path>
              </a:pathLst>
            </a:custGeom>
            <a:solidFill>
              <a:srgbClr val="6C81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81"/>
            <p:cNvSpPr/>
            <p:nvPr/>
          </p:nvSpPr>
          <p:spPr>
            <a:xfrm>
              <a:off x="8108505" y="2142707"/>
              <a:ext cx="184292" cy="80552"/>
            </a:xfrm>
            <a:custGeom>
              <a:rect b="b" l="l" r="r" t="t"/>
              <a:pathLst>
                <a:path extrusionOk="0" h="3071" w="7026">
                  <a:moveTo>
                    <a:pt x="172" y="0"/>
                  </a:moveTo>
                  <a:cubicBezTo>
                    <a:pt x="0" y="1438"/>
                    <a:pt x="1179" y="3070"/>
                    <a:pt x="3125" y="3070"/>
                  </a:cubicBezTo>
                  <a:cubicBezTo>
                    <a:pt x="4171" y="3070"/>
                    <a:pt x="5439" y="2598"/>
                    <a:pt x="6838" y="1370"/>
                  </a:cubicBezTo>
                  <a:cubicBezTo>
                    <a:pt x="7026" y="1195"/>
                    <a:pt x="6908" y="882"/>
                    <a:pt x="6656" y="882"/>
                  </a:cubicBezTo>
                  <a:cubicBezTo>
                    <a:pt x="6653" y="882"/>
                    <a:pt x="6651" y="882"/>
                    <a:pt x="6648" y="882"/>
                  </a:cubicBezTo>
                  <a:cubicBezTo>
                    <a:pt x="6465" y="882"/>
                    <a:pt x="6289" y="861"/>
                    <a:pt x="6119" y="827"/>
                  </a:cubicBezTo>
                  <a:cubicBezTo>
                    <a:pt x="5293" y="1605"/>
                    <a:pt x="3857" y="2217"/>
                    <a:pt x="2601" y="2217"/>
                  </a:cubicBezTo>
                  <a:cubicBezTo>
                    <a:pt x="1361" y="2217"/>
                    <a:pt x="297" y="1621"/>
                    <a:pt x="172" y="0"/>
                  </a:cubicBezTo>
                  <a:close/>
                </a:path>
              </a:pathLst>
            </a:custGeom>
            <a:solidFill>
              <a:srgbClr val="5D748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81"/>
            <p:cNvSpPr/>
            <p:nvPr/>
          </p:nvSpPr>
          <p:spPr>
            <a:xfrm>
              <a:off x="8032805" y="2087388"/>
              <a:ext cx="36827" cy="42886"/>
            </a:xfrm>
            <a:custGeom>
              <a:rect b="b" l="l" r="r" t="t"/>
              <a:pathLst>
                <a:path extrusionOk="0" h="1635" w="1404">
                  <a:moveTo>
                    <a:pt x="705" y="0"/>
                  </a:moveTo>
                  <a:cubicBezTo>
                    <a:pt x="319" y="0"/>
                    <a:pt x="0" y="312"/>
                    <a:pt x="0" y="706"/>
                  </a:cubicBezTo>
                  <a:lnTo>
                    <a:pt x="0" y="929"/>
                  </a:lnTo>
                  <a:cubicBezTo>
                    <a:pt x="0" y="1323"/>
                    <a:pt x="319" y="1634"/>
                    <a:pt x="705" y="1634"/>
                  </a:cubicBezTo>
                  <a:cubicBezTo>
                    <a:pt x="1092" y="1634"/>
                    <a:pt x="1404" y="1323"/>
                    <a:pt x="1404" y="936"/>
                  </a:cubicBezTo>
                  <a:lnTo>
                    <a:pt x="1404" y="706"/>
                  </a:lnTo>
                  <a:cubicBezTo>
                    <a:pt x="1404" y="312"/>
                    <a:pt x="1092" y="0"/>
                    <a:pt x="705" y="0"/>
                  </a:cubicBezTo>
                  <a:close/>
                </a:path>
              </a:pathLst>
            </a:custGeom>
            <a:solidFill>
              <a:srgbClr val="203B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1" name="Google Shape;2211;p81"/>
            <p:cNvSpPr/>
            <p:nvPr/>
          </p:nvSpPr>
          <p:spPr>
            <a:xfrm>
              <a:off x="8051297" y="2087388"/>
              <a:ext cx="18518" cy="30742"/>
            </a:xfrm>
            <a:custGeom>
              <a:rect b="b" l="l" r="r" t="t"/>
              <a:pathLst>
                <a:path extrusionOk="0" h="1172" w="706">
                  <a:moveTo>
                    <a:pt x="0" y="0"/>
                  </a:moveTo>
                  <a:lnTo>
                    <a:pt x="0" y="821"/>
                  </a:lnTo>
                  <a:cubicBezTo>
                    <a:pt x="0" y="1055"/>
                    <a:pt x="175" y="1172"/>
                    <a:pt x="350" y="1172"/>
                  </a:cubicBezTo>
                  <a:cubicBezTo>
                    <a:pt x="524" y="1172"/>
                    <a:pt x="699" y="1055"/>
                    <a:pt x="699" y="821"/>
                  </a:cubicBezTo>
                  <a:lnTo>
                    <a:pt x="699" y="706"/>
                  </a:lnTo>
                  <a:cubicBezTo>
                    <a:pt x="706" y="312"/>
                    <a:pt x="387" y="0"/>
                    <a:pt x="0" y="0"/>
                  </a:cubicBezTo>
                  <a:close/>
                </a:path>
              </a:pathLst>
            </a:custGeom>
            <a:solidFill>
              <a:srgbClr val="405C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2" name="Google Shape;2212;p81"/>
            <p:cNvSpPr/>
            <p:nvPr/>
          </p:nvSpPr>
          <p:spPr>
            <a:xfrm>
              <a:off x="8045081" y="2093421"/>
              <a:ext cx="12276" cy="12302"/>
            </a:xfrm>
            <a:custGeom>
              <a:rect b="b" l="l" r="r" t="t"/>
              <a:pathLst>
                <a:path extrusionOk="0" h="469" w="468">
                  <a:moveTo>
                    <a:pt x="237" y="1"/>
                  </a:moveTo>
                  <a:cubicBezTo>
                    <a:pt x="109" y="1"/>
                    <a:pt x="0" y="109"/>
                    <a:pt x="0" y="238"/>
                  </a:cubicBezTo>
                  <a:cubicBezTo>
                    <a:pt x="0" y="367"/>
                    <a:pt x="109" y="469"/>
                    <a:pt x="237" y="469"/>
                  </a:cubicBezTo>
                  <a:cubicBezTo>
                    <a:pt x="366" y="469"/>
                    <a:pt x="468" y="367"/>
                    <a:pt x="468" y="238"/>
                  </a:cubicBezTo>
                  <a:cubicBezTo>
                    <a:pt x="468" y="109"/>
                    <a:pt x="366" y="1"/>
                    <a:pt x="23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13" name="Google Shape;2213;p81"/>
          <p:cNvGrpSpPr/>
          <p:nvPr/>
        </p:nvGrpSpPr>
        <p:grpSpPr>
          <a:xfrm>
            <a:off x="1416733" y="1512190"/>
            <a:ext cx="332964" cy="370158"/>
            <a:chOff x="1416733" y="1512190"/>
            <a:chExt cx="332964" cy="370158"/>
          </a:xfrm>
        </p:grpSpPr>
        <p:sp>
          <p:nvSpPr>
            <p:cNvPr id="2214" name="Google Shape;2214;p81"/>
            <p:cNvSpPr/>
            <p:nvPr/>
          </p:nvSpPr>
          <p:spPr>
            <a:xfrm>
              <a:off x="1416733" y="1637596"/>
              <a:ext cx="106913" cy="144134"/>
            </a:xfrm>
            <a:custGeom>
              <a:rect b="b" l="l" r="r" t="t"/>
              <a:pathLst>
                <a:path extrusionOk="0" h="5495" w="4076">
                  <a:moveTo>
                    <a:pt x="4075" y="0"/>
                  </a:moveTo>
                  <a:cubicBezTo>
                    <a:pt x="4075" y="0"/>
                    <a:pt x="1010" y="1092"/>
                    <a:pt x="34" y="5215"/>
                  </a:cubicBezTo>
                  <a:cubicBezTo>
                    <a:pt x="0" y="5343"/>
                    <a:pt x="95" y="5472"/>
                    <a:pt x="231" y="5486"/>
                  </a:cubicBezTo>
                  <a:cubicBezTo>
                    <a:pt x="310" y="5491"/>
                    <a:pt x="405" y="5494"/>
                    <a:pt x="510" y="5494"/>
                  </a:cubicBezTo>
                  <a:cubicBezTo>
                    <a:pt x="993" y="5494"/>
                    <a:pt x="1706" y="5416"/>
                    <a:pt x="2251" y="5004"/>
                  </a:cubicBezTo>
                  <a:lnTo>
                    <a:pt x="4075" y="0"/>
                  </a:lnTo>
                  <a:close/>
                </a:path>
              </a:pathLst>
            </a:custGeom>
            <a:solidFill>
              <a:srgbClr val="203B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5" name="Google Shape;2215;p81"/>
            <p:cNvSpPr/>
            <p:nvPr/>
          </p:nvSpPr>
          <p:spPr>
            <a:xfrm>
              <a:off x="1642967" y="1637596"/>
              <a:ext cx="106730" cy="144134"/>
            </a:xfrm>
            <a:custGeom>
              <a:rect b="b" l="l" r="r" t="t"/>
              <a:pathLst>
                <a:path extrusionOk="0" h="5495" w="4069">
                  <a:moveTo>
                    <a:pt x="0" y="0"/>
                  </a:moveTo>
                  <a:lnTo>
                    <a:pt x="1817" y="5004"/>
                  </a:lnTo>
                  <a:cubicBezTo>
                    <a:pt x="2362" y="5416"/>
                    <a:pt x="3080" y="5494"/>
                    <a:pt x="3561" y="5494"/>
                  </a:cubicBezTo>
                  <a:cubicBezTo>
                    <a:pt x="3666" y="5494"/>
                    <a:pt x="3760" y="5491"/>
                    <a:pt x="3838" y="5486"/>
                  </a:cubicBezTo>
                  <a:cubicBezTo>
                    <a:pt x="3973" y="5472"/>
                    <a:pt x="4068" y="5343"/>
                    <a:pt x="4034" y="5215"/>
                  </a:cubicBezTo>
                  <a:cubicBezTo>
                    <a:pt x="3058" y="1092"/>
                    <a:pt x="0" y="0"/>
                    <a:pt x="0" y="0"/>
                  </a:cubicBezTo>
                  <a:close/>
                </a:path>
              </a:pathLst>
            </a:custGeom>
            <a:solidFill>
              <a:srgbClr val="203B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6" name="Google Shape;2216;p81"/>
            <p:cNvSpPr/>
            <p:nvPr/>
          </p:nvSpPr>
          <p:spPr>
            <a:xfrm>
              <a:off x="1463685" y="1643472"/>
              <a:ext cx="238877" cy="238877"/>
            </a:xfrm>
            <a:custGeom>
              <a:rect b="b" l="l" r="r" t="t"/>
              <a:pathLst>
                <a:path extrusionOk="0" h="9107" w="9107">
                  <a:moveTo>
                    <a:pt x="1892" y="0"/>
                  </a:moveTo>
                  <a:cubicBezTo>
                    <a:pt x="746" y="1261"/>
                    <a:pt x="7" y="3221"/>
                    <a:pt x="7" y="5004"/>
                  </a:cubicBezTo>
                  <a:cubicBezTo>
                    <a:pt x="0" y="6272"/>
                    <a:pt x="529" y="7479"/>
                    <a:pt x="1458" y="8340"/>
                  </a:cubicBezTo>
                  <a:lnTo>
                    <a:pt x="3641" y="9106"/>
                  </a:lnTo>
                  <a:lnTo>
                    <a:pt x="5465" y="9106"/>
                  </a:lnTo>
                  <a:lnTo>
                    <a:pt x="7662" y="8333"/>
                  </a:lnTo>
                  <a:cubicBezTo>
                    <a:pt x="8578" y="7472"/>
                    <a:pt x="9100" y="6272"/>
                    <a:pt x="9100" y="5011"/>
                  </a:cubicBezTo>
                  <a:cubicBezTo>
                    <a:pt x="9107" y="3228"/>
                    <a:pt x="8367" y="1282"/>
                    <a:pt x="7235" y="14"/>
                  </a:cubicBezTo>
                  <a:lnTo>
                    <a:pt x="1892" y="0"/>
                  </a:lnTo>
                  <a:close/>
                </a:path>
              </a:pathLst>
            </a:custGeom>
            <a:solidFill>
              <a:srgbClr val="405C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7" name="Google Shape;2217;p81"/>
            <p:cNvSpPr/>
            <p:nvPr/>
          </p:nvSpPr>
          <p:spPr>
            <a:xfrm>
              <a:off x="1506178" y="1643472"/>
              <a:ext cx="154049" cy="47765"/>
            </a:xfrm>
            <a:custGeom>
              <a:rect b="b" l="l" r="r" t="t"/>
              <a:pathLst>
                <a:path extrusionOk="0" h="1821" w="5873">
                  <a:moveTo>
                    <a:pt x="272" y="0"/>
                  </a:moveTo>
                  <a:cubicBezTo>
                    <a:pt x="184" y="102"/>
                    <a:pt x="89" y="210"/>
                    <a:pt x="1" y="326"/>
                  </a:cubicBezTo>
                  <a:cubicBezTo>
                    <a:pt x="726" y="1322"/>
                    <a:pt x="1831" y="1821"/>
                    <a:pt x="2937" y="1821"/>
                  </a:cubicBezTo>
                  <a:cubicBezTo>
                    <a:pt x="4042" y="1821"/>
                    <a:pt x="5147" y="1322"/>
                    <a:pt x="5873" y="326"/>
                  </a:cubicBezTo>
                  <a:cubicBezTo>
                    <a:pt x="5791" y="217"/>
                    <a:pt x="5703" y="115"/>
                    <a:pt x="5615" y="14"/>
                  </a:cubicBezTo>
                  <a:lnTo>
                    <a:pt x="272" y="0"/>
                  </a:lnTo>
                  <a:close/>
                </a:path>
              </a:pathLst>
            </a:custGeom>
            <a:solidFill>
              <a:srgbClr val="203B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8" name="Google Shape;2218;p81"/>
            <p:cNvSpPr/>
            <p:nvPr/>
          </p:nvSpPr>
          <p:spPr>
            <a:xfrm>
              <a:off x="1499594" y="1643472"/>
              <a:ext cx="167216" cy="196909"/>
            </a:xfrm>
            <a:custGeom>
              <a:rect b="b" l="l" r="r" t="t"/>
              <a:pathLst>
                <a:path extrusionOk="0" h="7507" w="6375">
                  <a:moveTo>
                    <a:pt x="1140" y="0"/>
                  </a:moveTo>
                  <a:cubicBezTo>
                    <a:pt x="543" y="1004"/>
                    <a:pt x="1" y="2828"/>
                    <a:pt x="1" y="4096"/>
                  </a:cubicBezTo>
                  <a:cubicBezTo>
                    <a:pt x="1" y="5981"/>
                    <a:pt x="1425" y="7506"/>
                    <a:pt x="3188" y="7506"/>
                  </a:cubicBezTo>
                  <a:cubicBezTo>
                    <a:pt x="4944" y="7506"/>
                    <a:pt x="6375" y="5981"/>
                    <a:pt x="6375" y="4096"/>
                  </a:cubicBezTo>
                  <a:cubicBezTo>
                    <a:pt x="6375" y="2828"/>
                    <a:pt x="5825" y="1004"/>
                    <a:pt x="5235" y="0"/>
                  </a:cubicBezTo>
                  <a:close/>
                </a:path>
              </a:pathLst>
            </a:custGeom>
            <a:solidFill>
              <a:srgbClr val="D1DC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9" name="Google Shape;2219;p81"/>
            <p:cNvSpPr/>
            <p:nvPr/>
          </p:nvSpPr>
          <p:spPr>
            <a:xfrm>
              <a:off x="1518637" y="1643472"/>
              <a:ext cx="129157" cy="47765"/>
            </a:xfrm>
            <a:custGeom>
              <a:rect b="b" l="l" r="r" t="t"/>
              <a:pathLst>
                <a:path extrusionOk="0" h="1821" w="4924">
                  <a:moveTo>
                    <a:pt x="414" y="0"/>
                  </a:moveTo>
                  <a:cubicBezTo>
                    <a:pt x="258" y="278"/>
                    <a:pt x="116" y="563"/>
                    <a:pt x="0" y="854"/>
                  </a:cubicBezTo>
                  <a:cubicBezTo>
                    <a:pt x="695" y="1499"/>
                    <a:pt x="1579" y="1821"/>
                    <a:pt x="2462" y="1821"/>
                  </a:cubicBezTo>
                  <a:cubicBezTo>
                    <a:pt x="3345" y="1821"/>
                    <a:pt x="4228" y="1499"/>
                    <a:pt x="4923" y="854"/>
                  </a:cubicBezTo>
                  <a:cubicBezTo>
                    <a:pt x="4808" y="563"/>
                    <a:pt x="4665" y="278"/>
                    <a:pt x="4509" y="0"/>
                  </a:cubicBezTo>
                  <a:close/>
                </a:path>
              </a:pathLst>
            </a:custGeom>
            <a:solidFill>
              <a:srgbClr val="BEC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0" name="Google Shape;2220;p81"/>
            <p:cNvSpPr/>
            <p:nvPr/>
          </p:nvSpPr>
          <p:spPr>
            <a:xfrm>
              <a:off x="1493745" y="1858295"/>
              <a:ext cx="71687" cy="23869"/>
            </a:xfrm>
            <a:custGeom>
              <a:rect b="b" l="l" r="r" t="t"/>
              <a:pathLst>
                <a:path extrusionOk="0" h="910" w="2733">
                  <a:moveTo>
                    <a:pt x="909" y="1"/>
                  </a:moveTo>
                  <a:cubicBezTo>
                    <a:pt x="407" y="1"/>
                    <a:pt x="0" y="408"/>
                    <a:pt x="0" y="910"/>
                  </a:cubicBezTo>
                  <a:lnTo>
                    <a:pt x="2733" y="910"/>
                  </a:lnTo>
                  <a:cubicBezTo>
                    <a:pt x="2733" y="408"/>
                    <a:pt x="2319" y="1"/>
                    <a:pt x="1817" y="1"/>
                  </a:cubicBezTo>
                  <a:close/>
                </a:path>
              </a:pathLst>
            </a:custGeom>
            <a:solidFill>
              <a:srgbClr val="D8E0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1" name="Google Shape;2221;p81"/>
            <p:cNvSpPr/>
            <p:nvPr/>
          </p:nvSpPr>
          <p:spPr>
            <a:xfrm>
              <a:off x="1493745" y="1858295"/>
              <a:ext cx="47686" cy="23869"/>
            </a:xfrm>
            <a:custGeom>
              <a:rect b="b" l="l" r="r" t="t"/>
              <a:pathLst>
                <a:path extrusionOk="0" h="910" w="1818">
                  <a:moveTo>
                    <a:pt x="909" y="1"/>
                  </a:moveTo>
                  <a:cubicBezTo>
                    <a:pt x="407" y="1"/>
                    <a:pt x="0" y="408"/>
                    <a:pt x="0" y="910"/>
                  </a:cubicBezTo>
                  <a:lnTo>
                    <a:pt x="909" y="910"/>
                  </a:lnTo>
                  <a:cubicBezTo>
                    <a:pt x="909" y="408"/>
                    <a:pt x="1315" y="1"/>
                    <a:pt x="1817" y="1"/>
                  </a:cubicBezTo>
                  <a:close/>
                </a:path>
              </a:pathLst>
            </a:custGeom>
            <a:solidFill>
              <a:srgbClr val="C8D3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2" name="Google Shape;2222;p81"/>
            <p:cNvSpPr/>
            <p:nvPr/>
          </p:nvSpPr>
          <p:spPr>
            <a:xfrm>
              <a:off x="1601156" y="1858295"/>
              <a:ext cx="71713" cy="23869"/>
            </a:xfrm>
            <a:custGeom>
              <a:rect b="b" l="l" r="r" t="t"/>
              <a:pathLst>
                <a:path extrusionOk="0" h="910" w="2734">
                  <a:moveTo>
                    <a:pt x="909" y="1"/>
                  </a:moveTo>
                  <a:cubicBezTo>
                    <a:pt x="407" y="1"/>
                    <a:pt x="1" y="408"/>
                    <a:pt x="1" y="910"/>
                  </a:cubicBezTo>
                  <a:lnTo>
                    <a:pt x="2733" y="910"/>
                  </a:lnTo>
                  <a:cubicBezTo>
                    <a:pt x="2733" y="408"/>
                    <a:pt x="2326" y="1"/>
                    <a:pt x="1825" y="1"/>
                  </a:cubicBezTo>
                  <a:close/>
                </a:path>
              </a:pathLst>
            </a:custGeom>
            <a:solidFill>
              <a:srgbClr val="D8E0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3" name="Google Shape;2223;p81"/>
            <p:cNvSpPr/>
            <p:nvPr/>
          </p:nvSpPr>
          <p:spPr>
            <a:xfrm>
              <a:off x="1601156" y="1858295"/>
              <a:ext cx="47870" cy="23869"/>
            </a:xfrm>
            <a:custGeom>
              <a:rect b="b" l="l" r="r" t="t"/>
              <a:pathLst>
                <a:path extrusionOk="0" h="910" w="1825">
                  <a:moveTo>
                    <a:pt x="909" y="1"/>
                  </a:moveTo>
                  <a:cubicBezTo>
                    <a:pt x="407" y="1"/>
                    <a:pt x="1" y="408"/>
                    <a:pt x="1" y="910"/>
                  </a:cubicBezTo>
                  <a:lnTo>
                    <a:pt x="909" y="910"/>
                  </a:lnTo>
                  <a:cubicBezTo>
                    <a:pt x="909" y="408"/>
                    <a:pt x="1316" y="1"/>
                    <a:pt x="1825" y="1"/>
                  </a:cubicBezTo>
                  <a:close/>
                </a:path>
              </a:pathLst>
            </a:custGeom>
            <a:solidFill>
              <a:srgbClr val="C8D3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4" name="Google Shape;2224;p81"/>
            <p:cNvSpPr/>
            <p:nvPr/>
          </p:nvSpPr>
          <p:spPr>
            <a:xfrm>
              <a:off x="1499594" y="1512217"/>
              <a:ext cx="167216" cy="167190"/>
            </a:xfrm>
            <a:custGeom>
              <a:rect b="b" l="l" r="r" t="t"/>
              <a:pathLst>
                <a:path extrusionOk="0" h="6374" w="6375">
                  <a:moveTo>
                    <a:pt x="3188" y="0"/>
                  </a:moveTo>
                  <a:cubicBezTo>
                    <a:pt x="1432" y="0"/>
                    <a:pt x="1" y="1424"/>
                    <a:pt x="1" y="3187"/>
                  </a:cubicBezTo>
                  <a:cubicBezTo>
                    <a:pt x="1" y="4943"/>
                    <a:pt x="1432" y="6374"/>
                    <a:pt x="3188" y="6374"/>
                  </a:cubicBezTo>
                  <a:cubicBezTo>
                    <a:pt x="4944" y="6374"/>
                    <a:pt x="6375" y="4943"/>
                    <a:pt x="6375" y="3187"/>
                  </a:cubicBezTo>
                  <a:cubicBezTo>
                    <a:pt x="6375" y="1424"/>
                    <a:pt x="4944" y="0"/>
                    <a:pt x="3188" y="0"/>
                  </a:cubicBezTo>
                  <a:close/>
                </a:path>
              </a:pathLst>
            </a:custGeom>
            <a:solidFill>
              <a:srgbClr val="E7ED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5" name="Google Shape;2225;p81"/>
            <p:cNvSpPr/>
            <p:nvPr/>
          </p:nvSpPr>
          <p:spPr>
            <a:xfrm>
              <a:off x="1566480" y="1620415"/>
              <a:ext cx="33286" cy="32263"/>
            </a:xfrm>
            <a:custGeom>
              <a:rect b="b" l="l" r="r" t="t"/>
              <a:pathLst>
                <a:path extrusionOk="0" h="1230" w="1269">
                  <a:moveTo>
                    <a:pt x="638" y="1"/>
                  </a:moveTo>
                  <a:cubicBezTo>
                    <a:pt x="607" y="1"/>
                    <a:pt x="577" y="11"/>
                    <a:pt x="550" y="31"/>
                  </a:cubicBezTo>
                  <a:lnTo>
                    <a:pt x="95" y="330"/>
                  </a:lnTo>
                  <a:cubicBezTo>
                    <a:pt x="14" y="384"/>
                    <a:pt x="0" y="486"/>
                    <a:pt x="55" y="560"/>
                  </a:cubicBezTo>
                  <a:lnTo>
                    <a:pt x="509" y="1164"/>
                  </a:lnTo>
                  <a:cubicBezTo>
                    <a:pt x="539" y="1208"/>
                    <a:pt x="587" y="1230"/>
                    <a:pt x="634" y="1230"/>
                  </a:cubicBezTo>
                  <a:cubicBezTo>
                    <a:pt x="682" y="1230"/>
                    <a:pt x="729" y="1208"/>
                    <a:pt x="760" y="1164"/>
                  </a:cubicBezTo>
                  <a:lnTo>
                    <a:pt x="1214" y="560"/>
                  </a:lnTo>
                  <a:cubicBezTo>
                    <a:pt x="1268" y="486"/>
                    <a:pt x="1255" y="384"/>
                    <a:pt x="1180" y="330"/>
                  </a:cubicBezTo>
                  <a:lnTo>
                    <a:pt x="726" y="31"/>
                  </a:lnTo>
                  <a:cubicBezTo>
                    <a:pt x="699" y="11"/>
                    <a:pt x="668" y="1"/>
                    <a:pt x="638" y="1"/>
                  </a:cubicBezTo>
                  <a:close/>
                </a:path>
              </a:pathLst>
            </a:custGeom>
            <a:solidFill>
              <a:srgbClr val="C8D3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6" name="Google Shape;2226;p81"/>
            <p:cNvSpPr/>
            <p:nvPr/>
          </p:nvSpPr>
          <p:spPr>
            <a:xfrm>
              <a:off x="1499253" y="1512190"/>
              <a:ext cx="98913" cy="167190"/>
            </a:xfrm>
            <a:custGeom>
              <a:rect b="b" l="l" r="r" t="t"/>
              <a:pathLst>
                <a:path extrusionOk="0" h="6374" w="3771">
                  <a:moveTo>
                    <a:pt x="3179" y="0"/>
                  </a:moveTo>
                  <a:cubicBezTo>
                    <a:pt x="1461" y="0"/>
                    <a:pt x="0" y="1397"/>
                    <a:pt x="0" y="3188"/>
                  </a:cubicBezTo>
                  <a:cubicBezTo>
                    <a:pt x="0" y="4981"/>
                    <a:pt x="1465" y="6374"/>
                    <a:pt x="3186" y="6374"/>
                  </a:cubicBezTo>
                  <a:cubicBezTo>
                    <a:pt x="3378" y="6374"/>
                    <a:pt x="3574" y="6357"/>
                    <a:pt x="3770" y="6320"/>
                  </a:cubicBezTo>
                  <a:cubicBezTo>
                    <a:pt x="2258" y="6042"/>
                    <a:pt x="1153" y="4727"/>
                    <a:pt x="1153" y="3188"/>
                  </a:cubicBezTo>
                  <a:cubicBezTo>
                    <a:pt x="1153" y="1649"/>
                    <a:pt x="2258" y="326"/>
                    <a:pt x="3770" y="55"/>
                  </a:cubicBezTo>
                  <a:cubicBezTo>
                    <a:pt x="3571" y="18"/>
                    <a:pt x="3373" y="0"/>
                    <a:pt x="3179" y="0"/>
                  </a:cubicBezTo>
                  <a:close/>
                </a:path>
              </a:pathLst>
            </a:custGeom>
            <a:solidFill>
              <a:srgbClr val="D1DC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7" name="Google Shape;2227;p81"/>
            <p:cNvSpPr/>
            <p:nvPr/>
          </p:nvSpPr>
          <p:spPr>
            <a:xfrm>
              <a:off x="1499594" y="1512217"/>
              <a:ext cx="167216" cy="86638"/>
            </a:xfrm>
            <a:custGeom>
              <a:rect b="b" l="l" r="r" t="t"/>
              <a:pathLst>
                <a:path extrusionOk="0" h="3303" w="6375">
                  <a:moveTo>
                    <a:pt x="3188" y="0"/>
                  </a:moveTo>
                  <a:cubicBezTo>
                    <a:pt x="1432" y="0"/>
                    <a:pt x="1" y="1424"/>
                    <a:pt x="1" y="3187"/>
                  </a:cubicBezTo>
                  <a:cubicBezTo>
                    <a:pt x="1" y="3221"/>
                    <a:pt x="8" y="3261"/>
                    <a:pt x="8" y="3302"/>
                  </a:cubicBezTo>
                  <a:cubicBezTo>
                    <a:pt x="72" y="2331"/>
                    <a:pt x="878" y="1704"/>
                    <a:pt x="1717" y="1704"/>
                  </a:cubicBezTo>
                  <a:cubicBezTo>
                    <a:pt x="2109" y="1704"/>
                    <a:pt x="2507" y="1841"/>
                    <a:pt x="2842" y="2143"/>
                  </a:cubicBezTo>
                  <a:cubicBezTo>
                    <a:pt x="2940" y="2231"/>
                    <a:pt x="3064" y="2275"/>
                    <a:pt x="3188" y="2275"/>
                  </a:cubicBezTo>
                  <a:cubicBezTo>
                    <a:pt x="3311" y="2275"/>
                    <a:pt x="3435" y="2231"/>
                    <a:pt x="3534" y="2143"/>
                  </a:cubicBezTo>
                  <a:cubicBezTo>
                    <a:pt x="3868" y="1838"/>
                    <a:pt x="4268" y="1701"/>
                    <a:pt x="4662" y="1701"/>
                  </a:cubicBezTo>
                  <a:cubicBezTo>
                    <a:pt x="5504" y="1701"/>
                    <a:pt x="6315" y="2331"/>
                    <a:pt x="6375" y="3302"/>
                  </a:cubicBezTo>
                  <a:cubicBezTo>
                    <a:pt x="6375" y="3261"/>
                    <a:pt x="6375" y="3221"/>
                    <a:pt x="6375" y="3187"/>
                  </a:cubicBezTo>
                  <a:cubicBezTo>
                    <a:pt x="6375" y="1424"/>
                    <a:pt x="4951" y="0"/>
                    <a:pt x="3188" y="0"/>
                  </a:cubicBezTo>
                  <a:close/>
                </a:path>
              </a:pathLst>
            </a:custGeom>
            <a:solidFill>
              <a:srgbClr val="405C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8" name="Google Shape;2228;p81"/>
            <p:cNvSpPr/>
            <p:nvPr/>
          </p:nvSpPr>
          <p:spPr>
            <a:xfrm>
              <a:off x="1499594" y="1512217"/>
              <a:ext cx="98572" cy="86638"/>
            </a:xfrm>
            <a:custGeom>
              <a:rect b="b" l="l" r="r" t="t"/>
              <a:pathLst>
                <a:path extrusionOk="0" h="3303" w="3758">
                  <a:moveTo>
                    <a:pt x="3188" y="0"/>
                  </a:moveTo>
                  <a:cubicBezTo>
                    <a:pt x="1432" y="0"/>
                    <a:pt x="1" y="1424"/>
                    <a:pt x="1" y="3187"/>
                  </a:cubicBezTo>
                  <a:cubicBezTo>
                    <a:pt x="1" y="3221"/>
                    <a:pt x="8" y="3261"/>
                    <a:pt x="8" y="3302"/>
                  </a:cubicBezTo>
                  <a:cubicBezTo>
                    <a:pt x="62" y="2482"/>
                    <a:pt x="686" y="1824"/>
                    <a:pt x="1499" y="1722"/>
                  </a:cubicBezTo>
                  <a:cubicBezTo>
                    <a:pt x="1954" y="848"/>
                    <a:pt x="2788" y="231"/>
                    <a:pt x="3757" y="54"/>
                  </a:cubicBezTo>
                  <a:cubicBezTo>
                    <a:pt x="3567" y="20"/>
                    <a:pt x="3378" y="0"/>
                    <a:pt x="3188" y="0"/>
                  </a:cubicBezTo>
                  <a:close/>
                </a:path>
              </a:pathLst>
            </a:custGeom>
            <a:solidFill>
              <a:srgbClr val="203B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 name="Google Shape;2229;p81"/>
            <p:cNvSpPr/>
            <p:nvPr/>
          </p:nvSpPr>
          <p:spPr>
            <a:xfrm>
              <a:off x="1535529" y="1583877"/>
              <a:ext cx="23869" cy="29745"/>
            </a:xfrm>
            <a:custGeom>
              <a:rect b="b" l="l" r="r" t="t"/>
              <a:pathLst>
                <a:path extrusionOk="0" h="1134" w="910">
                  <a:moveTo>
                    <a:pt x="455" y="1"/>
                  </a:moveTo>
                  <a:cubicBezTo>
                    <a:pt x="204" y="1"/>
                    <a:pt x="0" y="204"/>
                    <a:pt x="0" y="455"/>
                  </a:cubicBezTo>
                  <a:lnTo>
                    <a:pt x="0" y="679"/>
                  </a:lnTo>
                  <a:cubicBezTo>
                    <a:pt x="0" y="930"/>
                    <a:pt x="204" y="1133"/>
                    <a:pt x="455" y="1133"/>
                  </a:cubicBezTo>
                  <a:cubicBezTo>
                    <a:pt x="459" y="1133"/>
                    <a:pt x="463" y="1133"/>
                    <a:pt x="467" y="1133"/>
                  </a:cubicBezTo>
                  <a:cubicBezTo>
                    <a:pt x="712" y="1133"/>
                    <a:pt x="909" y="926"/>
                    <a:pt x="909" y="679"/>
                  </a:cubicBezTo>
                  <a:lnTo>
                    <a:pt x="909" y="455"/>
                  </a:lnTo>
                  <a:cubicBezTo>
                    <a:pt x="909" y="204"/>
                    <a:pt x="706" y="1"/>
                    <a:pt x="455" y="1"/>
                  </a:cubicBezTo>
                  <a:close/>
                </a:path>
              </a:pathLst>
            </a:custGeom>
            <a:solidFill>
              <a:srgbClr val="203B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0" name="Google Shape;2230;p81"/>
            <p:cNvSpPr/>
            <p:nvPr/>
          </p:nvSpPr>
          <p:spPr>
            <a:xfrm>
              <a:off x="1541404" y="1589753"/>
              <a:ext cx="11935" cy="11935"/>
            </a:xfrm>
            <a:custGeom>
              <a:rect b="b" l="l" r="r" t="t"/>
              <a:pathLst>
                <a:path extrusionOk="0" h="455" w="455">
                  <a:moveTo>
                    <a:pt x="231" y="0"/>
                  </a:moveTo>
                  <a:cubicBezTo>
                    <a:pt x="102" y="0"/>
                    <a:pt x="0" y="102"/>
                    <a:pt x="0" y="231"/>
                  </a:cubicBezTo>
                  <a:cubicBezTo>
                    <a:pt x="0" y="353"/>
                    <a:pt x="102" y="455"/>
                    <a:pt x="231" y="455"/>
                  </a:cubicBezTo>
                  <a:cubicBezTo>
                    <a:pt x="353" y="455"/>
                    <a:pt x="455" y="353"/>
                    <a:pt x="455" y="231"/>
                  </a:cubicBezTo>
                  <a:cubicBezTo>
                    <a:pt x="455" y="102"/>
                    <a:pt x="353" y="0"/>
                    <a:pt x="23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1" name="Google Shape;2231;p81"/>
            <p:cNvSpPr/>
            <p:nvPr/>
          </p:nvSpPr>
          <p:spPr>
            <a:xfrm>
              <a:off x="1607032" y="1583877"/>
              <a:ext cx="23843" cy="29719"/>
            </a:xfrm>
            <a:custGeom>
              <a:rect b="b" l="l" r="r" t="t"/>
              <a:pathLst>
                <a:path extrusionOk="0" h="1133" w="909">
                  <a:moveTo>
                    <a:pt x="455" y="1"/>
                  </a:moveTo>
                  <a:cubicBezTo>
                    <a:pt x="204" y="1"/>
                    <a:pt x="0" y="204"/>
                    <a:pt x="0" y="455"/>
                  </a:cubicBezTo>
                  <a:lnTo>
                    <a:pt x="0" y="679"/>
                  </a:lnTo>
                  <a:cubicBezTo>
                    <a:pt x="0" y="930"/>
                    <a:pt x="204" y="1133"/>
                    <a:pt x="455" y="1133"/>
                  </a:cubicBezTo>
                  <a:cubicBezTo>
                    <a:pt x="705" y="1133"/>
                    <a:pt x="909" y="930"/>
                    <a:pt x="909" y="679"/>
                  </a:cubicBezTo>
                  <a:lnTo>
                    <a:pt x="909" y="455"/>
                  </a:lnTo>
                  <a:cubicBezTo>
                    <a:pt x="909" y="204"/>
                    <a:pt x="705" y="1"/>
                    <a:pt x="455" y="1"/>
                  </a:cubicBezTo>
                  <a:close/>
                </a:path>
              </a:pathLst>
            </a:custGeom>
            <a:solidFill>
              <a:srgbClr val="203B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 name="Google Shape;2232;p81"/>
            <p:cNvSpPr/>
            <p:nvPr/>
          </p:nvSpPr>
          <p:spPr>
            <a:xfrm>
              <a:off x="1613065" y="1589753"/>
              <a:ext cx="11961" cy="11935"/>
            </a:xfrm>
            <a:custGeom>
              <a:rect b="b" l="l" r="r" t="t"/>
              <a:pathLst>
                <a:path extrusionOk="0" h="455" w="456">
                  <a:moveTo>
                    <a:pt x="225" y="0"/>
                  </a:moveTo>
                  <a:cubicBezTo>
                    <a:pt x="103" y="0"/>
                    <a:pt x="1" y="102"/>
                    <a:pt x="1" y="231"/>
                  </a:cubicBezTo>
                  <a:cubicBezTo>
                    <a:pt x="1" y="353"/>
                    <a:pt x="103" y="455"/>
                    <a:pt x="225" y="455"/>
                  </a:cubicBezTo>
                  <a:cubicBezTo>
                    <a:pt x="353" y="455"/>
                    <a:pt x="455" y="353"/>
                    <a:pt x="455" y="231"/>
                  </a:cubicBezTo>
                  <a:cubicBezTo>
                    <a:pt x="455" y="102"/>
                    <a:pt x="353" y="0"/>
                    <a:pt x="22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3" name="Google Shape;2233;p81"/>
          <p:cNvGrpSpPr/>
          <p:nvPr/>
        </p:nvGrpSpPr>
        <p:grpSpPr>
          <a:xfrm>
            <a:off x="5246366" y="2906105"/>
            <a:ext cx="342852" cy="370079"/>
            <a:chOff x="5246366" y="2906105"/>
            <a:chExt cx="342852" cy="370079"/>
          </a:xfrm>
        </p:grpSpPr>
        <p:sp>
          <p:nvSpPr>
            <p:cNvPr id="2234" name="Google Shape;2234;p81"/>
            <p:cNvSpPr/>
            <p:nvPr/>
          </p:nvSpPr>
          <p:spPr>
            <a:xfrm>
              <a:off x="5410172" y="3089033"/>
              <a:ext cx="179046" cy="163701"/>
            </a:xfrm>
            <a:custGeom>
              <a:rect b="b" l="l" r="r" t="t"/>
              <a:pathLst>
                <a:path extrusionOk="0" h="6241" w="6826">
                  <a:moveTo>
                    <a:pt x="6548" y="1"/>
                  </a:moveTo>
                  <a:cubicBezTo>
                    <a:pt x="6513" y="1"/>
                    <a:pt x="6476" y="10"/>
                    <a:pt x="6440" y="29"/>
                  </a:cubicBezTo>
                  <a:cubicBezTo>
                    <a:pt x="2420" y="2029"/>
                    <a:pt x="677" y="4762"/>
                    <a:pt x="80" y="5907"/>
                  </a:cubicBezTo>
                  <a:cubicBezTo>
                    <a:pt x="1" y="6067"/>
                    <a:pt x="126" y="6240"/>
                    <a:pt x="284" y="6240"/>
                  </a:cubicBezTo>
                  <a:cubicBezTo>
                    <a:pt x="315" y="6240"/>
                    <a:pt x="347" y="6234"/>
                    <a:pt x="379" y="6219"/>
                  </a:cubicBezTo>
                  <a:cubicBezTo>
                    <a:pt x="4678" y="4348"/>
                    <a:pt x="6264" y="1500"/>
                    <a:pt x="6759" y="320"/>
                  </a:cubicBezTo>
                  <a:cubicBezTo>
                    <a:pt x="6825" y="161"/>
                    <a:pt x="6699" y="1"/>
                    <a:pt x="6548" y="1"/>
                  </a:cubicBezTo>
                  <a:close/>
                </a:path>
              </a:pathLst>
            </a:custGeom>
            <a:solidFill>
              <a:srgbClr val="D2DA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81"/>
            <p:cNvSpPr/>
            <p:nvPr/>
          </p:nvSpPr>
          <p:spPr>
            <a:xfrm>
              <a:off x="5405687" y="3137611"/>
              <a:ext cx="24210" cy="138573"/>
            </a:xfrm>
            <a:custGeom>
              <a:rect b="b" l="l" r="r" t="t"/>
              <a:pathLst>
                <a:path extrusionOk="0" h="5283" w="923">
                  <a:moveTo>
                    <a:pt x="0" y="1"/>
                  </a:moveTo>
                  <a:lnTo>
                    <a:pt x="0" y="4828"/>
                  </a:lnTo>
                  <a:cubicBezTo>
                    <a:pt x="0" y="5079"/>
                    <a:pt x="211" y="5283"/>
                    <a:pt x="461" y="5283"/>
                  </a:cubicBezTo>
                  <a:cubicBezTo>
                    <a:pt x="719" y="5283"/>
                    <a:pt x="923" y="5079"/>
                    <a:pt x="923" y="4822"/>
                  </a:cubicBezTo>
                  <a:lnTo>
                    <a:pt x="923" y="1"/>
                  </a:lnTo>
                  <a:close/>
                </a:path>
              </a:pathLst>
            </a:custGeom>
            <a:solidFill>
              <a:srgbClr val="AD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6" name="Google Shape;2236;p81"/>
            <p:cNvSpPr/>
            <p:nvPr/>
          </p:nvSpPr>
          <p:spPr>
            <a:xfrm>
              <a:off x="5381660" y="2906105"/>
              <a:ext cx="72237" cy="87110"/>
            </a:xfrm>
            <a:custGeom>
              <a:rect b="b" l="l" r="r" t="t"/>
              <a:pathLst>
                <a:path extrusionOk="0" h="3321" w="2754">
                  <a:moveTo>
                    <a:pt x="1378" y="0"/>
                  </a:moveTo>
                  <a:cubicBezTo>
                    <a:pt x="1311" y="0"/>
                    <a:pt x="1245" y="29"/>
                    <a:pt x="1201" y="87"/>
                  </a:cubicBezTo>
                  <a:cubicBezTo>
                    <a:pt x="971" y="371"/>
                    <a:pt x="550" y="921"/>
                    <a:pt x="1" y="1707"/>
                  </a:cubicBezTo>
                  <a:lnTo>
                    <a:pt x="693" y="3321"/>
                  </a:lnTo>
                  <a:lnTo>
                    <a:pt x="2300" y="3321"/>
                  </a:lnTo>
                  <a:lnTo>
                    <a:pt x="2754" y="1707"/>
                  </a:lnTo>
                  <a:cubicBezTo>
                    <a:pt x="2211" y="921"/>
                    <a:pt x="1784" y="371"/>
                    <a:pt x="1561" y="87"/>
                  </a:cubicBezTo>
                  <a:cubicBezTo>
                    <a:pt x="1513" y="29"/>
                    <a:pt x="1445" y="0"/>
                    <a:pt x="1378" y="0"/>
                  </a:cubicBezTo>
                  <a:close/>
                </a:path>
              </a:pathLst>
            </a:custGeom>
            <a:solidFill>
              <a:srgbClr val="B0BB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 name="Google Shape;2237;p81"/>
            <p:cNvSpPr/>
            <p:nvPr/>
          </p:nvSpPr>
          <p:spPr>
            <a:xfrm>
              <a:off x="5343076" y="2934093"/>
              <a:ext cx="168108" cy="215820"/>
            </a:xfrm>
            <a:custGeom>
              <a:rect b="b" l="l" r="r" t="t"/>
              <a:pathLst>
                <a:path extrusionOk="0" h="8228" w="6409">
                  <a:moveTo>
                    <a:pt x="4723" y="1"/>
                  </a:moveTo>
                  <a:cubicBezTo>
                    <a:pt x="4666" y="1"/>
                    <a:pt x="4609" y="23"/>
                    <a:pt x="4564" y="70"/>
                  </a:cubicBezTo>
                  <a:cubicBezTo>
                    <a:pt x="4069" y="559"/>
                    <a:pt x="2869" y="1800"/>
                    <a:pt x="2069" y="2952"/>
                  </a:cubicBezTo>
                  <a:cubicBezTo>
                    <a:pt x="1" y="5909"/>
                    <a:pt x="1357" y="8221"/>
                    <a:pt x="2848" y="8228"/>
                  </a:cubicBezTo>
                  <a:cubicBezTo>
                    <a:pt x="4815" y="8228"/>
                    <a:pt x="6408" y="6634"/>
                    <a:pt x="6408" y="4668"/>
                  </a:cubicBezTo>
                  <a:cubicBezTo>
                    <a:pt x="6408" y="3129"/>
                    <a:pt x="5323" y="898"/>
                    <a:pt x="4923" y="125"/>
                  </a:cubicBezTo>
                  <a:cubicBezTo>
                    <a:pt x="4884" y="45"/>
                    <a:pt x="4804" y="1"/>
                    <a:pt x="4723" y="1"/>
                  </a:cubicBezTo>
                  <a:close/>
                </a:path>
              </a:pathLst>
            </a:custGeom>
            <a:solidFill>
              <a:srgbClr val="98A6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 name="Google Shape;2238;p81"/>
            <p:cNvSpPr/>
            <p:nvPr/>
          </p:nvSpPr>
          <p:spPr>
            <a:xfrm>
              <a:off x="5324584" y="2934093"/>
              <a:ext cx="168108" cy="215820"/>
            </a:xfrm>
            <a:custGeom>
              <a:rect b="b" l="l" r="r" t="t"/>
              <a:pathLst>
                <a:path extrusionOk="0" h="8228" w="6409">
                  <a:moveTo>
                    <a:pt x="1685" y="1"/>
                  </a:moveTo>
                  <a:cubicBezTo>
                    <a:pt x="1603" y="1"/>
                    <a:pt x="1522" y="45"/>
                    <a:pt x="1479" y="125"/>
                  </a:cubicBezTo>
                  <a:cubicBezTo>
                    <a:pt x="1079" y="898"/>
                    <a:pt x="0" y="3129"/>
                    <a:pt x="0" y="4668"/>
                  </a:cubicBezTo>
                  <a:cubicBezTo>
                    <a:pt x="0" y="6634"/>
                    <a:pt x="1594" y="8228"/>
                    <a:pt x="3560" y="8228"/>
                  </a:cubicBezTo>
                  <a:cubicBezTo>
                    <a:pt x="5052" y="8221"/>
                    <a:pt x="6408" y="5909"/>
                    <a:pt x="4340" y="2952"/>
                  </a:cubicBezTo>
                  <a:cubicBezTo>
                    <a:pt x="3540" y="1800"/>
                    <a:pt x="2333" y="559"/>
                    <a:pt x="1845" y="70"/>
                  </a:cubicBezTo>
                  <a:cubicBezTo>
                    <a:pt x="1800" y="23"/>
                    <a:pt x="1742" y="1"/>
                    <a:pt x="1685" y="1"/>
                  </a:cubicBezTo>
                  <a:close/>
                </a:path>
              </a:pathLst>
            </a:custGeom>
            <a:solidFill>
              <a:srgbClr val="788A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9" name="Google Shape;2239;p81"/>
            <p:cNvSpPr/>
            <p:nvPr/>
          </p:nvSpPr>
          <p:spPr>
            <a:xfrm>
              <a:off x="5246366" y="3089033"/>
              <a:ext cx="179046" cy="163701"/>
            </a:xfrm>
            <a:custGeom>
              <a:rect b="b" l="l" r="r" t="t"/>
              <a:pathLst>
                <a:path extrusionOk="0" h="6241" w="6826">
                  <a:moveTo>
                    <a:pt x="282" y="1"/>
                  </a:moveTo>
                  <a:cubicBezTo>
                    <a:pt x="127" y="1"/>
                    <a:pt x="1" y="161"/>
                    <a:pt x="67" y="320"/>
                  </a:cubicBezTo>
                  <a:cubicBezTo>
                    <a:pt x="562" y="1500"/>
                    <a:pt x="2148" y="4348"/>
                    <a:pt x="6447" y="6219"/>
                  </a:cubicBezTo>
                  <a:cubicBezTo>
                    <a:pt x="6479" y="6234"/>
                    <a:pt x="6511" y="6240"/>
                    <a:pt x="6541" y="6240"/>
                  </a:cubicBezTo>
                  <a:cubicBezTo>
                    <a:pt x="6700" y="6240"/>
                    <a:pt x="6825" y="6067"/>
                    <a:pt x="6746" y="5907"/>
                  </a:cubicBezTo>
                  <a:cubicBezTo>
                    <a:pt x="6156" y="4762"/>
                    <a:pt x="4406" y="2029"/>
                    <a:pt x="392" y="29"/>
                  </a:cubicBezTo>
                  <a:cubicBezTo>
                    <a:pt x="355" y="10"/>
                    <a:pt x="318" y="1"/>
                    <a:pt x="282" y="1"/>
                  </a:cubicBezTo>
                  <a:close/>
                </a:path>
              </a:pathLst>
            </a:custGeom>
            <a:solidFill>
              <a:srgbClr val="C1CD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40" name="Google Shape;2240;p81"/>
          <p:cNvGrpSpPr/>
          <p:nvPr/>
        </p:nvGrpSpPr>
        <p:grpSpPr>
          <a:xfrm>
            <a:off x="849667" y="2434883"/>
            <a:ext cx="371259" cy="366249"/>
            <a:chOff x="849667" y="2434883"/>
            <a:chExt cx="371259" cy="366249"/>
          </a:xfrm>
        </p:grpSpPr>
        <p:sp>
          <p:nvSpPr>
            <p:cNvPr id="2241" name="Google Shape;2241;p81"/>
            <p:cNvSpPr/>
            <p:nvPr/>
          </p:nvSpPr>
          <p:spPr>
            <a:xfrm>
              <a:off x="956607" y="2434883"/>
              <a:ext cx="258628" cy="145367"/>
            </a:xfrm>
            <a:custGeom>
              <a:rect b="b" l="l" r="r" t="t"/>
              <a:pathLst>
                <a:path extrusionOk="0" h="5542" w="9860">
                  <a:moveTo>
                    <a:pt x="3972" y="1"/>
                  </a:moveTo>
                  <a:cubicBezTo>
                    <a:pt x="3899" y="1"/>
                    <a:pt x="3825" y="19"/>
                    <a:pt x="3757" y="56"/>
                  </a:cubicBezTo>
                  <a:cubicBezTo>
                    <a:pt x="2469" y="768"/>
                    <a:pt x="1675" y="2009"/>
                    <a:pt x="1675" y="2009"/>
                  </a:cubicBezTo>
                  <a:lnTo>
                    <a:pt x="1397" y="1893"/>
                  </a:lnTo>
                  <a:cubicBezTo>
                    <a:pt x="1335" y="1864"/>
                    <a:pt x="1271" y="1851"/>
                    <a:pt x="1207" y="1851"/>
                  </a:cubicBezTo>
                  <a:cubicBezTo>
                    <a:pt x="1063" y="1851"/>
                    <a:pt x="926" y="1922"/>
                    <a:pt x="841" y="2049"/>
                  </a:cubicBezTo>
                  <a:cubicBezTo>
                    <a:pt x="21" y="3304"/>
                    <a:pt x="0" y="5541"/>
                    <a:pt x="0" y="5541"/>
                  </a:cubicBezTo>
                  <a:lnTo>
                    <a:pt x="7798" y="4172"/>
                  </a:lnTo>
                  <a:lnTo>
                    <a:pt x="9595" y="2897"/>
                  </a:lnTo>
                  <a:cubicBezTo>
                    <a:pt x="9853" y="2714"/>
                    <a:pt x="9860" y="2348"/>
                    <a:pt x="9615" y="2158"/>
                  </a:cubicBezTo>
                  <a:cubicBezTo>
                    <a:pt x="8598" y="1412"/>
                    <a:pt x="7269" y="1215"/>
                    <a:pt x="7269" y="1215"/>
                  </a:cubicBezTo>
                  <a:lnTo>
                    <a:pt x="7385" y="653"/>
                  </a:lnTo>
                  <a:cubicBezTo>
                    <a:pt x="7443" y="368"/>
                    <a:pt x="7217" y="108"/>
                    <a:pt x="6932" y="108"/>
                  </a:cubicBezTo>
                  <a:cubicBezTo>
                    <a:pt x="6918" y="108"/>
                    <a:pt x="6904" y="109"/>
                    <a:pt x="6890" y="110"/>
                  </a:cubicBezTo>
                  <a:cubicBezTo>
                    <a:pt x="6103" y="191"/>
                    <a:pt x="5344" y="415"/>
                    <a:pt x="4632" y="761"/>
                  </a:cubicBezTo>
                  <a:lnTo>
                    <a:pt x="4381" y="253"/>
                  </a:lnTo>
                  <a:cubicBezTo>
                    <a:pt x="4301" y="92"/>
                    <a:pt x="4139" y="1"/>
                    <a:pt x="3972" y="1"/>
                  </a:cubicBezTo>
                  <a:close/>
                </a:path>
              </a:pathLst>
            </a:custGeom>
            <a:solidFill>
              <a:srgbClr val="788A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81"/>
            <p:cNvSpPr/>
            <p:nvPr/>
          </p:nvSpPr>
          <p:spPr>
            <a:xfrm>
              <a:off x="1078078" y="2454661"/>
              <a:ext cx="393" cy="210"/>
            </a:xfrm>
            <a:custGeom>
              <a:rect b="b" l="l" r="r" t="t"/>
              <a:pathLst>
                <a:path extrusionOk="0" h="8" w="15">
                  <a:moveTo>
                    <a:pt x="1" y="7"/>
                  </a:moveTo>
                  <a:lnTo>
                    <a:pt x="14" y="0"/>
                  </a:lnTo>
                  <a:close/>
                </a:path>
              </a:pathLst>
            </a:custGeom>
            <a:solidFill>
              <a:srgbClr val="5B72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81"/>
            <p:cNvSpPr/>
            <p:nvPr/>
          </p:nvSpPr>
          <p:spPr>
            <a:xfrm>
              <a:off x="956790" y="2434883"/>
              <a:ext cx="121314" cy="145183"/>
            </a:xfrm>
            <a:custGeom>
              <a:rect b="b" l="l" r="r" t="t"/>
              <a:pathLst>
                <a:path extrusionOk="0" h="5535" w="4625">
                  <a:moveTo>
                    <a:pt x="3968" y="1"/>
                  </a:moveTo>
                  <a:cubicBezTo>
                    <a:pt x="3895" y="1"/>
                    <a:pt x="3820" y="19"/>
                    <a:pt x="3750" y="56"/>
                  </a:cubicBezTo>
                  <a:cubicBezTo>
                    <a:pt x="2462" y="768"/>
                    <a:pt x="1668" y="2009"/>
                    <a:pt x="1668" y="2009"/>
                  </a:cubicBezTo>
                  <a:lnTo>
                    <a:pt x="1390" y="1893"/>
                  </a:lnTo>
                  <a:cubicBezTo>
                    <a:pt x="1332" y="1868"/>
                    <a:pt x="1272" y="1856"/>
                    <a:pt x="1212" y="1856"/>
                  </a:cubicBezTo>
                  <a:cubicBezTo>
                    <a:pt x="1061" y="1856"/>
                    <a:pt x="913" y="1932"/>
                    <a:pt x="821" y="2063"/>
                  </a:cubicBezTo>
                  <a:cubicBezTo>
                    <a:pt x="14" y="3317"/>
                    <a:pt x="0" y="5535"/>
                    <a:pt x="0" y="5535"/>
                  </a:cubicBezTo>
                  <a:lnTo>
                    <a:pt x="1648" y="5257"/>
                  </a:lnTo>
                  <a:cubicBezTo>
                    <a:pt x="1648" y="4456"/>
                    <a:pt x="2116" y="3473"/>
                    <a:pt x="2557" y="2809"/>
                  </a:cubicBezTo>
                  <a:cubicBezTo>
                    <a:pt x="3079" y="2036"/>
                    <a:pt x="3641" y="1263"/>
                    <a:pt x="4625" y="761"/>
                  </a:cubicBezTo>
                  <a:lnTo>
                    <a:pt x="4374" y="253"/>
                  </a:lnTo>
                  <a:cubicBezTo>
                    <a:pt x="4294" y="92"/>
                    <a:pt x="4135" y="1"/>
                    <a:pt x="3968" y="1"/>
                  </a:cubicBezTo>
                  <a:close/>
                </a:path>
              </a:pathLst>
            </a:custGeom>
            <a:solidFill>
              <a:srgbClr val="5B72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81"/>
            <p:cNvSpPr/>
            <p:nvPr/>
          </p:nvSpPr>
          <p:spPr>
            <a:xfrm>
              <a:off x="869287" y="2681944"/>
              <a:ext cx="100854" cy="95372"/>
            </a:xfrm>
            <a:custGeom>
              <a:rect b="b" l="l" r="r" t="t"/>
              <a:pathLst>
                <a:path extrusionOk="0" h="3636" w="3845">
                  <a:moveTo>
                    <a:pt x="2245" y="1"/>
                  </a:moveTo>
                  <a:lnTo>
                    <a:pt x="807" y="1432"/>
                  </a:lnTo>
                  <a:cubicBezTo>
                    <a:pt x="0" y="2245"/>
                    <a:pt x="570" y="3635"/>
                    <a:pt x="1722" y="3635"/>
                  </a:cubicBezTo>
                  <a:cubicBezTo>
                    <a:pt x="2896" y="3635"/>
                    <a:pt x="3845" y="2679"/>
                    <a:pt x="3845" y="1506"/>
                  </a:cubicBezTo>
                  <a:lnTo>
                    <a:pt x="3845" y="1"/>
                  </a:lnTo>
                  <a:close/>
                </a:path>
              </a:pathLst>
            </a:custGeom>
            <a:solidFill>
              <a:srgbClr val="788A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81"/>
            <p:cNvSpPr/>
            <p:nvPr/>
          </p:nvSpPr>
          <p:spPr>
            <a:xfrm>
              <a:off x="880828" y="2681944"/>
              <a:ext cx="89313" cy="95372"/>
            </a:xfrm>
            <a:custGeom>
              <a:rect b="b" l="l" r="r" t="t"/>
              <a:pathLst>
                <a:path extrusionOk="0" h="3636" w="3405">
                  <a:moveTo>
                    <a:pt x="2951" y="1"/>
                  </a:moveTo>
                  <a:lnTo>
                    <a:pt x="2951" y="591"/>
                  </a:lnTo>
                  <a:cubicBezTo>
                    <a:pt x="2951" y="1771"/>
                    <a:pt x="2001" y="2720"/>
                    <a:pt x="828" y="2720"/>
                  </a:cubicBezTo>
                  <a:cubicBezTo>
                    <a:pt x="523" y="2720"/>
                    <a:pt x="231" y="2611"/>
                    <a:pt x="1" y="2415"/>
                  </a:cubicBezTo>
                  <a:lnTo>
                    <a:pt x="1" y="2415"/>
                  </a:lnTo>
                  <a:cubicBezTo>
                    <a:pt x="35" y="3100"/>
                    <a:pt x="598" y="3628"/>
                    <a:pt x="1282" y="3635"/>
                  </a:cubicBezTo>
                  <a:cubicBezTo>
                    <a:pt x="2456" y="3635"/>
                    <a:pt x="3405" y="2679"/>
                    <a:pt x="3405" y="1506"/>
                  </a:cubicBezTo>
                  <a:lnTo>
                    <a:pt x="3405" y="1"/>
                  </a:lnTo>
                  <a:close/>
                </a:path>
              </a:pathLst>
            </a:custGeom>
            <a:solidFill>
              <a:srgbClr val="5B72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6" name="Google Shape;2246;p81"/>
            <p:cNvSpPr/>
            <p:nvPr/>
          </p:nvSpPr>
          <p:spPr>
            <a:xfrm>
              <a:off x="946456" y="2490674"/>
              <a:ext cx="274471" cy="310458"/>
            </a:xfrm>
            <a:custGeom>
              <a:rect b="b" l="l" r="r" t="t"/>
              <a:pathLst>
                <a:path extrusionOk="0" h="11836" w="10464">
                  <a:moveTo>
                    <a:pt x="5234" y="0"/>
                  </a:moveTo>
                  <a:cubicBezTo>
                    <a:pt x="5169" y="0"/>
                    <a:pt x="5104" y="1"/>
                    <a:pt x="5039" y="4"/>
                  </a:cubicBezTo>
                  <a:cubicBezTo>
                    <a:pt x="2205" y="105"/>
                    <a:pt x="1" y="2519"/>
                    <a:pt x="1" y="5360"/>
                  </a:cubicBezTo>
                  <a:lnTo>
                    <a:pt x="1" y="7591"/>
                  </a:lnTo>
                  <a:cubicBezTo>
                    <a:pt x="543" y="7781"/>
                    <a:pt x="903" y="8296"/>
                    <a:pt x="903" y="8873"/>
                  </a:cubicBezTo>
                  <a:lnTo>
                    <a:pt x="903" y="11382"/>
                  </a:lnTo>
                  <a:cubicBezTo>
                    <a:pt x="903" y="11632"/>
                    <a:pt x="1106" y="11836"/>
                    <a:pt x="1357" y="11836"/>
                  </a:cubicBezTo>
                  <a:lnTo>
                    <a:pt x="10002" y="11836"/>
                  </a:lnTo>
                  <a:cubicBezTo>
                    <a:pt x="10253" y="11836"/>
                    <a:pt x="10464" y="11632"/>
                    <a:pt x="10464" y="11382"/>
                  </a:cubicBezTo>
                  <a:lnTo>
                    <a:pt x="10464" y="5232"/>
                  </a:lnTo>
                  <a:cubicBezTo>
                    <a:pt x="10464" y="2334"/>
                    <a:pt x="8109" y="0"/>
                    <a:pt x="5234" y="0"/>
                  </a:cubicBezTo>
                  <a:close/>
                </a:path>
              </a:pathLst>
            </a:custGeom>
            <a:solidFill>
              <a:srgbClr val="E7ED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 name="Google Shape;2247;p81"/>
            <p:cNvSpPr/>
            <p:nvPr/>
          </p:nvSpPr>
          <p:spPr>
            <a:xfrm>
              <a:off x="946456" y="2490753"/>
              <a:ext cx="172908" cy="310380"/>
            </a:xfrm>
            <a:custGeom>
              <a:rect b="b" l="l" r="r" t="t"/>
              <a:pathLst>
                <a:path extrusionOk="0" h="11833" w="6592">
                  <a:moveTo>
                    <a:pt x="5230" y="1"/>
                  </a:moveTo>
                  <a:cubicBezTo>
                    <a:pt x="5076" y="1"/>
                    <a:pt x="4922" y="7"/>
                    <a:pt x="4768" y="21"/>
                  </a:cubicBezTo>
                  <a:cubicBezTo>
                    <a:pt x="2042" y="258"/>
                    <a:pt x="1" y="2618"/>
                    <a:pt x="1" y="5351"/>
                  </a:cubicBezTo>
                  <a:lnTo>
                    <a:pt x="1" y="7588"/>
                  </a:lnTo>
                  <a:cubicBezTo>
                    <a:pt x="543" y="7778"/>
                    <a:pt x="903" y="8293"/>
                    <a:pt x="903" y="8870"/>
                  </a:cubicBezTo>
                  <a:lnTo>
                    <a:pt x="903" y="11379"/>
                  </a:lnTo>
                  <a:cubicBezTo>
                    <a:pt x="903" y="11629"/>
                    <a:pt x="1106" y="11833"/>
                    <a:pt x="1357" y="11833"/>
                  </a:cubicBezTo>
                  <a:lnTo>
                    <a:pt x="2727" y="11833"/>
                  </a:lnTo>
                  <a:lnTo>
                    <a:pt x="2727" y="5229"/>
                  </a:lnTo>
                  <a:cubicBezTo>
                    <a:pt x="2727" y="2869"/>
                    <a:pt x="4313" y="794"/>
                    <a:pt x="6592" y="177"/>
                  </a:cubicBezTo>
                  <a:cubicBezTo>
                    <a:pt x="6145" y="60"/>
                    <a:pt x="5688" y="1"/>
                    <a:pt x="5230" y="1"/>
                  </a:cubicBezTo>
                  <a:close/>
                </a:path>
              </a:pathLst>
            </a:custGeom>
            <a:solidFill>
              <a:srgbClr val="D1DC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81"/>
            <p:cNvSpPr/>
            <p:nvPr/>
          </p:nvSpPr>
          <p:spPr>
            <a:xfrm>
              <a:off x="850952" y="2598506"/>
              <a:ext cx="156200" cy="100592"/>
            </a:xfrm>
            <a:custGeom>
              <a:rect b="b" l="l" r="r" t="t"/>
              <a:pathLst>
                <a:path extrusionOk="0" h="3835" w="5955">
                  <a:moveTo>
                    <a:pt x="4257" y="1"/>
                  </a:moveTo>
                  <a:cubicBezTo>
                    <a:pt x="4248" y="1"/>
                    <a:pt x="4240" y="1"/>
                    <a:pt x="4232" y="2"/>
                  </a:cubicBezTo>
                  <a:cubicBezTo>
                    <a:pt x="3242" y="103"/>
                    <a:pt x="191" y="510"/>
                    <a:pt x="1" y="3141"/>
                  </a:cubicBezTo>
                  <a:lnTo>
                    <a:pt x="306" y="3399"/>
                  </a:lnTo>
                  <a:lnTo>
                    <a:pt x="3181" y="3399"/>
                  </a:lnTo>
                  <a:cubicBezTo>
                    <a:pt x="3513" y="3399"/>
                    <a:pt x="3839" y="3521"/>
                    <a:pt x="4090" y="3745"/>
                  </a:cubicBezTo>
                  <a:cubicBezTo>
                    <a:pt x="4153" y="3805"/>
                    <a:pt x="4234" y="3834"/>
                    <a:pt x="4316" y="3834"/>
                  </a:cubicBezTo>
                  <a:cubicBezTo>
                    <a:pt x="4409" y="3834"/>
                    <a:pt x="4502" y="3796"/>
                    <a:pt x="4571" y="3724"/>
                  </a:cubicBezTo>
                  <a:cubicBezTo>
                    <a:pt x="5954" y="2246"/>
                    <a:pt x="4835" y="510"/>
                    <a:pt x="4679" y="259"/>
                  </a:cubicBezTo>
                  <a:cubicBezTo>
                    <a:pt x="4583" y="106"/>
                    <a:pt x="4397" y="1"/>
                    <a:pt x="4257" y="1"/>
                  </a:cubicBezTo>
                  <a:close/>
                </a:path>
              </a:pathLst>
            </a:custGeom>
            <a:solidFill>
              <a:srgbClr val="D8E0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 name="Google Shape;2249;p81"/>
            <p:cNvSpPr/>
            <p:nvPr/>
          </p:nvSpPr>
          <p:spPr>
            <a:xfrm>
              <a:off x="855936" y="2664160"/>
              <a:ext cx="131281" cy="34938"/>
            </a:xfrm>
            <a:custGeom>
              <a:rect b="b" l="l" r="r" t="t"/>
              <a:pathLst>
                <a:path extrusionOk="0" h="1332" w="5005">
                  <a:moveTo>
                    <a:pt x="4103" y="1"/>
                  </a:moveTo>
                  <a:cubicBezTo>
                    <a:pt x="1458" y="1"/>
                    <a:pt x="394" y="469"/>
                    <a:pt x="1" y="726"/>
                  </a:cubicBezTo>
                  <a:lnTo>
                    <a:pt x="96" y="896"/>
                  </a:lnTo>
                  <a:lnTo>
                    <a:pt x="2991" y="896"/>
                  </a:lnTo>
                  <a:cubicBezTo>
                    <a:pt x="3323" y="896"/>
                    <a:pt x="3649" y="1018"/>
                    <a:pt x="3900" y="1242"/>
                  </a:cubicBezTo>
                  <a:cubicBezTo>
                    <a:pt x="3963" y="1302"/>
                    <a:pt x="4044" y="1331"/>
                    <a:pt x="4126" y="1331"/>
                  </a:cubicBezTo>
                  <a:cubicBezTo>
                    <a:pt x="4219" y="1331"/>
                    <a:pt x="4312" y="1293"/>
                    <a:pt x="4381" y="1221"/>
                  </a:cubicBezTo>
                  <a:cubicBezTo>
                    <a:pt x="4686" y="909"/>
                    <a:pt x="4903" y="516"/>
                    <a:pt x="5005" y="89"/>
                  </a:cubicBezTo>
                  <a:cubicBezTo>
                    <a:pt x="4706" y="41"/>
                    <a:pt x="4401" y="14"/>
                    <a:pt x="4103" y="1"/>
                  </a:cubicBezTo>
                  <a:close/>
                </a:path>
              </a:pathLst>
            </a:custGeom>
            <a:solidFill>
              <a:srgbClr val="C8D3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81"/>
            <p:cNvSpPr/>
            <p:nvPr/>
          </p:nvSpPr>
          <p:spPr>
            <a:xfrm>
              <a:off x="1011926" y="2574164"/>
              <a:ext cx="41811" cy="53745"/>
            </a:xfrm>
            <a:custGeom>
              <a:rect b="b" l="l" r="r" t="t"/>
              <a:pathLst>
                <a:path extrusionOk="0" h="2049" w="1594">
                  <a:moveTo>
                    <a:pt x="800" y="1"/>
                  </a:moveTo>
                  <a:cubicBezTo>
                    <a:pt x="360" y="1"/>
                    <a:pt x="0" y="360"/>
                    <a:pt x="0" y="801"/>
                  </a:cubicBezTo>
                  <a:lnTo>
                    <a:pt x="0" y="1255"/>
                  </a:lnTo>
                  <a:cubicBezTo>
                    <a:pt x="0" y="1696"/>
                    <a:pt x="360" y="2049"/>
                    <a:pt x="800" y="2049"/>
                  </a:cubicBezTo>
                  <a:cubicBezTo>
                    <a:pt x="1234" y="2049"/>
                    <a:pt x="1594" y="1696"/>
                    <a:pt x="1594" y="1255"/>
                  </a:cubicBezTo>
                  <a:lnTo>
                    <a:pt x="1594" y="801"/>
                  </a:lnTo>
                  <a:cubicBezTo>
                    <a:pt x="1594" y="360"/>
                    <a:pt x="1234" y="1"/>
                    <a:pt x="800" y="1"/>
                  </a:cubicBezTo>
                  <a:close/>
                </a:path>
              </a:pathLst>
            </a:custGeom>
            <a:solidFill>
              <a:srgbClr val="203B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1" name="Google Shape;2251;p81"/>
            <p:cNvSpPr/>
            <p:nvPr/>
          </p:nvSpPr>
          <p:spPr>
            <a:xfrm>
              <a:off x="1029893" y="2574164"/>
              <a:ext cx="23843" cy="41837"/>
            </a:xfrm>
            <a:custGeom>
              <a:rect b="b" l="l" r="r" t="t"/>
              <a:pathLst>
                <a:path extrusionOk="0" h="1595" w="909">
                  <a:moveTo>
                    <a:pt x="115" y="1"/>
                  </a:moveTo>
                  <a:cubicBezTo>
                    <a:pt x="75" y="8"/>
                    <a:pt x="34" y="8"/>
                    <a:pt x="0" y="14"/>
                  </a:cubicBezTo>
                  <a:lnTo>
                    <a:pt x="0" y="1140"/>
                  </a:lnTo>
                  <a:cubicBezTo>
                    <a:pt x="0" y="1391"/>
                    <a:pt x="204" y="1594"/>
                    <a:pt x="454" y="1594"/>
                  </a:cubicBezTo>
                  <a:cubicBezTo>
                    <a:pt x="705" y="1594"/>
                    <a:pt x="909" y="1391"/>
                    <a:pt x="909" y="1140"/>
                  </a:cubicBezTo>
                  <a:lnTo>
                    <a:pt x="909" y="801"/>
                  </a:lnTo>
                  <a:cubicBezTo>
                    <a:pt x="909" y="360"/>
                    <a:pt x="556" y="8"/>
                    <a:pt x="115" y="1"/>
                  </a:cubicBezTo>
                  <a:close/>
                </a:path>
              </a:pathLst>
            </a:custGeom>
            <a:solidFill>
              <a:srgbClr val="405C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 name="Google Shape;2252;p81"/>
            <p:cNvSpPr/>
            <p:nvPr/>
          </p:nvSpPr>
          <p:spPr>
            <a:xfrm>
              <a:off x="1023834" y="2580224"/>
              <a:ext cx="17994" cy="17994"/>
            </a:xfrm>
            <a:custGeom>
              <a:rect b="b" l="l" r="r" t="t"/>
              <a:pathLst>
                <a:path extrusionOk="0" h="686" w="686">
                  <a:moveTo>
                    <a:pt x="346" y="0"/>
                  </a:moveTo>
                  <a:cubicBezTo>
                    <a:pt x="157" y="0"/>
                    <a:pt x="1" y="150"/>
                    <a:pt x="1" y="339"/>
                  </a:cubicBezTo>
                  <a:cubicBezTo>
                    <a:pt x="1" y="529"/>
                    <a:pt x="157" y="685"/>
                    <a:pt x="346" y="685"/>
                  </a:cubicBezTo>
                  <a:cubicBezTo>
                    <a:pt x="529" y="685"/>
                    <a:pt x="685" y="529"/>
                    <a:pt x="685" y="339"/>
                  </a:cubicBezTo>
                  <a:cubicBezTo>
                    <a:pt x="685" y="150"/>
                    <a:pt x="529" y="0"/>
                    <a:pt x="34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81"/>
            <p:cNvSpPr/>
            <p:nvPr/>
          </p:nvSpPr>
          <p:spPr>
            <a:xfrm>
              <a:off x="849667" y="2658127"/>
              <a:ext cx="121733" cy="30138"/>
            </a:xfrm>
            <a:custGeom>
              <a:rect b="b" l="l" r="r" t="t"/>
              <a:pathLst>
                <a:path extrusionOk="0" h="1149" w="4641">
                  <a:moveTo>
                    <a:pt x="4342" y="0"/>
                  </a:moveTo>
                  <a:cubicBezTo>
                    <a:pt x="1555" y="0"/>
                    <a:pt x="457" y="516"/>
                    <a:pt x="57" y="807"/>
                  </a:cubicBezTo>
                  <a:lnTo>
                    <a:pt x="57" y="821"/>
                  </a:lnTo>
                  <a:cubicBezTo>
                    <a:pt x="1" y="994"/>
                    <a:pt x="138" y="1148"/>
                    <a:pt x="298" y="1148"/>
                  </a:cubicBezTo>
                  <a:cubicBezTo>
                    <a:pt x="332" y="1148"/>
                    <a:pt x="368" y="1141"/>
                    <a:pt x="402" y="1126"/>
                  </a:cubicBezTo>
                  <a:cubicBezTo>
                    <a:pt x="775" y="895"/>
                    <a:pt x="1806" y="455"/>
                    <a:pt x="4342" y="455"/>
                  </a:cubicBezTo>
                  <a:cubicBezTo>
                    <a:pt x="4640" y="455"/>
                    <a:pt x="4640" y="0"/>
                    <a:pt x="4342" y="0"/>
                  </a:cubicBezTo>
                  <a:close/>
                </a:path>
              </a:pathLst>
            </a:custGeom>
            <a:solidFill>
              <a:srgbClr val="C1CED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54" name="Google Shape;2254;p81"/>
          <p:cNvGrpSpPr/>
          <p:nvPr/>
        </p:nvGrpSpPr>
        <p:grpSpPr>
          <a:xfrm>
            <a:off x="4417026" y="3365366"/>
            <a:ext cx="332728" cy="370053"/>
            <a:chOff x="4417026" y="3365366"/>
            <a:chExt cx="332728" cy="370053"/>
          </a:xfrm>
        </p:grpSpPr>
        <p:sp>
          <p:nvSpPr>
            <p:cNvPr id="2255" name="Google Shape;2255;p81"/>
            <p:cNvSpPr/>
            <p:nvPr/>
          </p:nvSpPr>
          <p:spPr>
            <a:xfrm>
              <a:off x="4486352" y="3547402"/>
              <a:ext cx="194050" cy="188017"/>
            </a:xfrm>
            <a:custGeom>
              <a:rect b="b" l="l" r="r" t="t"/>
              <a:pathLst>
                <a:path extrusionOk="0" h="7168" w="7398">
                  <a:moveTo>
                    <a:pt x="0" y="0"/>
                  </a:moveTo>
                  <a:lnTo>
                    <a:pt x="3465" y="3933"/>
                  </a:lnTo>
                  <a:lnTo>
                    <a:pt x="3045" y="6903"/>
                  </a:lnTo>
                  <a:cubicBezTo>
                    <a:pt x="3024" y="7045"/>
                    <a:pt x="3133" y="7167"/>
                    <a:pt x="3275" y="7167"/>
                  </a:cubicBezTo>
                  <a:lnTo>
                    <a:pt x="4130" y="7167"/>
                  </a:lnTo>
                  <a:cubicBezTo>
                    <a:pt x="4272" y="7167"/>
                    <a:pt x="4380" y="7045"/>
                    <a:pt x="4360" y="6903"/>
                  </a:cubicBezTo>
                  <a:lnTo>
                    <a:pt x="3933" y="3933"/>
                  </a:lnTo>
                  <a:lnTo>
                    <a:pt x="7398" y="0"/>
                  </a:lnTo>
                  <a:close/>
                </a:path>
              </a:pathLst>
            </a:custGeom>
            <a:solidFill>
              <a:srgbClr val="AD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 name="Google Shape;2256;p81"/>
            <p:cNvSpPr/>
            <p:nvPr/>
          </p:nvSpPr>
          <p:spPr>
            <a:xfrm>
              <a:off x="4572071" y="3656598"/>
              <a:ext cx="22610" cy="30269"/>
            </a:xfrm>
            <a:custGeom>
              <a:rect b="b" l="l" r="r" t="t"/>
              <a:pathLst>
                <a:path extrusionOk="0" h="1154" w="862">
                  <a:moveTo>
                    <a:pt x="170" y="0"/>
                  </a:moveTo>
                  <a:lnTo>
                    <a:pt x="0" y="1153"/>
                  </a:lnTo>
                  <a:lnTo>
                    <a:pt x="862" y="1153"/>
                  </a:lnTo>
                  <a:lnTo>
                    <a:pt x="699" y="0"/>
                  </a:lnTo>
                  <a:close/>
                </a:path>
              </a:pathLst>
            </a:custGeom>
            <a:solidFill>
              <a:srgbClr val="788A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 name="Google Shape;2257;p81"/>
            <p:cNvSpPr/>
            <p:nvPr/>
          </p:nvSpPr>
          <p:spPr>
            <a:xfrm>
              <a:off x="4583271" y="3619482"/>
              <a:ext cx="147465" cy="43175"/>
            </a:xfrm>
            <a:custGeom>
              <a:rect b="b" l="l" r="r" t="t"/>
              <a:pathLst>
                <a:path extrusionOk="0" h="1646" w="5622">
                  <a:moveTo>
                    <a:pt x="4170" y="0"/>
                  </a:moveTo>
                  <a:cubicBezTo>
                    <a:pt x="3937" y="0"/>
                    <a:pt x="3704" y="8"/>
                    <a:pt x="3472" y="25"/>
                  </a:cubicBezTo>
                  <a:lnTo>
                    <a:pt x="1" y="1185"/>
                  </a:lnTo>
                  <a:lnTo>
                    <a:pt x="1" y="1422"/>
                  </a:lnTo>
                  <a:cubicBezTo>
                    <a:pt x="646" y="1580"/>
                    <a:pt x="1240" y="1645"/>
                    <a:pt x="1782" y="1645"/>
                  </a:cubicBezTo>
                  <a:cubicBezTo>
                    <a:pt x="3729" y="1645"/>
                    <a:pt x="5000" y="801"/>
                    <a:pt x="5520" y="371"/>
                  </a:cubicBezTo>
                  <a:cubicBezTo>
                    <a:pt x="5622" y="276"/>
                    <a:pt x="5574" y="107"/>
                    <a:pt x="5432" y="80"/>
                  </a:cubicBezTo>
                  <a:cubicBezTo>
                    <a:pt x="5013" y="27"/>
                    <a:pt x="4591" y="0"/>
                    <a:pt x="4170" y="0"/>
                  </a:cubicBezTo>
                  <a:close/>
                </a:path>
              </a:pathLst>
            </a:custGeom>
            <a:solidFill>
              <a:srgbClr val="C1CD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81"/>
            <p:cNvSpPr/>
            <p:nvPr/>
          </p:nvSpPr>
          <p:spPr>
            <a:xfrm>
              <a:off x="4583271" y="3555455"/>
              <a:ext cx="166482" cy="95110"/>
            </a:xfrm>
            <a:custGeom>
              <a:rect b="b" l="l" r="r" t="t"/>
              <a:pathLst>
                <a:path extrusionOk="0" h="3626" w="6347">
                  <a:moveTo>
                    <a:pt x="6154" y="0"/>
                  </a:moveTo>
                  <a:cubicBezTo>
                    <a:pt x="6142" y="0"/>
                    <a:pt x="6130" y="2"/>
                    <a:pt x="6117" y="5"/>
                  </a:cubicBezTo>
                  <a:cubicBezTo>
                    <a:pt x="1757" y="995"/>
                    <a:pt x="1" y="3626"/>
                    <a:pt x="1" y="3626"/>
                  </a:cubicBezTo>
                  <a:cubicBezTo>
                    <a:pt x="3893" y="3070"/>
                    <a:pt x="5703" y="1029"/>
                    <a:pt x="6273" y="242"/>
                  </a:cubicBezTo>
                  <a:cubicBezTo>
                    <a:pt x="6346" y="138"/>
                    <a:pt x="6270" y="0"/>
                    <a:pt x="6154" y="0"/>
                  </a:cubicBezTo>
                  <a:close/>
                </a:path>
              </a:pathLst>
            </a:custGeom>
            <a:solidFill>
              <a:srgbClr val="D2DA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81"/>
            <p:cNvSpPr/>
            <p:nvPr/>
          </p:nvSpPr>
          <p:spPr>
            <a:xfrm>
              <a:off x="4436016" y="3619482"/>
              <a:ext cx="147465" cy="43175"/>
            </a:xfrm>
            <a:custGeom>
              <a:rect b="b" l="l" r="r" t="t"/>
              <a:pathLst>
                <a:path extrusionOk="0" h="1646" w="5622">
                  <a:moveTo>
                    <a:pt x="1452" y="0"/>
                  </a:moveTo>
                  <a:cubicBezTo>
                    <a:pt x="1031" y="0"/>
                    <a:pt x="609" y="27"/>
                    <a:pt x="190" y="80"/>
                  </a:cubicBezTo>
                  <a:cubicBezTo>
                    <a:pt x="48" y="107"/>
                    <a:pt x="0" y="276"/>
                    <a:pt x="102" y="371"/>
                  </a:cubicBezTo>
                  <a:cubicBezTo>
                    <a:pt x="622" y="801"/>
                    <a:pt x="1893" y="1645"/>
                    <a:pt x="3840" y="1645"/>
                  </a:cubicBezTo>
                  <a:cubicBezTo>
                    <a:pt x="4382" y="1645"/>
                    <a:pt x="4976" y="1580"/>
                    <a:pt x="5621" y="1422"/>
                  </a:cubicBezTo>
                  <a:lnTo>
                    <a:pt x="5621" y="1185"/>
                  </a:lnTo>
                  <a:lnTo>
                    <a:pt x="2150" y="25"/>
                  </a:lnTo>
                  <a:cubicBezTo>
                    <a:pt x="1918" y="8"/>
                    <a:pt x="1685" y="0"/>
                    <a:pt x="1452" y="0"/>
                  </a:cubicBezTo>
                  <a:close/>
                </a:path>
              </a:pathLst>
            </a:custGeom>
            <a:solidFill>
              <a:srgbClr val="C1CD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 name="Google Shape;2260;p81"/>
            <p:cNvSpPr/>
            <p:nvPr/>
          </p:nvSpPr>
          <p:spPr>
            <a:xfrm>
              <a:off x="4430928" y="3444082"/>
              <a:ext cx="46191" cy="45535"/>
            </a:xfrm>
            <a:custGeom>
              <a:rect b="b" l="l" r="r" t="t"/>
              <a:pathLst>
                <a:path extrusionOk="0" h="1736" w="1761">
                  <a:moveTo>
                    <a:pt x="203" y="1"/>
                  </a:moveTo>
                  <a:cubicBezTo>
                    <a:pt x="88" y="1"/>
                    <a:pt x="1" y="110"/>
                    <a:pt x="25" y="230"/>
                  </a:cubicBezTo>
                  <a:lnTo>
                    <a:pt x="330" y="1532"/>
                  </a:lnTo>
                  <a:lnTo>
                    <a:pt x="1761" y="1735"/>
                  </a:lnTo>
                  <a:lnTo>
                    <a:pt x="1557" y="305"/>
                  </a:lnTo>
                  <a:lnTo>
                    <a:pt x="249" y="6"/>
                  </a:lnTo>
                  <a:cubicBezTo>
                    <a:pt x="233" y="2"/>
                    <a:pt x="218" y="1"/>
                    <a:pt x="203" y="1"/>
                  </a:cubicBezTo>
                  <a:close/>
                </a:path>
              </a:pathLst>
            </a:custGeom>
            <a:solidFill>
              <a:srgbClr val="EEF1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1" name="Google Shape;2261;p81"/>
            <p:cNvSpPr/>
            <p:nvPr/>
          </p:nvSpPr>
          <p:spPr>
            <a:xfrm>
              <a:off x="4464135" y="3435899"/>
              <a:ext cx="92487" cy="118874"/>
            </a:xfrm>
            <a:custGeom>
              <a:rect b="b" l="l" r="r" t="t"/>
              <a:pathLst>
                <a:path extrusionOk="0" h="4532" w="3526">
                  <a:moveTo>
                    <a:pt x="189" y="1"/>
                  </a:moveTo>
                  <a:cubicBezTo>
                    <a:pt x="87" y="1"/>
                    <a:pt x="1" y="84"/>
                    <a:pt x="6" y="190"/>
                  </a:cubicBezTo>
                  <a:cubicBezTo>
                    <a:pt x="20" y="786"/>
                    <a:pt x="88" y="2230"/>
                    <a:pt x="467" y="3187"/>
                  </a:cubicBezTo>
                  <a:cubicBezTo>
                    <a:pt x="739" y="3885"/>
                    <a:pt x="1152" y="4441"/>
                    <a:pt x="1810" y="4522"/>
                  </a:cubicBezTo>
                  <a:cubicBezTo>
                    <a:pt x="1860" y="4528"/>
                    <a:pt x="1910" y="4531"/>
                    <a:pt x="1960" y="4531"/>
                  </a:cubicBezTo>
                  <a:cubicBezTo>
                    <a:pt x="2577" y="4531"/>
                    <a:pt x="3120" y="4073"/>
                    <a:pt x="3302" y="3458"/>
                  </a:cubicBezTo>
                  <a:cubicBezTo>
                    <a:pt x="3526" y="2725"/>
                    <a:pt x="3322" y="1932"/>
                    <a:pt x="2780" y="1396"/>
                  </a:cubicBezTo>
                  <a:cubicBezTo>
                    <a:pt x="2142" y="759"/>
                    <a:pt x="813" y="217"/>
                    <a:pt x="257" y="13"/>
                  </a:cubicBezTo>
                  <a:cubicBezTo>
                    <a:pt x="234" y="5"/>
                    <a:pt x="211" y="1"/>
                    <a:pt x="189" y="1"/>
                  </a:cubicBezTo>
                  <a:close/>
                </a:path>
              </a:pathLst>
            </a:custGeom>
            <a:solidFill>
              <a:srgbClr val="E3E8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 name="Google Shape;2262;p81"/>
            <p:cNvSpPr/>
            <p:nvPr/>
          </p:nvSpPr>
          <p:spPr>
            <a:xfrm>
              <a:off x="4422481" y="3476791"/>
              <a:ext cx="121681" cy="88867"/>
            </a:xfrm>
            <a:custGeom>
              <a:rect b="b" l="l" r="r" t="t"/>
              <a:pathLst>
                <a:path extrusionOk="0" h="3388" w="4639">
                  <a:moveTo>
                    <a:pt x="225" y="0"/>
                  </a:moveTo>
                  <a:cubicBezTo>
                    <a:pt x="89" y="0"/>
                    <a:pt x="1" y="129"/>
                    <a:pt x="48" y="251"/>
                  </a:cubicBezTo>
                  <a:cubicBezTo>
                    <a:pt x="252" y="807"/>
                    <a:pt x="788" y="2143"/>
                    <a:pt x="1425" y="2780"/>
                  </a:cubicBezTo>
                  <a:cubicBezTo>
                    <a:pt x="1823" y="3174"/>
                    <a:pt x="2357" y="3388"/>
                    <a:pt x="2903" y="3388"/>
                  </a:cubicBezTo>
                  <a:cubicBezTo>
                    <a:pt x="3100" y="3388"/>
                    <a:pt x="3299" y="3360"/>
                    <a:pt x="3493" y="3302"/>
                  </a:cubicBezTo>
                  <a:cubicBezTo>
                    <a:pt x="4157" y="3106"/>
                    <a:pt x="4639" y="2489"/>
                    <a:pt x="4551" y="1804"/>
                  </a:cubicBezTo>
                  <a:cubicBezTo>
                    <a:pt x="4469" y="1153"/>
                    <a:pt x="3913" y="739"/>
                    <a:pt x="3222" y="461"/>
                  </a:cubicBezTo>
                  <a:cubicBezTo>
                    <a:pt x="2259" y="88"/>
                    <a:pt x="815" y="14"/>
                    <a:pt x="225" y="0"/>
                  </a:cubicBezTo>
                  <a:close/>
                </a:path>
              </a:pathLst>
            </a:custGeom>
            <a:solidFill>
              <a:srgbClr val="D8E0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 name="Google Shape;2263;p81"/>
            <p:cNvSpPr/>
            <p:nvPr/>
          </p:nvSpPr>
          <p:spPr>
            <a:xfrm>
              <a:off x="4689818" y="3444082"/>
              <a:ext cx="46007" cy="45535"/>
            </a:xfrm>
            <a:custGeom>
              <a:rect b="b" l="l" r="r" t="t"/>
              <a:pathLst>
                <a:path extrusionOk="0" h="1736" w="1754">
                  <a:moveTo>
                    <a:pt x="1551" y="1"/>
                  </a:moveTo>
                  <a:cubicBezTo>
                    <a:pt x="1536" y="1"/>
                    <a:pt x="1521" y="2"/>
                    <a:pt x="1506" y="6"/>
                  </a:cubicBezTo>
                  <a:lnTo>
                    <a:pt x="204" y="305"/>
                  </a:lnTo>
                  <a:lnTo>
                    <a:pt x="0" y="1735"/>
                  </a:lnTo>
                  <a:lnTo>
                    <a:pt x="1424" y="1532"/>
                  </a:lnTo>
                  <a:lnTo>
                    <a:pt x="1729" y="230"/>
                  </a:lnTo>
                  <a:cubicBezTo>
                    <a:pt x="1753" y="110"/>
                    <a:pt x="1666" y="1"/>
                    <a:pt x="1551" y="1"/>
                  </a:cubicBezTo>
                  <a:close/>
                </a:path>
              </a:pathLst>
            </a:custGeom>
            <a:solidFill>
              <a:srgbClr val="EEF1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 name="Google Shape;2264;p81"/>
            <p:cNvSpPr/>
            <p:nvPr/>
          </p:nvSpPr>
          <p:spPr>
            <a:xfrm>
              <a:off x="4610131" y="3435899"/>
              <a:ext cx="92487" cy="118874"/>
            </a:xfrm>
            <a:custGeom>
              <a:rect b="b" l="l" r="r" t="t"/>
              <a:pathLst>
                <a:path extrusionOk="0" h="4532" w="3526">
                  <a:moveTo>
                    <a:pt x="3337" y="1"/>
                  </a:moveTo>
                  <a:cubicBezTo>
                    <a:pt x="3315" y="1"/>
                    <a:pt x="3292" y="5"/>
                    <a:pt x="3269" y="13"/>
                  </a:cubicBezTo>
                  <a:cubicBezTo>
                    <a:pt x="2713" y="217"/>
                    <a:pt x="1384" y="759"/>
                    <a:pt x="746" y="1396"/>
                  </a:cubicBezTo>
                  <a:cubicBezTo>
                    <a:pt x="204" y="1932"/>
                    <a:pt x="1" y="2725"/>
                    <a:pt x="224" y="3458"/>
                  </a:cubicBezTo>
                  <a:cubicBezTo>
                    <a:pt x="406" y="4073"/>
                    <a:pt x="949" y="4531"/>
                    <a:pt x="1572" y="4531"/>
                  </a:cubicBezTo>
                  <a:cubicBezTo>
                    <a:pt x="1622" y="4531"/>
                    <a:pt x="1672" y="4528"/>
                    <a:pt x="1723" y="4522"/>
                  </a:cubicBezTo>
                  <a:cubicBezTo>
                    <a:pt x="2374" y="4441"/>
                    <a:pt x="2787" y="3885"/>
                    <a:pt x="3059" y="3187"/>
                  </a:cubicBezTo>
                  <a:cubicBezTo>
                    <a:pt x="3438" y="2230"/>
                    <a:pt x="3506" y="786"/>
                    <a:pt x="3520" y="190"/>
                  </a:cubicBezTo>
                  <a:cubicBezTo>
                    <a:pt x="3525" y="84"/>
                    <a:pt x="3439" y="1"/>
                    <a:pt x="3337" y="1"/>
                  </a:cubicBezTo>
                  <a:close/>
                </a:path>
              </a:pathLst>
            </a:custGeom>
            <a:solidFill>
              <a:srgbClr val="E3E8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81"/>
            <p:cNvSpPr/>
            <p:nvPr/>
          </p:nvSpPr>
          <p:spPr>
            <a:xfrm>
              <a:off x="4622590" y="3476791"/>
              <a:ext cx="121681" cy="88867"/>
            </a:xfrm>
            <a:custGeom>
              <a:rect b="b" l="l" r="r" t="t"/>
              <a:pathLst>
                <a:path extrusionOk="0" h="3388" w="4639">
                  <a:moveTo>
                    <a:pt x="4414" y="0"/>
                  </a:moveTo>
                  <a:cubicBezTo>
                    <a:pt x="3824" y="14"/>
                    <a:pt x="2380" y="88"/>
                    <a:pt x="1417" y="461"/>
                  </a:cubicBezTo>
                  <a:cubicBezTo>
                    <a:pt x="726" y="739"/>
                    <a:pt x="170" y="1153"/>
                    <a:pt x="88" y="1804"/>
                  </a:cubicBezTo>
                  <a:cubicBezTo>
                    <a:pt x="0" y="2489"/>
                    <a:pt x="482" y="3106"/>
                    <a:pt x="1146" y="3302"/>
                  </a:cubicBezTo>
                  <a:cubicBezTo>
                    <a:pt x="1340" y="3360"/>
                    <a:pt x="1539" y="3388"/>
                    <a:pt x="1736" y="3388"/>
                  </a:cubicBezTo>
                  <a:cubicBezTo>
                    <a:pt x="2282" y="3388"/>
                    <a:pt x="2816" y="3174"/>
                    <a:pt x="3214" y="2780"/>
                  </a:cubicBezTo>
                  <a:cubicBezTo>
                    <a:pt x="3852" y="2143"/>
                    <a:pt x="4387" y="807"/>
                    <a:pt x="4591" y="251"/>
                  </a:cubicBezTo>
                  <a:cubicBezTo>
                    <a:pt x="4638" y="129"/>
                    <a:pt x="4550" y="0"/>
                    <a:pt x="4414" y="0"/>
                  </a:cubicBezTo>
                  <a:close/>
                </a:path>
              </a:pathLst>
            </a:custGeom>
            <a:solidFill>
              <a:srgbClr val="D8E0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 name="Google Shape;2266;p81"/>
            <p:cNvSpPr/>
            <p:nvPr/>
          </p:nvSpPr>
          <p:spPr>
            <a:xfrm>
              <a:off x="4560687" y="3365366"/>
              <a:ext cx="45378" cy="62532"/>
            </a:xfrm>
            <a:custGeom>
              <a:rect b="b" l="l" r="r" t="t"/>
              <a:pathLst>
                <a:path extrusionOk="0" h="2384" w="1730">
                  <a:moveTo>
                    <a:pt x="865" y="0"/>
                  </a:moveTo>
                  <a:cubicBezTo>
                    <a:pt x="804" y="0"/>
                    <a:pt x="743" y="31"/>
                    <a:pt x="706" y="92"/>
                  </a:cubicBezTo>
                  <a:lnTo>
                    <a:pt x="1" y="1224"/>
                  </a:lnTo>
                  <a:lnTo>
                    <a:pt x="862" y="2384"/>
                  </a:lnTo>
                  <a:lnTo>
                    <a:pt x="1730" y="1224"/>
                  </a:lnTo>
                  <a:lnTo>
                    <a:pt x="1024" y="92"/>
                  </a:lnTo>
                  <a:cubicBezTo>
                    <a:pt x="987" y="31"/>
                    <a:pt x="926" y="0"/>
                    <a:pt x="865" y="0"/>
                  </a:cubicBezTo>
                  <a:close/>
                </a:path>
              </a:pathLst>
            </a:custGeom>
            <a:solidFill>
              <a:srgbClr val="B0BB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7" name="Google Shape;2267;p81"/>
            <p:cNvSpPr/>
            <p:nvPr/>
          </p:nvSpPr>
          <p:spPr>
            <a:xfrm>
              <a:off x="4551271" y="3382730"/>
              <a:ext cx="86638" cy="128343"/>
            </a:xfrm>
            <a:custGeom>
              <a:rect b="b" l="l" r="r" t="t"/>
              <a:pathLst>
                <a:path extrusionOk="0" h="4893" w="3303">
                  <a:moveTo>
                    <a:pt x="2331" y="1"/>
                  </a:moveTo>
                  <a:cubicBezTo>
                    <a:pt x="2281" y="1"/>
                    <a:pt x="2230" y="20"/>
                    <a:pt x="2190" y="60"/>
                  </a:cubicBezTo>
                  <a:cubicBezTo>
                    <a:pt x="1783" y="488"/>
                    <a:pt x="814" y="1559"/>
                    <a:pt x="400" y="2501"/>
                  </a:cubicBezTo>
                  <a:cubicBezTo>
                    <a:pt x="102" y="3193"/>
                    <a:pt x="0" y="3878"/>
                    <a:pt x="407" y="4393"/>
                  </a:cubicBezTo>
                  <a:cubicBezTo>
                    <a:pt x="667" y="4728"/>
                    <a:pt x="1063" y="4892"/>
                    <a:pt x="1471" y="4892"/>
                  </a:cubicBezTo>
                  <a:cubicBezTo>
                    <a:pt x="1723" y="4892"/>
                    <a:pt x="1980" y="4829"/>
                    <a:pt x="2211" y="4705"/>
                  </a:cubicBezTo>
                  <a:cubicBezTo>
                    <a:pt x="2889" y="4339"/>
                    <a:pt x="3302" y="3634"/>
                    <a:pt x="3302" y="2874"/>
                  </a:cubicBezTo>
                  <a:cubicBezTo>
                    <a:pt x="3302" y="1972"/>
                    <a:pt x="2740" y="650"/>
                    <a:pt x="2495" y="108"/>
                  </a:cubicBezTo>
                  <a:cubicBezTo>
                    <a:pt x="2464" y="37"/>
                    <a:pt x="2399" y="1"/>
                    <a:pt x="2331" y="1"/>
                  </a:cubicBezTo>
                  <a:close/>
                </a:path>
              </a:pathLst>
            </a:custGeom>
            <a:solidFill>
              <a:srgbClr val="98A6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8" name="Google Shape;2268;p81"/>
            <p:cNvSpPr/>
            <p:nvPr/>
          </p:nvSpPr>
          <p:spPr>
            <a:xfrm>
              <a:off x="4528844" y="3382730"/>
              <a:ext cx="86638" cy="128343"/>
            </a:xfrm>
            <a:custGeom>
              <a:rect b="b" l="l" r="r" t="t"/>
              <a:pathLst>
                <a:path extrusionOk="0" h="4893" w="3303">
                  <a:moveTo>
                    <a:pt x="972" y="1"/>
                  </a:moveTo>
                  <a:cubicBezTo>
                    <a:pt x="904" y="1"/>
                    <a:pt x="839" y="37"/>
                    <a:pt x="808" y="108"/>
                  </a:cubicBezTo>
                  <a:cubicBezTo>
                    <a:pt x="564" y="650"/>
                    <a:pt x="1" y="1972"/>
                    <a:pt x="1" y="2874"/>
                  </a:cubicBezTo>
                  <a:cubicBezTo>
                    <a:pt x="1" y="3634"/>
                    <a:pt x="414" y="4339"/>
                    <a:pt x="1092" y="4705"/>
                  </a:cubicBezTo>
                  <a:cubicBezTo>
                    <a:pt x="1323" y="4829"/>
                    <a:pt x="1580" y="4892"/>
                    <a:pt x="1832" y="4892"/>
                  </a:cubicBezTo>
                  <a:cubicBezTo>
                    <a:pt x="2240" y="4892"/>
                    <a:pt x="2636" y="4728"/>
                    <a:pt x="2896" y="4393"/>
                  </a:cubicBezTo>
                  <a:cubicBezTo>
                    <a:pt x="3303" y="3878"/>
                    <a:pt x="3201" y="3193"/>
                    <a:pt x="2903" y="2501"/>
                  </a:cubicBezTo>
                  <a:cubicBezTo>
                    <a:pt x="2489" y="1559"/>
                    <a:pt x="1520" y="488"/>
                    <a:pt x="1113" y="60"/>
                  </a:cubicBezTo>
                  <a:cubicBezTo>
                    <a:pt x="1073" y="20"/>
                    <a:pt x="1022" y="1"/>
                    <a:pt x="972" y="1"/>
                  </a:cubicBezTo>
                  <a:close/>
                </a:path>
              </a:pathLst>
            </a:custGeom>
            <a:solidFill>
              <a:srgbClr val="788A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9" name="Google Shape;2269;p81"/>
            <p:cNvSpPr/>
            <p:nvPr/>
          </p:nvSpPr>
          <p:spPr>
            <a:xfrm>
              <a:off x="4417026" y="3555455"/>
              <a:ext cx="166456" cy="95110"/>
            </a:xfrm>
            <a:custGeom>
              <a:rect b="b" l="l" r="r" t="t"/>
              <a:pathLst>
                <a:path extrusionOk="0" h="3626" w="6346">
                  <a:moveTo>
                    <a:pt x="197" y="0"/>
                  </a:moveTo>
                  <a:cubicBezTo>
                    <a:pt x="76" y="0"/>
                    <a:pt x="0" y="138"/>
                    <a:pt x="80" y="242"/>
                  </a:cubicBezTo>
                  <a:cubicBezTo>
                    <a:pt x="643" y="1029"/>
                    <a:pt x="2460" y="3070"/>
                    <a:pt x="6345" y="3626"/>
                  </a:cubicBezTo>
                  <a:cubicBezTo>
                    <a:pt x="6345" y="3626"/>
                    <a:pt x="4589" y="995"/>
                    <a:pt x="236" y="5"/>
                  </a:cubicBezTo>
                  <a:cubicBezTo>
                    <a:pt x="223" y="2"/>
                    <a:pt x="209" y="0"/>
                    <a:pt x="197" y="0"/>
                  </a:cubicBezTo>
                  <a:close/>
                </a:path>
              </a:pathLst>
            </a:custGeom>
            <a:solidFill>
              <a:srgbClr val="D2DA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0" name="Google Shape;2270;p81"/>
            <p:cNvSpPr/>
            <p:nvPr/>
          </p:nvSpPr>
          <p:spPr>
            <a:xfrm>
              <a:off x="4560687" y="3478968"/>
              <a:ext cx="45378" cy="62401"/>
            </a:xfrm>
            <a:custGeom>
              <a:rect b="b" l="l" r="r" t="t"/>
              <a:pathLst>
                <a:path extrusionOk="0" h="2379" w="1730">
                  <a:moveTo>
                    <a:pt x="865" y="0"/>
                  </a:moveTo>
                  <a:cubicBezTo>
                    <a:pt x="804" y="0"/>
                    <a:pt x="743" y="29"/>
                    <a:pt x="706" y="87"/>
                  </a:cubicBezTo>
                  <a:lnTo>
                    <a:pt x="1" y="1226"/>
                  </a:lnTo>
                  <a:lnTo>
                    <a:pt x="862" y="2379"/>
                  </a:lnTo>
                  <a:lnTo>
                    <a:pt x="1730" y="1226"/>
                  </a:lnTo>
                  <a:lnTo>
                    <a:pt x="1024" y="87"/>
                  </a:lnTo>
                  <a:cubicBezTo>
                    <a:pt x="987" y="29"/>
                    <a:pt x="926" y="0"/>
                    <a:pt x="865" y="0"/>
                  </a:cubicBezTo>
                  <a:close/>
                </a:path>
              </a:pathLst>
            </a:custGeom>
            <a:solidFill>
              <a:srgbClr val="98A6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 name="Google Shape;2271;p81"/>
            <p:cNvSpPr/>
            <p:nvPr/>
          </p:nvSpPr>
          <p:spPr>
            <a:xfrm>
              <a:off x="4551271" y="3496306"/>
              <a:ext cx="86638" cy="128422"/>
            </a:xfrm>
            <a:custGeom>
              <a:rect b="b" l="l" r="r" t="t"/>
              <a:pathLst>
                <a:path extrusionOk="0" h="4896" w="3303">
                  <a:moveTo>
                    <a:pt x="2329" y="1"/>
                  </a:moveTo>
                  <a:cubicBezTo>
                    <a:pt x="2280" y="1"/>
                    <a:pt x="2230" y="21"/>
                    <a:pt x="2190" y="63"/>
                  </a:cubicBezTo>
                  <a:cubicBezTo>
                    <a:pt x="1783" y="490"/>
                    <a:pt x="814" y="1562"/>
                    <a:pt x="400" y="2504"/>
                  </a:cubicBezTo>
                  <a:cubicBezTo>
                    <a:pt x="102" y="3189"/>
                    <a:pt x="0" y="3874"/>
                    <a:pt x="407" y="4396"/>
                  </a:cubicBezTo>
                  <a:cubicBezTo>
                    <a:pt x="667" y="4731"/>
                    <a:pt x="1063" y="4895"/>
                    <a:pt x="1471" y="4895"/>
                  </a:cubicBezTo>
                  <a:cubicBezTo>
                    <a:pt x="1723" y="4895"/>
                    <a:pt x="1980" y="4832"/>
                    <a:pt x="2211" y="4708"/>
                  </a:cubicBezTo>
                  <a:cubicBezTo>
                    <a:pt x="2889" y="4342"/>
                    <a:pt x="3302" y="3636"/>
                    <a:pt x="3302" y="2877"/>
                  </a:cubicBezTo>
                  <a:cubicBezTo>
                    <a:pt x="3302" y="1975"/>
                    <a:pt x="2740" y="653"/>
                    <a:pt x="2495" y="111"/>
                  </a:cubicBezTo>
                  <a:cubicBezTo>
                    <a:pt x="2464" y="40"/>
                    <a:pt x="2398" y="1"/>
                    <a:pt x="2329" y="1"/>
                  </a:cubicBezTo>
                  <a:close/>
                </a:path>
              </a:pathLst>
            </a:custGeom>
            <a:solidFill>
              <a:srgbClr val="788A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2" name="Google Shape;2272;p81"/>
            <p:cNvSpPr/>
            <p:nvPr/>
          </p:nvSpPr>
          <p:spPr>
            <a:xfrm>
              <a:off x="4528844" y="3496306"/>
              <a:ext cx="86638" cy="128422"/>
            </a:xfrm>
            <a:custGeom>
              <a:rect b="b" l="l" r="r" t="t"/>
              <a:pathLst>
                <a:path extrusionOk="0" h="4896" w="3303">
                  <a:moveTo>
                    <a:pt x="974" y="1"/>
                  </a:moveTo>
                  <a:cubicBezTo>
                    <a:pt x="905" y="1"/>
                    <a:pt x="839" y="40"/>
                    <a:pt x="808" y="111"/>
                  </a:cubicBezTo>
                  <a:cubicBezTo>
                    <a:pt x="564" y="653"/>
                    <a:pt x="1" y="1975"/>
                    <a:pt x="1" y="2877"/>
                  </a:cubicBezTo>
                  <a:cubicBezTo>
                    <a:pt x="1" y="3636"/>
                    <a:pt x="414" y="4342"/>
                    <a:pt x="1092" y="4708"/>
                  </a:cubicBezTo>
                  <a:cubicBezTo>
                    <a:pt x="1323" y="4832"/>
                    <a:pt x="1580" y="4895"/>
                    <a:pt x="1832" y="4895"/>
                  </a:cubicBezTo>
                  <a:cubicBezTo>
                    <a:pt x="2240" y="4895"/>
                    <a:pt x="2636" y="4731"/>
                    <a:pt x="2896" y="4396"/>
                  </a:cubicBezTo>
                  <a:cubicBezTo>
                    <a:pt x="3303" y="3874"/>
                    <a:pt x="3201" y="3189"/>
                    <a:pt x="2903" y="2504"/>
                  </a:cubicBezTo>
                  <a:cubicBezTo>
                    <a:pt x="2489" y="1562"/>
                    <a:pt x="1520" y="490"/>
                    <a:pt x="1113" y="63"/>
                  </a:cubicBezTo>
                  <a:cubicBezTo>
                    <a:pt x="1073" y="21"/>
                    <a:pt x="1023" y="1"/>
                    <a:pt x="974" y="1"/>
                  </a:cubicBezTo>
                  <a:close/>
                </a:path>
              </a:pathLst>
            </a:custGeom>
            <a:solidFill>
              <a:srgbClr val="5B72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73" name="Google Shape;2273;p81"/>
          <p:cNvGrpSpPr/>
          <p:nvPr/>
        </p:nvGrpSpPr>
        <p:grpSpPr>
          <a:xfrm>
            <a:off x="2497068" y="1980186"/>
            <a:ext cx="363994" cy="370105"/>
            <a:chOff x="2497068" y="1980186"/>
            <a:chExt cx="363994" cy="370105"/>
          </a:xfrm>
        </p:grpSpPr>
        <p:sp>
          <p:nvSpPr>
            <p:cNvPr id="2274" name="Google Shape;2274;p81"/>
            <p:cNvSpPr/>
            <p:nvPr/>
          </p:nvSpPr>
          <p:spPr>
            <a:xfrm>
              <a:off x="2702974" y="1980186"/>
              <a:ext cx="131832" cy="172488"/>
            </a:xfrm>
            <a:custGeom>
              <a:rect b="b" l="l" r="r" t="t"/>
              <a:pathLst>
                <a:path extrusionOk="0" h="6576" w="5026">
                  <a:moveTo>
                    <a:pt x="4563" y="0"/>
                  </a:moveTo>
                  <a:cubicBezTo>
                    <a:pt x="4465" y="0"/>
                    <a:pt x="4366" y="31"/>
                    <a:pt x="4279" y="100"/>
                  </a:cubicBezTo>
                  <a:lnTo>
                    <a:pt x="1" y="3606"/>
                  </a:lnTo>
                  <a:lnTo>
                    <a:pt x="5025" y="6576"/>
                  </a:lnTo>
                  <a:lnTo>
                    <a:pt x="5025" y="460"/>
                  </a:lnTo>
                  <a:cubicBezTo>
                    <a:pt x="5025" y="186"/>
                    <a:pt x="4800" y="0"/>
                    <a:pt x="4563" y="0"/>
                  </a:cubicBezTo>
                  <a:close/>
                </a:path>
              </a:pathLst>
            </a:custGeom>
            <a:solidFill>
              <a:srgbClr val="D8E0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5" name="Google Shape;2275;p81"/>
            <p:cNvSpPr/>
            <p:nvPr/>
          </p:nvSpPr>
          <p:spPr>
            <a:xfrm>
              <a:off x="2742634" y="2020292"/>
              <a:ext cx="80238" cy="125274"/>
            </a:xfrm>
            <a:custGeom>
              <a:rect b="b" l="l" r="r" t="t"/>
              <a:pathLst>
                <a:path extrusionOk="0" h="4776" w="3059">
                  <a:moveTo>
                    <a:pt x="2764" y="0"/>
                  </a:moveTo>
                  <a:cubicBezTo>
                    <a:pt x="2688" y="0"/>
                    <a:pt x="2610" y="30"/>
                    <a:pt x="2550" y="97"/>
                  </a:cubicBezTo>
                  <a:lnTo>
                    <a:pt x="1" y="2972"/>
                  </a:lnTo>
                  <a:lnTo>
                    <a:pt x="3059" y="4776"/>
                  </a:lnTo>
                  <a:lnTo>
                    <a:pt x="3059" y="287"/>
                  </a:lnTo>
                  <a:cubicBezTo>
                    <a:pt x="3054" y="113"/>
                    <a:pt x="2911" y="0"/>
                    <a:pt x="2764" y="0"/>
                  </a:cubicBezTo>
                  <a:close/>
                </a:path>
              </a:pathLst>
            </a:custGeom>
            <a:solidFill>
              <a:srgbClr val="C8D3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6" name="Google Shape;2276;p81"/>
            <p:cNvSpPr/>
            <p:nvPr/>
          </p:nvSpPr>
          <p:spPr>
            <a:xfrm>
              <a:off x="2523351" y="1980186"/>
              <a:ext cx="131806" cy="172488"/>
            </a:xfrm>
            <a:custGeom>
              <a:rect b="b" l="l" r="r" t="t"/>
              <a:pathLst>
                <a:path extrusionOk="0" h="6576" w="5025">
                  <a:moveTo>
                    <a:pt x="463" y="0"/>
                  </a:moveTo>
                  <a:cubicBezTo>
                    <a:pt x="225" y="0"/>
                    <a:pt x="0" y="186"/>
                    <a:pt x="0" y="460"/>
                  </a:cubicBezTo>
                  <a:lnTo>
                    <a:pt x="0" y="6576"/>
                  </a:lnTo>
                  <a:lnTo>
                    <a:pt x="5025" y="3606"/>
                  </a:lnTo>
                  <a:lnTo>
                    <a:pt x="746" y="100"/>
                  </a:lnTo>
                  <a:cubicBezTo>
                    <a:pt x="659" y="31"/>
                    <a:pt x="560" y="0"/>
                    <a:pt x="463" y="0"/>
                  </a:cubicBezTo>
                  <a:close/>
                </a:path>
              </a:pathLst>
            </a:custGeom>
            <a:solidFill>
              <a:srgbClr val="D8E0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 name="Google Shape;2277;p81"/>
            <p:cNvSpPr/>
            <p:nvPr/>
          </p:nvSpPr>
          <p:spPr>
            <a:xfrm>
              <a:off x="2535443" y="2020292"/>
              <a:ext cx="80238" cy="125274"/>
            </a:xfrm>
            <a:custGeom>
              <a:rect b="b" l="l" r="r" t="t"/>
              <a:pathLst>
                <a:path extrusionOk="0" h="4776" w="3059">
                  <a:moveTo>
                    <a:pt x="291" y="0"/>
                  </a:moveTo>
                  <a:cubicBezTo>
                    <a:pt x="142" y="0"/>
                    <a:pt x="0" y="113"/>
                    <a:pt x="0" y="287"/>
                  </a:cubicBezTo>
                  <a:lnTo>
                    <a:pt x="0" y="4776"/>
                  </a:lnTo>
                  <a:lnTo>
                    <a:pt x="3058" y="2972"/>
                  </a:lnTo>
                  <a:lnTo>
                    <a:pt x="509" y="97"/>
                  </a:lnTo>
                  <a:cubicBezTo>
                    <a:pt x="446" y="30"/>
                    <a:pt x="368" y="0"/>
                    <a:pt x="291" y="0"/>
                  </a:cubicBezTo>
                  <a:close/>
                </a:path>
              </a:pathLst>
            </a:custGeom>
            <a:solidFill>
              <a:srgbClr val="C8D3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8" name="Google Shape;2278;p81"/>
            <p:cNvSpPr/>
            <p:nvPr/>
          </p:nvSpPr>
          <p:spPr>
            <a:xfrm>
              <a:off x="2511416" y="2032961"/>
              <a:ext cx="335298" cy="317331"/>
            </a:xfrm>
            <a:custGeom>
              <a:rect b="b" l="l" r="r" t="t"/>
              <a:pathLst>
                <a:path extrusionOk="0" h="12098" w="12783">
                  <a:moveTo>
                    <a:pt x="6388" y="1"/>
                  </a:moveTo>
                  <a:cubicBezTo>
                    <a:pt x="2862" y="1"/>
                    <a:pt x="1" y="2706"/>
                    <a:pt x="1" y="6049"/>
                  </a:cubicBezTo>
                  <a:cubicBezTo>
                    <a:pt x="1" y="9385"/>
                    <a:pt x="2862" y="12097"/>
                    <a:pt x="6388" y="12097"/>
                  </a:cubicBezTo>
                  <a:cubicBezTo>
                    <a:pt x="9921" y="12097"/>
                    <a:pt x="12782" y="9385"/>
                    <a:pt x="12782" y="6049"/>
                  </a:cubicBezTo>
                  <a:cubicBezTo>
                    <a:pt x="12782" y="2706"/>
                    <a:pt x="9921" y="1"/>
                    <a:pt x="6388" y="1"/>
                  </a:cubicBezTo>
                  <a:close/>
                </a:path>
              </a:pathLst>
            </a:custGeom>
            <a:solidFill>
              <a:srgbClr val="E3E8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9" name="Google Shape;2279;p81"/>
            <p:cNvSpPr/>
            <p:nvPr/>
          </p:nvSpPr>
          <p:spPr>
            <a:xfrm>
              <a:off x="2655130" y="2278395"/>
              <a:ext cx="47870" cy="47870"/>
            </a:xfrm>
            <a:custGeom>
              <a:rect b="b" l="l" r="r" t="t"/>
              <a:pathLst>
                <a:path extrusionOk="0" h="1825" w="1825">
                  <a:moveTo>
                    <a:pt x="916" y="1"/>
                  </a:moveTo>
                  <a:lnTo>
                    <a:pt x="1" y="455"/>
                  </a:lnTo>
                  <a:lnTo>
                    <a:pt x="1" y="909"/>
                  </a:lnTo>
                  <a:cubicBezTo>
                    <a:pt x="1" y="1418"/>
                    <a:pt x="408" y="1825"/>
                    <a:pt x="916" y="1825"/>
                  </a:cubicBezTo>
                  <a:cubicBezTo>
                    <a:pt x="1418" y="1825"/>
                    <a:pt x="1825" y="1418"/>
                    <a:pt x="1825" y="909"/>
                  </a:cubicBezTo>
                  <a:lnTo>
                    <a:pt x="1825" y="455"/>
                  </a:lnTo>
                  <a:lnTo>
                    <a:pt x="916" y="1"/>
                  </a:lnTo>
                  <a:close/>
                </a:path>
              </a:pathLst>
            </a:custGeom>
            <a:solidFill>
              <a:srgbClr val="98A6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0" name="Google Shape;2280;p81"/>
            <p:cNvSpPr/>
            <p:nvPr/>
          </p:nvSpPr>
          <p:spPr>
            <a:xfrm>
              <a:off x="2656914" y="2228610"/>
              <a:ext cx="44302" cy="30112"/>
            </a:xfrm>
            <a:custGeom>
              <a:rect b="b" l="l" r="r" t="t"/>
              <a:pathLst>
                <a:path extrusionOk="0" h="1148" w="1689">
                  <a:moveTo>
                    <a:pt x="340" y="0"/>
                  </a:moveTo>
                  <a:cubicBezTo>
                    <a:pt x="123" y="0"/>
                    <a:pt x="0" y="258"/>
                    <a:pt x="136" y="427"/>
                  </a:cubicBezTo>
                  <a:lnTo>
                    <a:pt x="645" y="1051"/>
                  </a:lnTo>
                  <a:cubicBezTo>
                    <a:pt x="695" y="1116"/>
                    <a:pt x="770" y="1148"/>
                    <a:pt x="845" y="1148"/>
                  </a:cubicBezTo>
                  <a:cubicBezTo>
                    <a:pt x="919" y="1148"/>
                    <a:pt x="994" y="1116"/>
                    <a:pt x="1045" y="1051"/>
                  </a:cubicBezTo>
                  <a:lnTo>
                    <a:pt x="1553" y="427"/>
                  </a:lnTo>
                  <a:cubicBezTo>
                    <a:pt x="1689" y="258"/>
                    <a:pt x="1567" y="0"/>
                    <a:pt x="1350" y="0"/>
                  </a:cubicBezTo>
                  <a:close/>
                </a:path>
              </a:pathLst>
            </a:custGeom>
            <a:solidFill>
              <a:srgbClr val="405C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1" name="Google Shape;2281;p81"/>
            <p:cNvSpPr/>
            <p:nvPr/>
          </p:nvSpPr>
          <p:spPr>
            <a:xfrm>
              <a:off x="2737204" y="2253555"/>
              <a:ext cx="111792" cy="42834"/>
            </a:xfrm>
            <a:custGeom>
              <a:rect b="b" l="l" r="r" t="t"/>
              <a:pathLst>
                <a:path extrusionOk="0" h="1633" w="4262">
                  <a:moveTo>
                    <a:pt x="321" y="1"/>
                  </a:moveTo>
                  <a:cubicBezTo>
                    <a:pt x="57" y="1"/>
                    <a:pt x="1" y="402"/>
                    <a:pt x="282" y="460"/>
                  </a:cubicBezTo>
                  <a:cubicBezTo>
                    <a:pt x="303" y="460"/>
                    <a:pt x="2459" y="887"/>
                    <a:pt x="3842" y="1605"/>
                  </a:cubicBezTo>
                  <a:cubicBezTo>
                    <a:pt x="3875" y="1619"/>
                    <a:pt x="3908" y="1632"/>
                    <a:pt x="3948" y="1633"/>
                  </a:cubicBezTo>
                  <a:lnTo>
                    <a:pt x="3948" y="1633"/>
                  </a:lnTo>
                  <a:cubicBezTo>
                    <a:pt x="4189" y="1629"/>
                    <a:pt x="4261" y="1307"/>
                    <a:pt x="4052" y="1199"/>
                  </a:cubicBezTo>
                  <a:cubicBezTo>
                    <a:pt x="2615" y="453"/>
                    <a:pt x="459" y="26"/>
                    <a:pt x="370" y="5"/>
                  </a:cubicBezTo>
                  <a:cubicBezTo>
                    <a:pt x="353" y="2"/>
                    <a:pt x="336" y="1"/>
                    <a:pt x="321" y="1"/>
                  </a:cubicBezTo>
                  <a:close/>
                  <a:moveTo>
                    <a:pt x="3948" y="1633"/>
                  </a:moveTo>
                  <a:lnTo>
                    <a:pt x="3948" y="1633"/>
                  </a:lnTo>
                  <a:cubicBezTo>
                    <a:pt x="3946" y="1633"/>
                    <a:pt x="3945" y="1633"/>
                    <a:pt x="3944" y="1633"/>
                  </a:cubicBezTo>
                  <a:lnTo>
                    <a:pt x="3951" y="1633"/>
                  </a:lnTo>
                  <a:cubicBezTo>
                    <a:pt x="3950" y="1633"/>
                    <a:pt x="3949" y="1633"/>
                    <a:pt x="3948" y="1633"/>
                  </a:cubicBezTo>
                  <a:close/>
                </a:path>
              </a:pathLst>
            </a:custGeom>
            <a:solidFill>
              <a:srgbClr val="C1CED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2" name="Google Shape;2282;p81"/>
            <p:cNvSpPr/>
            <p:nvPr/>
          </p:nvSpPr>
          <p:spPr>
            <a:xfrm>
              <a:off x="2747670" y="2234879"/>
              <a:ext cx="113392" cy="19541"/>
            </a:xfrm>
            <a:custGeom>
              <a:rect b="b" l="l" r="r" t="t"/>
              <a:pathLst>
                <a:path extrusionOk="0" h="745" w="4323">
                  <a:moveTo>
                    <a:pt x="817" y="0"/>
                  </a:moveTo>
                  <a:cubicBezTo>
                    <a:pt x="523" y="0"/>
                    <a:pt x="330" y="5"/>
                    <a:pt x="304" y="5"/>
                  </a:cubicBezTo>
                  <a:cubicBezTo>
                    <a:pt x="1" y="12"/>
                    <a:pt x="12" y="460"/>
                    <a:pt x="311" y="460"/>
                  </a:cubicBezTo>
                  <a:cubicBezTo>
                    <a:pt x="313" y="460"/>
                    <a:pt x="315" y="460"/>
                    <a:pt x="317" y="460"/>
                  </a:cubicBezTo>
                  <a:cubicBezTo>
                    <a:pt x="323" y="460"/>
                    <a:pt x="512" y="454"/>
                    <a:pt x="808" y="454"/>
                  </a:cubicBezTo>
                  <a:cubicBezTo>
                    <a:pt x="1565" y="454"/>
                    <a:pt x="3024" y="489"/>
                    <a:pt x="3945" y="738"/>
                  </a:cubicBezTo>
                  <a:cubicBezTo>
                    <a:pt x="3965" y="744"/>
                    <a:pt x="3986" y="744"/>
                    <a:pt x="4006" y="744"/>
                  </a:cubicBezTo>
                  <a:cubicBezTo>
                    <a:pt x="4008" y="744"/>
                    <a:pt x="4011" y="744"/>
                    <a:pt x="4013" y="744"/>
                  </a:cubicBezTo>
                  <a:cubicBezTo>
                    <a:pt x="4278" y="744"/>
                    <a:pt x="4322" y="364"/>
                    <a:pt x="4067" y="297"/>
                  </a:cubicBezTo>
                  <a:cubicBezTo>
                    <a:pt x="3087" y="36"/>
                    <a:pt x="1597" y="0"/>
                    <a:pt x="817" y="0"/>
                  </a:cubicBezTo>
                  <a:close/>
                </a:path>
              </a:pathLst>
            </a:custGeom>
            <a:solidFill>
              <a:srgbClr val="C1CED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 name="Google Shape;2283;p81"/>
            <p:cNvSpPr/>
            <p:nvPr/>
          </p:nvSpPr>
          <p:spPr>
            <a:xfrm>
              <a:off x="2511416" y="2035086"/>
              <a:ext cx="236595" cy="315206"/>
            </a:xfrm>
            <a:custGeom>
              <a:rect b="b" l="l" r="r" t="t"/>
              <a:pathLst>
                <a:path extrusionOk="0" h="12017" w="9020">
                  <a:moveTo>
                    <a:pt x="5358" y="1"/>
                  </a:moveTo>
                  <a:cubicBezTo>
                    <a:pt x="2320" y="469"/>
                    <a:pt x="1" y="2964"/>
                    <a:pt x="1" y="5968"/>
                  </a:cubicBezTo>
                  <a:cubicBezTo>
                    <a:pt x="1" y="9311"/>
                    <a:pt x="2862" y="12016"/>
                    <a:pt x="6388" y="12016"/>
                  </a:cubicBezTo>
                  <a:cubicBezTo>
                    <a:pt x="6405" y="12016"/>
                    <a:pt x="6421" y="12016"/>
                    <a:pt x="6437" y="12016"/>
                  </a:cubicBezTo>
                  <a:cubicBezTo>
                    <a:pt x="7329" y="12016"/>
                    <a:pt x="8200" y="11833"/>
                    <a:pt x="9019" y="11480"/>
                  </a:cubicBezTo>
                  <a:lnTo>
                    <a:pt x="9019" y="11480"/>
                  </a:lnTo>
                  <a:cubicBezTo>
                    <a:pt x="8680" y="11535"/>
                    <a:pt x="8334" y="11562"/>
                    <a:pt x="7989" y="11562"/>
                  </a:cubicBezTo>
                  <a:cubicBezTo>
                    <a:pt x="4463" y="11562"/>
                    <a:pt x="1601" y="8850"/>
                    <a:pt x="1601" y="5507"/>
                  </a:cubicBezTo>
                  <a:cubicBezTo>
                    <a:pt x="1601" y="3059"/>
                    <a:pt x="3140" y="943"/>
                    <a:pt x="5358" y="1"/>
                  </a:cubicBezTo>
                  <a:close/>
                </a:path>
              </a:pathLst>
            </a:custGeom>
            <a:solidFill>
              <a:srgbClr val="D8E0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4" name="Google Shape;2284;p81"/>
            <p:cNvSpPr/>
            <p:nvPr/>
          </p:nvSpPr>
          <p:spPr>
            <a:xfrm>
              <a:off x="2508924" y="2253713"/>
              <a:ext cx="111950" cy="42676"/>
            </a:xfrm>
            <a:custGeom>
              <a:rect b="b" l="l" r="r" t="t"/>
              <a:pathLst>
                <a:path extrusionOk="0" h="1627" w="4268">
                  <a:moveTo>
                    <a:pt x="3954" y="0"/>
                  </a:moveTo>
                  <a:cubicBezTo>
                    <a:pt x="3937" y="0"/>
                    <a:pt x="3919" y="2"/>
                    <a:pt x="3900" y="6"/>
                  </a:cubicBezTo>
                  <a:cubicBezTo>
                    <a:pt x="3812" y="20"/>
                    <a:pt x="1655" y="447"/>
                    <a:pt x="218" y="1193"/>
                  </a:cubicBezTo>
                  <a:cubicBezTo>
                    <a:pt x="1" y="1301"/>
                    <a:pt x="82" y="1627"/>
                    <a:pt x="326" y="1627"/>
                  </a:cubicBezTo>
                  <a:cubicBezTo>
                    <a:pt x="360" y="1627"/>
                    <a:pt x="394" y="1613"/>
                    <a:pt x="428" y="1599"/>
                  </a:cubicBezTo>
                  <a:cubicBezTo>
                    <a:pt x="1805" y="881"/>
                    <a:pt x="3968" y="454"/>
                    <a:pt x="3988" y="454"/>
                  </a:cubicBezTo>
                  <a:cubicBezTo>
                    <a:pt x="4267" y="396"/>
                    <a:pt x="4208" y="0"/>
                    <a:pt x="3954" y="0"/>
                  </a:cubicBezTo>
                  <a:close/>
                </a:path>
              </a:pathLst>
            </a:custGeom>
            <a:solidFill>
              <a:srgbClr val="C1CED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5" name="Google Shape;2285;p81"/>
            <p:cNvSpPr/>
            <p:nvPr/>
          </p:nvSpPr>
          <p:spPr>
            <a:xfrm>
              <a:off x="2497068" y="2234801"/>
              <a:ext cx="113392" cy="19620"/>
            </a:xfrm>
            <a:custGeom>
              <a:rect b="b" l="l" r="r" t="t"/>
              <a:pathLst>
                <a:path extrusionOk="0" h="748" w="4323">
                  <a:moveTo>
                    <a:pt x="3488" y="0"/>
                  </a:moveTo>
                  <a:cubicBezTo>
                    <a:pt x="2703" y="0"/>
                    <a:pt x="1228" y="41"/>
                    <a:pt x="256" y="300"/>
                  </a:cubicBezTo>
                  <a:cubicBezTo>
                    <a:pt x="1" y="367"/>
                    <a:pt x="45" y="747"/>
                    <a:pt x="310" y="747"/>
                  </a:cubicBezTo>
                  <a:cubicBezTo>
                    <a:pt x="313" y="747"/>
                    <a:pt x="315" y="747"/>
                    <a:pt x="317" y="747"/>
                  </a:cubicBezTo>
                  <a:cubicBezTo>
                    <a:pt x="338" y="747"/>
                    <a:pt x="358" y="747"/>
                    <a:pt x="378" y="741"/>
                  </a:cubicBezTo>
                  <a:cubicBezTo>
                    <a:pt x="1299" y="492"/>
                    <a:pt x="2758" y="457"/>
                    <a:pt x="3515" y="457"/>
                  </a:cubicBezTo>
                  <a:cubicBezTo>
                    <a:pt x="3812" y="457"/>
                    <a:pt x="4000" y="463"/>
                    <a:pt x="4006" y="463"/>
                  </a:cubicBezTo>
                  <a:cubicBezTo>
                    <a:pt x="4008" y="463"/>
                    <a:pt x="4011" y="463"/>
                    <a:pt x="4013" y="463"/>
                  </a:cubicBezTo>
                  <a:cubicBezTo>
                    <a:pt x="4311" y="463"/>
                    <a:pt x="4322" y="15"/>
                    <a:pt x="4020" y="8"/>
                  </a:cubicBezTo>
                  <a:cubicBezTo>
                    <a:pt x="3993" y="6"/>
                    <a:pt x="3793" y="0"/>
                    <a:pt x="3488" y="0"/>
                  </a:cubicBezTo>
                  <a:close/>
                </a:path>
              </a:pathLst>
            </a:custGeom>
            <a:solidFill>
              <a:srgbClr val="C1CED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6" name="Google Shape;2286;p81"/>
            <p:cNvSpPr/>
            <p:nvPr/>
          </p:nvSpPr>
          <p:spPr>
            <a:xfrm>
              <a:off x="2589319" y="2158524"/>
              <a:ext cx="41837" cy="54086"/>
            </a:xfrm>
            <a:custGeom>
              <a:rect b="b" l="l" r="r" t="t"/>
              <a:pathLst>
                <a:path extrusionOk="0" h="2062" w="1595">
                  <a:moveTo>
                    <a:pt x="794" y="1"/>
                  </a:moveTo>
                  <a:cubicBezTo>
                    <a:pt x="353" y="7"/>
                    <a:pt x="1" y="360"/>
                    <a:pt x="1" y="801"/>
                  </a:cubicBezTo>
                  <a:lnTo>
                    <a:pt x="1" y="1262"/>
                  </a:lnTo>
                  <a:cubicBezTo>
                    <a:pt x="1" y="1703"/>
                    <a:pt x="353" y="2055"/>
                    <a:pt x="794" y="2062"/>
                  </a:cubicBezTo>
                  <a:cubicBezTo>
                    <a:pt x="1235" y="2055"/>
                    <a:pt x="1594" y="1703"/>
                    <a:pt x="1594" y="1262"/>
                  </a:cubicBezTo>
                  <a:lnTo>
                    <a:pt x="1594" y="801"/>
                  </a:lnTo>
                  <a:cubicBezTo>
                    <a:pt x="1594" y="360"/>
                    <a:pt x="1235" y="7"/>
                    <a:pt x="794" y="1"/>
                  </a:cubicBezTo>
                  <a:close/>
                </a:path>
              </a:pathLst>
            </a:custGeom>
            <a:solidFill>
              <a:srgbClr val="203B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7" name="Google Shape;2287;p81"/>
            <p:cNvSpPr/>
            <p:nvPr/>
          </p:nvSpPr>
          <p:spPr>
            <a:xfrm>
              <a:off x="2606946" y="2158708"/>
              <a:ext cx="24551" cy="42361"/>
            </a:xfrm>
            <a:custGeom>
              <a:rect b="b" l="l" r="r" t="t"/>
              <a:pathLst>
                <a:path extrusionOk="0" h="1615" w="936">
                  <a:moveTo>
                    <a:pt x="122" y="0"/>
                  </a:moveTo>
                  <a:cubicBezTo>
                    <a:pt x="88" y="0"/>
                    <a:pt x="48" y="0"/>
                    <a:pt x="14" y="7"/>
                  </a:cubicBezTo>
                  <a:lnTo>
                    <a:pt x="14" y="1140"/>
                  </a:lnTo>
                  <a:cubicBezTo>
                    <a:pt x="0" y="1397"/>
                    <a:pt x="204" y="1614"/>
                    <a:pt x="468" y="1614"/>
                  </a:cubicBezTo>
                  <a:cubicBezTo>
                    <a:pt x="726" y="1614"/>
                    <a:pt x="936" y="1397"/>
                    <a:pt x="922" y="1140"/>
                  </a:cubicBezTo>
                  <a:lnTo>
                    <a:pt x="922" y="800"/>
                  </a:lnTo>
                  <a:cubicBezTo>
                    <a:pt x="922" y="360"/>
                    <a:pt x="570" y="0"/>
                    <a:pt x="122" y="0"/>
                  </a:cubicBezTo>
                  <a:close/>
                </a:path>
              </a:pathLst>
            </a:custGeom>
            <a:solidFill>
              <a:srgbClr val="405C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8" name="Google Shape;2288;p81"/>
            <p:cNvSpPr/>
            <p:nvPr/>
          </p:nvSpPr>
          <p:spPr>
            <a:xfrm>
              <a:off x="2601254" y="2164583"/>
              <a:ext cx="17968" cy="17968"/>
            </a:xfrm>
            <a:custGeom>
              <a:rect b="b" l="l" r="r" t="t"/>
              <a:pathLst>
                <a:path extrusionOk="0" h="685" w="685">
                  <a:moveTo>
                    <a:pt x="339" y="0"/>
                  </a:moveTo>
                  <a:cubicBezTo>
                    <a:pt x="149" y="0"/>
                    <a:pt x="0" y="156"/>
                    <a:pt x="0" y="346"/>
                  </a:cubicBezTo>
                  <a:cubicBezTo>
                    <a:pt x="0" y="536"/>
                    <a:pt x="149" y="685"/>
                    <a:pt x="339" y="685"/>
                  </a:cubicBezTo>
                  <a:cubicBezTo>
                    <a:pt x="529" y="685"/>
                    <a:pt x="685" y="536"/>
                    <a:pt x="685" y="346"/>
                  </a:cubicBezTo>
                  <a:cubicBezTo>
                    <a:pt x="685" y="156"/>
                    <a:pt x="529" y="0"/>
                    <a:pt x="33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9" name="Google Shape;2289;p81"/>
            <p:cNvSpPr/>
            <p:nvPr/>
          </p:nvSpPr>
          <p:spPr>
            <a:xfrm>
              <a:off x="2727000" y="2158524"/>
              <a:ext cx="41994" cy="54086"/>
            </a:xfrm>
            <a:custGeom>
              <a:rect b="b" l="l" r="r" t="t"/>
              <a:pathLst>
                <a:path extrusionOk="0" h="2062" w="1601">
                  <a:moveTo>
                    <a:pt x="800" y="1"/>
                  </a:moveTo>
                  <a:cubicBezTo>
                    <a:pt x="359" y="7"/>
                    <a:pt x="0" y="360"/>
                    <a:pt x="0" y="801"/>
                  </a:cubicBezTo>
                  <a:lnTo>
                    <a:pt x="0" y="1262"/>
                  </a:lnTo>
                  <a:cubicBezTo>
                    <a:pt x="0" y="1703"/>
                    <a:pt x="359" y="2055"/>
                    <a:pt x="800" y="2062"/>
                  </a:cubicBezTo>
                  <a:cubicBezTo>
                    <a:pt x="1241" y="2055"/>
                    <a:pt x="1593" y="1703"/>
                    <a:pt x="1600" y="1262"/>
                  </a:cubicBezTo>
                  <a:lnTo>
                    <a:pt x="1600" y="801"/>
                  </a:lnTo>
                  <a:cubicBezTo>
                    <a:pt x="1593" y="360"/>
                    <a:pt x="1241" y="7"/>
                    <a:pt x="800" y="1"/>
                  </a:cubicBezTo>
                  <a:close/>
                </a:path>
              </a:pathLst>
            </a:custGeom>
            <a:solidFill>
              <a:srgbClr val="203B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0" name="Google Shape;2290;p81"/>
            <p:cNvSpPr/>
            <p:nvPr/>
          </p:nvSpPr>
          <p:spPr>
            <a:xfrm>
              <a:off x="2744601" y="2158708"/>
              <a:ext cx="24578" cy="42361"/>
            </a:xfrm>
            <a:custGeom>
              <a:rect b="b" l="l" r="r" t="t"/>
              <a:pathLst>
                <a:path extrusionOk="0" h="1615" w="937">
                  <a:moveTo>
                    <a:pt x="129" y="0"/>
                  </a:moveTo>
                  <a:cubicBezTo>
                    <a:pt x="88" y="0"/>
                    <a:pt x="48" y="0"/>
                    <a:pt x="14" y="7"/>
                  </a:cubicBezTo>
                  <a:lnTo>
                    <a:pt x="14" y="1140"/>
                  </a:lnTo>
                  <a:cubicBezTo>
                    <a:pt x="0" y="1397"/>
                    <a:pt x="211" y="1614"/>
                    <a:pt x="468" y="1614"/>
                  </a:cubicBezTo>
                  <a:cubicBezTo>
                    <a:pt x="726" y="1614"/>
                    <a:pt x="936" y="1397"/>
                    <a:pt x="922" y="1140"/>
                  </a:cubicBezTo>
                  <a:lnTo>
                    <a:pt x="922" y="800"/>
                  </a:lnTo>
                  <a:cubicBezTo>
                    <a:pt x="929" y="360"/>
                    <a:pt x="570" y="0"/>
                    <a:pt x="129" y="0"/>
                  </a:cubicBezTo>
                  <a:close/>
                </a:path>
              </a:pathLst>
            </a:custGeom>
            <a:solidFill>
              <a:srgbClr val="405C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1" name="Google Shape;2291;p81"/>
            <p:cNvSpPr/>
            <p:nvPr/>
          </p:nvSpPr>
          <p:spPr>
            <a:xfrm>
              <a:off x="2738909" y="2164583"/>
              <a:ext cx="17994" cy="17968"/>
            </a:xfrm>
            <a:custGeom>
              <a:rect b="b" l="l" r="r" t="t"/>
              <a:pathLst>
                <a:path extrusionOk="0" h="685" w="686">
                  <a:moveTo>
                    <a:pt x="346" y="0"/>
                  </a:moveTo>
                  <a:cubicBezTo>
                    <a:pt x="156" y="0"/>
                    <a:pt x="0" y="156"/>
                    <a:pt x="0" y="346"/>
                  </a:cubicBezTo>
                  <a:cubicBezTo>
                    <a:pt x="0" y="536"/>
                    <a:pt x="156" y="685"/>
                    <a:pt x="346" y="685"/>
                  </a:cubicBezTo>
                  <a:cubicBezTo>
                    <a:pt x="536" y="685"/>
                    <a:pt x="685" y="536"/>
                    <a:pt x="685" y="346"/>
                  </a:cubicBezTo>
                  <a:cubicBezTo>
                    <a:pt x="685" y="156"/>
                    <a:pt x="536" y="0"/>
                    <a:pt x="34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2" name="Google Shape;2292;p81"/>
            <p:cNvSpPr/>
            <p:nvPr/>
          </p:nvSpPr>
          <p:spPr>
            <a:xfrm>
              <a:off x="2656914" y="2228768"/>
              <a:ext cx="26886" cy="29981"/>
            </a:xfrm>
            <a:custGeom>
              <a:rect b="b" l="l" r="r" t="t"/>
              <a:pathLst>
                <a:path extrusionOk="0" h="1143" w="1025">
                  <a:moveTo>
                    <a:pt x="340" y="1"/>
                  </a:moveTo>
                  <a:cubicBezTo>
                    <a:pt x="123" y="1"/>
                    <a:pt x="0" y="259"/>
                    <a:pt x="143" y="428"/>
                  </a:cubicBezTo>
                  <a:lnTo>
                    <a:pt x="645" y="1052"/>
                  </a:lnTo>
                  <a:cubicBezTo>
                    <a:pt x="694" y="1112"/>
                    <a:pt x="768" y="1143"/>
                    <a:pt x="842" y="1143"/>
                  </a:cubicBezTo>
                  <a:cubicBezTo>
                    <a:pt x="909" y="1143"/>
                    <a:pt x="976" y="1117"/>
                    <a:pt x="1024" y="1065"/>
                  </a:cubicBezTo>
                  <a:lnTo>
                    <a:pt x="1024" y="1052"/>
                  </a:lnTo>
                  <a:lnTo>
                    <a:pt x="516" y="62"/>
                  </a:lnTo>
                  <a:cubicBezTo>
                    <a:pt x="509" y="42"/>
                    <a:pt x="502" y="21"/>
                    <a:pt x="495" y="1"/>
                  </a:cubicBezTo>
                  <a:close/>
                </a:path>
              </a:pathLst>
            </a:custGeom>
            <a:solidFill>
              <a:srgbClr val="203B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3" name="Google Shape;2293;p81"/>
            <p:cNvSpPr/>
            <p:nvPr/>
          </p:nvSpPr>
          <p:spPr>
            <a:xfrm>
              <a:off x="2655130" y="2278395"/>
              <a:ext cx="47870" cy="35909"/>
            </a:xfrm>
            <a:custGeom>
              <a:rect b="b" l="l" r="r" t="t"/>
              <a:pathLst>
                <a:path extrusionOk="0" h="1369" w="1825">
                  <a:moveTo>
                    <a:pt x="916" y="1"/>
                  </a:moveTo>
                  <a:lnTo>
                    <a:pt x="1" y="455"/>
                  </a:lnTo>
                  <a:lnTo>
                    <a:pt x="1" y="909"/>
                  </a:lnTo>
                  <a:cubicBezTo>
                    <a:pt x="1" y="984"/>
                    <a:pt x="7" y="1052"/>
                    <a:pt x="28" y="1120"/>
                  </a:cubicBezTo>
                  <a:cubicBezTo>
                    <a:pt x="258" y="1092"/>
                    <a:pt x="475" y="1025"/>
                    <a:pt x="686" y="923"/>
                  </a:cubicBezTo>
                  <a:lnTo>
                    <a:pt x="686" y="1140"/>
                  </a:lnTo>
                  <a:cubicBezTo>
                    <a:pt x="686" y="1292"/>
                    <a:pt x="799" y="1369"/>
                    <a:pt x="913" y="1369"/>
                  </a:cubicBezTo>
                  <a:cubicBezTo>
                    <a:pt x="1026" y="1369"/>
                    <a:pt x="1140" y="1292"/>
                    <a:pt x="1140" y="1140"/>
                  </a:cubicBezTo>
                  <a:lnTo>
                    <a:pt x="1140" y="923"/>
                  </a:lnTo>
                  <a:cubicBezTo>
                    <a:pt x="1350" y="1025"/>
                    <a:pt x="1574" y="1092"/>
                    <a:pt x="1798" y="1120"/>
                  </a:cubicBezTo>
                  <a:cubicBezTo>
                    <a:pt x="1818" y="1052"/>
                    <a:pt x="1825" y="984"/>
                    <a:pt x="1825" y="909"/>
                  </a:cubicBezTo>
                  <a:lnTo>
                    <a:pt x="1825" y="455"/>
                  </a:lnTo>
                  <a:lnTo>
                    <a:pt x="916" y="1"/>
                  </a:lnTo>
                  <a:close/>
                </a:path>
              </a:pathLst>
            </a:custGeom>
            <a:solidFill>
              <a:srgbClr val="788A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4" name="Google Shape;2294;p81"/>
            <p:cNvSpPr/>
            <p:nvPr/>
          </p:nvSpPr>
          <p:spPr>
            <a:xfrm>
              <a:off x="2616572" y="2275142"/>
              <a:ext cx="124986" cy="21246"/>
            </a:xfrm>
            <a:custGeom>
              <a:rect b="b" l="l" r="r" t="t"/>
              <a:pathLst>
                <a:path extrusionOk="0" h="810" w="4765">
                  <a:moveTo>
                    <a:pt x="330" y="1"/>
                  </a:moveTo>
                  <a:cubicBezTo>
                    <a:pt x="149" y="1"/>
                    <a:pt x="0" y="243"/>
                    <a:pt x="176" y="403"/>
                  </a:cubicBezTo>
                  <a:cubicBezTo>
                    <a:pt x="478" y="672"/>
                    <a:pt x="859" y="809"/>
                    <a:pt x="1241" y="809"/>
                  </a:cubicBezTo>
                  <a:cubicBezTo>
                    <a:pt x="1554" y="809"/>
                    <a:pt x="1868" y="717"/>
                    <a:pt x="2142" y="532"/>
                  </a:cubicBezTo>
                  <a:cubicBezTo>
                    <a:pt x="2213" y="484"/>
                    <a:pt x="2298" y="460"/>
                    <a:pt x="2383" y="460"/>
                  </a:cubicBezTo>
                  <a:cubicBezTo>
                    <a:pt x="2467" y="460"/>
                    <a:pt x="2552" y="484"/>
                    <a:pt x="2623" y="532"/>
                  </a:cubicBezTo>
                  <a:cubicBezTo>
                    <a:pt x="2888" y="715"/>
                    <a:pt x="3207" y="810"/>
                    <a:pt x="3525" y="810"/>
                  </a:cubicBezTo>
                  <a:cubicBezTo>
                    <a:pt x="3918" y="810"/>
                    <a:pt x="4298" y="660"/>
                    <a:pt x="4590" y="403"/>
                  </a:cubicBezTo>
                  <a:cubicBezTo>
                    <a:pt x="4765" y="243"/>
                    <a:pt x="4616" y="1"/>
                    <a:pt x="4435" y="1"/>
                  </a:cubicBezTo>
                  <a:cubicBezTo>
                    <a:pt x="4386" y="1"/>
                    <a:pt x="4333" y="20"/>
                    <a:pt x="4285" y="64"/>
                  </a:cubicBezTo>
                  <a:cubicBezTo>
                    <a:pt x="4067" y="252"/>
                    <a:pt x="3792" y="348"/>
                    <a:pt x="3517" y="348"/>
                  </a:cubicBezTo>
                  <a:cubicBezTo>
                    <a:pt x="3296" y="348"/>
                    <a:pt x="3074" y="286"/>
                    <a:pt x="2881" y="159"/>
                  </a:cubicBezTo>
                  <a:cubicBezTo>
                    <a:pt x="2732" y="54"/>
                    <a:pt x="2557" y="1"/>
                    <a:pt x="2383" y="1"/>
                  </a:cubicBezTo>
                  <a:cubicBezTo>
                    <a:pt x="2208" y="1"/>
                    <a:pt x="2033" y="54"/>
                    <a:pt x="1884" y="159"/>
                  </a:cubicBezTo>
                  <a:cubicBezTo>
                    <a:pt x="1691" y="286"/>
                    <a:pt x="1469" y="348"/>
                    <a:pt x="1248" y="348"/>
                  </a:cubicBezTo>
                  <a:cubicBezTo>
                    <a:pt x="973" y="348"/>
                    <a:pt x="699" y="252"/>
                    <a:pt x="481" y="64"/>
                  </a:cubicBezTo>
                  <a:cubicBezTo>
                    <a:pt x="432" y="20"/>
                    <a:pt x="380" y="1"/>
                    <a:pt x="330" y="1"/>
                  </a:cubicBezTo>
                  <a:close/>
                </a:path>
              </a:pathLst>
            </a:custGeom>
            <a:solidFill>
              <a:srgbClr val="C8D3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95" name="Google Shape;2295;p81"/>
          <p:cNvGrpSpPr/>
          <p:nvPr/>
        </p:nvGrpSpPr>
        <p:grpSpPr>
          <a:xfrm>
            <a:off x="5820278" y="2906158"/>
            <a:ext cx="294904" cy="370027"/>
            <a:chOff x="5820278" y="2906158"/>
            <a:chExt cx="294904" cy="370027"/>
          </a:xfrm>
        </p:grpSpPr>
        <p:sp>
          <p:nvSpPr>
            <p:cNvPr id="2296" name="Google Shape;2296;p81"/>
            <p:cNvSpPr/>
            <p:nvPr/>
          </p:nvSpPr>
          <p:spPr>
            <a:xfrm>
              <a:off x="5893198" y="2987339"/>
              <a:ext cx="193158" cy="168790"/>
            </a:xfrm>
            <a:custGeom>
              <a:rect b="b" l="l" r="r" t="t"/>
              <a:pathLst>
                <a:path extrusionOk="0" h="6435" w="7364">
                  <a:moveTo>
                    <a:pt x="3769" y="1"/>
                  </a:moveTo>
                  <a:cubicBezTo>
                    <a:pt x="3669" y="1"/>
                    <a:pt x="3568" y="5"/>
                    <a:pt x="3465" y="14"/>
                  </a:cubicBezTo>
                  <a:cubicBezTo>
                    <a:pt x="1594" y="183"/>
                    <a:pt x="454" y="2509"/>
                    <a:pt x="0" y="3675"/>
                  </a:cubicBezTo>
                  <a:cubicBezTo>
                    <a:pt x="41" y="3980"/>
                    <a:pt x="68" y="4285"/>
                    <a:pt x="95" y="4591"/>
                  </a:cubicBezTo>
                  <a:cubicBezTo>
                    <a:pt x="149" y="4563"/>
                    <a:pt x="197" y="4516"/>
                    <a:pt x="210" y="4455"/>
                  </a:cubicBezTo>
                  <a:cubicBezTo>
                    <a:pt x="217" y="4435"/>
                    <a:pt x="665" y="2956"/>
                    <a:pt x="1526" y="1804"/>
                  </a:cubicBezTo>
                  <a:cubicBezTo>
                    <a:pt x="1783" y="1444"/>
                    <a:pt x="2197" y="1234"/>
                    <a:pt x="2638" y="1234"/>
                  </a:cubicBezTo>
                  <a:cubicBezTo>
                    <a:pt x="2649" y="1234"/>
                    <a:pt x="2661" y="1234"/>
                    <a:pt x="2672" y="1234"/>
                  </a:cubicBezTo>
                  <a:cubicBezTo>
                    <a:pt x="3026" y="1234"/>
                    <a:pt x="3366" y="1335"/>
                    <a:pt x="3668" y="1512"/>
                  </a:cubicBezTo>
                  <a:cubicBezTo>
                    <a:pt x="5581" y="2733"/>
                    <a:pt x="6638" y="6231"/>
                    <a:pt x="6645" y="6272"/>
                  </a:cubicBezTo>
                  <a:cubicBezTo>
                    <a:pt x="6672" y="6367"/>
                    <a:pt x="6760" y="6435"/>
                    <a:pt x="6862" y="6435"/>
                  </a:cubicBezTo>
                  <a:lnTo>
                    <a:pt x="6889" y="6435"/>
                  </a:lnTo>
                  <a:cubicBezTo>
                    <a:pt x="6998" y="6421"/>
                    <a:pt x="7086" y="6333"/>
                    <a:pt x="7093" y="6225"/>
                  </a:cubicBezTo>
                  <a:cubicBezTo>
                    <a:pt x="7106" y="6069"/>
                    <a:pt x="7364" y="2407"/>
                    <a:pt x="5709" y="773"/>
                  </a:cubicBezTo>
                  <a:cubicBezTo>
                    <a:pt x="5187" y="257"/>
                    <a:pt x="4537" y="1"/>
                    <a:pt x="3769" y="1"/>
                  </a:cubicBezTo>
                  <a:close/>
                </a:path>
              </a:pathLst>
            </a:custGeom>
            <a:solidFill>
              <a:srgbClr val="D8E0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7" name="Google Shape;2297;p81"/>
            <p:cNvSpPr/>
            <p:nvPr/>
          </p:nvSpPr>
          <p:spPr>
            <a:xfrm>
              <a:off x="5885906" y="2906158"/>
              <a:ext cx="229276" cy="237880"/>
            </a:xfrm>
            <a:custGeom>
              <a:rect b="b" l="l" r="r" t="t"/>
              <a:pathLst>
                <a:path extrusionOk="0" h="9069" w="8741">
                  <a:moveTo>
                    <a:pt x="4950" y="1"/>
                  </a:moveTo>
                  <a:cubicBezTo>
                    <a:pt x="4558" y="1"/>
                    <a:pt x="4149" y="58"/>
                    <a:pt x="3729" y="173"/>
                  </a:cubicBezTo>
                  <a:cubicBezTo>
                    <a:pt x="2089" y="627"/>
                    <a:pt x="929" y="2281"/>
                    <a:pt x="373" y="4967"/>
                  </a:cubicBezTo>
                  <a:cubicBezTo>
                    <a:pt x="115" y="6241"/>
                    <a:pt x="0" y="7543"/>
                    <a:pt x="27" y="8845"/>
                  </a:cubicBezTo>
                  <a:cubicBezTo>
                    <a:pt x="27" y="8974"/>
                    <a:pt x="129" y="9069"/>
                    <a:pt x="251" y="9069"/>
                  </a:cubicBezTo>
                  <a:lnTo>
                    <a:pt x="258" y="9069"/>
                  </a:lnTo>
                  <a:cubicBezTo>
                    <a:pt x="380" y="9069"/>
                    <a:pt x="482" y="8960"/>
                    <a:pt x="475" y="8831"/>
                  </a:cubicBezTo>
                  <a:cubicBezTo>
                    <a:pt x="475" y="8770"/>
                    <a:pt x="326" y="3739"/>
                    <a:pt x="2394" y="1529"/>
                  </a:cubicBezTo>
                  <a:cubicBezTo>
                    <a:pt x="2495" y="1413"/>
                    <a:pt x="2645" y="1339"/>
                    <a:pt x="2801" y="1325"/>
                  </a:cubicBezTo>
                  <a:cubicBezTo>
                    <a:pt x="2920" y="1309"/>
                    <a:pt x="3044" y="1301"/>
                    <a:pt x="3171" y="1301"/>
                  </a:cubicBezTo>
                  <a:cubicBezTo>
                    <a:pt x="4962" y="1301"/>
                    <a:pt x="7379" y="2920"/>
                    <a:pt x="8069" y="5238"/>
                  </a:cubicBezTo>
                  <a:cubicBezTo>
                    <a:pt x="8104" y="5351"/>
                    <a:pt x="8197" y="5405"/>
                    <a:pt x="8290" y="5405"/>
                  </a:cubicBezTo>
                  <a:cubicBezTo>
                    <a:pt x="8397" y="5405"/>
                    <a:pt x="8502" y="5334"/>
                    <a:pt x="8517" y="5204"/>
                  </a:cubicBezTo>
                  <a:cubicBezTo>
                    <a:pt x="8740" y="3278"/>
                    <a:pt x="8272" y="1719"/>
                    <a:pt x="7208" y="803"/>
                  </a:cubicBezTo>
                  <a:cubicBezTo>
                    <a:pt x="6584" y="273"/>
                    <a:pt x="5808" y="1"/>
                    <a:pt x="4950" y="1"/>
                  </a:cubicBezTo>
                  <a:close/>
                </a:path>
              </a:pathLst>
            </a:custGeom>
            <a:solidFill>
              <a:srgbClr val="D8E0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8" name="Google Shape;2298;p81"/>
            <p:cNvSpPr/>
            <p:nvPr/>
          </p:nvSpPr>
          <p:spPr>
            <a:xfrm>
              <a:off x="5836987" y="2915154"/>
              <a:ext cx="61562" cy="295061"/>
            </a:xfrm>
            <a:custGeom>
              <a:rect b="b" l="l" r="r" t="t"/>
              <a:pathLst>
                <a:path extrusionOk="0" h="11249" w="2347">
                  <a:moveTo>
                    <a:pt x="905" y="1"/>
                  </a:moveTo>
                  <a:cubicBezTo>
                    <a:pt x="869" y="1"/>
                    <a:pt x="833" y="22"/>
                    <a:pt x="821" y="67"/>
                  </a:cubicBezTo>
                  <a:cubicBezTo>
                    <a:pt x="523" y="1057"/>
                    <a:pt x="0" y="3457"/>
                    <a:pt x="516" y="6895"/>
                  </a:cubicBezTo>
                  <a:lnTo>
                    <a:pt x="1431" y="11248"/>
                  </a:lnTo>
                  <a:lnTo>
                    <a:pt x="2347" y="8956"/>
                  </a:lnTo>
                  <a:cubicBezTo>
                    <a:pt x="1235" y="5613"/>
                    <a:pt x="1031" y="1525"/>
                    <a:pt x="997" y="94"/>
                  </a:cubicBezTo>
                  <a:cubicBezTo>
                    <a:pt x="997" y="34"/>
                    <a:pt x="951" y="1"/>
                    <a:pt x="905" y="1"/>
                  </a:cubicBezTo>
                  <a:close/>
                </a:path>
              </a:pathLst>
            </a:custGeom>
            <a:solidFill>
              <a:srgbClr val="E1E6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9" name="Google Shape;2299;p81"/>
            <p:cNvSpPr/>
            <p:nvPr/>
          </p:nvSpPr>
          <p:spPr>
            <a:xfrm>
              <a:off x="5880555" y="3094358"/>
              <a:ext cx="187990" cy="175951"/>
            </a:xfrm>
            <a:custGeom>
              <a:rect b="b" l="l" r="r" t="t"/>
              <a:pathLst>
                <a:path extrusionOk="0" h="6708" w="7167">
                  <a:moveTo>
                    <a:pt x="2037" y="1"/>
                  </a:moveTo>
                  <a:cubicBezTo>
                    <a:pt x="1961" y="1"/>
                    <a:pt x="1888" y="8"/>
                    <a:pt x="1818" y="22"/>
                  </a:cubicBezTo>
                  <a:cubicBezTo>
                    <a:pt x="231" y="341"/>
                    <a:pt x="1" y="3955"/>
                    <a:pt x="1" y="3955"/>
                  </a:cubicBezTo>
                  <a:lnTo>
                    <a:pt x="916" y="6708"/>
                  </a:lnTo>
                  <a:cubicBezTo>
                    <a:pt x="916" y="6708"/>
                    <a:pt x="1553" y="1439"/>
                    <a:pt x="2232" y="1324"/>
                  </a:cubicBezTo>
                  <a:cubicBezTo>
                    <a:pt x="2250" y="1321"/>
                    <a:pt x="2270" y="1319"/>
                    <a:pt x="2291" y="1319"/>
                  </a:cubicBezTo>
                  <a:cubicBezTo>
                    <a:pt x="3060" y="1319"/>
                    <a:pt x="5771" y="3426"/>
                    <a:pt x="6985" y="4396"/>
                  </a:cubicBezTo>
                  <a:cubicBezTo>
                    <a:pt x="7003" y="4411"/>
                    <a:pt x="7022" y="4417"/>
                    <a:pt x="7041" y="4417"/>
                  </a:cubicBezTo>
                  <a:cubicBezTo>
                    <a:pt x="7108" y="4417"/>
                    <a:pt x="7167" y="4336"/>
                    <a:pt x="7114" y="4267"/>
                  </a:cubicBezTo>
                  <a:cubicBezTo>
                    <a:pt x="6085" y="2961"/>
                    <a:pt x="3589" y="1"/>
                    <a:pt x="2037" y="1"/>
                  </a:cubicBezTo>
                  <a:close/>
                </a:path>
              </a:pathLst>
            </a:custGeom>
            <a:solidFill>
              <a:srgbClr val="C1CD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0" name="Google Shape;2300;p81"/>
            <p:cNvSpPr/>
            <p:nvPr/>
          </p:nvSpPr>
          <p:spPr>
            <a:xfrm>
              <a:off x="5820278" y="2986343"/>
              <a:ext cx="94979" cy="289842"/>
            </a:xfrm>
            <a:custGeom>
              <a:rect b="b" l="l" r="r" t="t"/>
              <a:pathLst>
                <a:path extrusionOk="0" h="11050" w="3621">
                  <a:moveTo>
                    <a:pt x="100" y="0"/>
                  </a:moveTo>
                  <a:cubicBezTo>
                    <a:pt x="53" y="0"/>
                    <a:pt x="7" y="33"/>
                    <a:pt x="7" y="92"/>
                  </a:cubicBezTo>
                  <a:cubicBezTo>
                    <a:pt x="0" y="1787"/>
                    <a:pt x="163" y="6208"/>
                    <a:pt x="1878" y="10758"/>
                  </a:cubicBezTo>
                  <a:cubicBezTo>
                    <a:pt x="1946" y="10934"/>
                    <a:pt x="2116" y="11050"/>
                    <a:pt x="2305" y="11050"/>
                  </a:cubicBezTo>
                  <a:lnTo>
                    <a:pt x="3350" y="11050"/>
                  </a:lnTo>
                  <a:cubicBezTo>
                    <a:pt x="3512" y="11050"/>
                    <a:pt x="3621" y="10887"/>
                    <a:pt x="3560" y="10738"/>
                  </a:cubicBezTo>
                  <a:cubicBezTo>
                    <a:pt x="1790" y="6439"/>
                    <a:pt x="604" y="1801"/>
                    <a:pt x="190" y="72"/>
                  </a:cubicBezTo>
                  <a:cubicBezTo>
                    <a:pt x="178" y="23"/>
                    <a:pt x="139" y="0"/>
                    <a:pt x="100" y="0"/>
                  </a:cubicBezTo>
                  <a:close/>
                </a:path>
              </a:pathLst>
            </a:custGeom>
            <a:solidFill>
              <a:srgbClr val="D2DA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1" name="Google Shape;2301;p81"/>
            <p:cNvSpPr/>
            <p:nvPr/>
          </p:nvSpPr>
          <p:spPr>
            <a:xfrm>
              <a:off x="5951166" y="2917804"/>
              <a:ext cx="156541" cy="130179"/>
            </a:xfrm>
            <a:custGeom>
              <a:rect b="b" l="l" r="r" t="t"/>
              <a:pathLst>
                <a:path extrusionOk="0" h="4963" w="5968">
                  <a:moveTo>
                    <a:pt x="2493" y="0"/>
                  </a:moveTo>
                  <a:cubicBezTo>
                    <a:pt x="1390" y="0"/>
                    <a:pt x="446" y="531"/>
                    <a:pt x="1" y="1003"/>
                  </a:cubicBezTo>
                  <a:cubicBezTo>
                    <a:pt x="89" y="936"/>
                    <a:pt x="197" y="895"/>
                    <a:pt x="306" y="881"/>
                  </a:cubicBezTo>
                  <a:cubicBezTo>
                    <a:pt x="426" y="865"/>
                    <a:pt x="550" y="857"/>
                    <a:pt x="678" y="857"/>
                  </a:cubicBezTo>
                  <a:cubicBezTo>
                    <a:pt x="2474" y="857"/>
                    <a:pt x="4891" y="2477"/>
                    <a:pt x="5581" y="4801"/>
                  </a:cubicBezTo>
                  <a:cubicBezTo>
                    <a:pt x="5610" y="4904"/>
                    <a:pt x="5702" y="4962"/>
                    <a:pt x="5798" y="4962"/>
                  </a:cubicBezTo>
                  <a:cubicBezTo>
                    <a:pt x="5858" y="4962"/>
                    <a:pt x="5920" y="4939"/>
                    <a:pt x="5968" y="4889"/>
                  </a:cubicBezTo>
                  <a:cubicBezTo>
                    <a:pt x="5886" y="2515"/>
                    <a:pt x="5059" y="522"/>
                    <a:pt x="3289" y="95"/>
                  </a:cubicBezTo>
                  <a:cubicBezTo>
                    <a:pt x="3018" y="29"/>
                    <a:pt x="2751" y="0"/>
                    <a:pt x="2493" y="0"/>
                  </a:cubicBezTo>
                  <a:close/>
                </a:path>
              </a:pathLst>
            </a:custGeom>
            <a:solidFill>
              <a:srgbClr val="E3E8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2" name="Google Shape;2302;p81"/>
            <p:cNvSpPr/>
            <p:nvPr/>
          </p:nvSpPr>
          <p:spPr>
            <a:xfrm>
              <a:off x="5937290" y="2999589"/>
              <a:ext cx="141249" cy="156541"/>
            </a:xfrm>
            <a:custGeom>
              <a:rect b="b" l="l" r="r" t="t"/>
              <a:pathLst>
                <a:path extrusionOk="0" h="5968" w="5385">
                  <a:moveTo>
                    <a:pt x="2195" y="0"/>
                  </a:moveTo>
                  <a:cubicBezTo>
                    <a:pt x="1226" y="0"/>
                    <a:pt x="558" y="457"/>
                    <a:pt x="1" y="1167"/>
                  </a:cubicBezTo>
                  <a:cubicBezTo>
                    <a:pt x="252" y="910"/>
                    <a:pt x="597" y="767"/>
                    <a:pt x="957" y="767"/>
                  </a:cubicBezTo>
                  <a:cubicBezTo>
                    <a:pt x="968" y="767"/>
                    <a:pt x="980" y="767"/>
                    <a:pt x="991" y="767"/>
                  </a:cubicBezTo>
                  <a:cubicBezTo>
                    <a:pt x="1345" y="767"/>
                    <a:pt x="1685" y="868"/>
                    <a:pt x="1987" y="1052"/>
                  </a:cubicBezTo>
                  <a:cubicBezTo>
                    <a:pt x="3900" y="2266"/>
                    <a:pt x="4957" y="5771"/>
                    <a:pt x="4964" y="5805"/>
                  </a:cubicBezTo>
                  <a:cubicBezTo>
                    <a:pt x="4991" y="5900"/>
                    <a:pt x="5079" y="5968"/>
                    <a:pt x="5181" y="5968"/>
                  </a:cubicBezTo>
                  <a:lnTo>
                    <a:pt x="5208" y="5968"/>
                  </a:lnTo>
                  <a:cubicBezTo>
                    <a:pt x="5283" y="5961"/>
                    <a:pt x="5351" y="5914"/>
                    <a:pt x="5385" y="5846"/>
                  </a:cubicBezTo>
                  <a:cubicBezTo>
                    <a:pt x="5276" y="571"/>
                    <a:pt x="2977" y="8"/>
                    <a:pt x="2259" y="1"/>
                  </a:cubicBezTo>
                  <a:cubicBezTo>
                    <a:pt x="2237" y="1"/>
                    <a:pt x="2216" y="0"/>
                    <a:pt x="2195" y="0"/>
                  </a:cubicBezTo>
                  <a:close/>
                </a:path>
              </a:pathLst>
            </a:custGeom>
            <a:solidFill>
              <a:srgbClr val="E3E8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03" name="Google Shape;2303;p81"/>
          <p:cNvGrpSpPr/>
          <p:nvPr/>
        </p:nvGrpSpPr>
        <p:grpSpPr>
          <a:xfrm>
            <a:off x="4946819" y="3383229"/>
            <a:ext cx="370132" cy="334223"/>
            <a:chOff x="4946819" y="3383229"/>
            <a:chExt cx="370132" cy="334223"/>
          </a:xfrm>
        </p:grpSpPr>
        <p:sp>
          <p:nvSpPr>
            <p:cNvPr id="2304" name="Google Shape;2304;p81"/>
            <p:cNvSpPr/>
            <p:nvPr/>
          </p:nvSpPr>
          <p:spPr>
            <a:xfrm>
              <a:off x="4946819" y="3383229"/>
              <a:ext cx="370132" cy="179125"/>
            </a:xfrm>
            <a:custGeom>
              <a:rect b="b" l="l" r="r" t="t"/>
              <a:pathLst>
                <a:path extrusionOk="0" h="6829" w="14111">
                  <a:moveTo>
                    <a:pt x="7052" y="1"/>
                  </a:moveTo>
                  <a:cubicBezTo>
                    <a:pt x="3160" y="1"/>
                    <a:pt x="0" y="2550"/>
                    <a:pt x="0" y="5690"/>
                  </a:cubicBezTo>
                  <a:lnTo>
                    <a:pt x="0" y="5703"/>
                  </a:lnTo>
                  <a:cubicBezTo>
                    <a:pt x="14" y="6327"/>
                    <a:pt x="522" y="6829"/>
                    <a:pt x="1153" y="6829"/>
                  </a:cubicBezTo>
                  <a:lnTo>
                    <a:pt x="12951" y="6829"/>
                  </a:lnTo>
                  <a:cubicBezTo>
                    <a:pt x="12955" y="6829"/>
                    <a:pt x="12960" y="6829"/>
                    <a:pt x="12964" y="6829"/>
                  </a:cubicBezTo>
                  <a:cubicBezTo>
                    <a:pt x="13589" y="6829"/>
                    <a:pt x="14097" y="6323"/>
                    <a:pt x="14111" y="5703"/>
                  </a:cubicBezTo>
                  <a:lnTo>
                    <a:pt x="14111" y="5690"/>
                  </a:lnTo>
                  <a:cubicBezTo>
                    <a:pt x="14111" y="2550"/>
                    <a:pt x="10951" y="1"/>
                    <a:pt x="7052" y="1"/>
                  </a:cubicBezTo>
                  <a:close/>
                </a:path>
              </a:pathLst>
            </a:custGeom>
            <a:solidFill>
              <a:srgbClr val="788A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5" name="Google Shape;2305;p81"/>
            <p:cNvSpPr/>
            <p:nvPr/>
          </p:nvSpPr>
          <p:spPr>
            <a:xfrm>
              <a:off x="4946819" y="3383229"/>
              <a:ext cx="200817" cy="179125"/>
            </a:xfrm>
            <a:custGeom>
              <a:rect b="b" l="l" r="r" t="t"/>
              <a:pathLst>
                <a:path extrusionOk="0" h="6829" w="7656">
                  <a:moveTo>
                    <a:pt x="7059" y="1"/>
                  </a:moveTo>
                  <a:cubicBezTo>
                    <a:pt x="3160" y="1"/>
                    <a:pt x="0" y="2543"/>
                    <a:pt x="0" y="5690"/>
                  </a:cubicBezTo>
                  <a:lnTo>
                    <a:pt x="0" y="5703"/>
                  </a:lnTo>
                  <a:cubicBezTo>
                    <a:pt x="14" y="6327"/>
                    <a:pt x="522" y="6829"/>
                    <a:pt x="1153" y="6829"/>
                  </a:cubicBezTo>
                  <a:lnTo>
                    <a:pt x="4916" y="6829"/>
                  </a:lnTo>
                  <a:cubicBezTo>
                    <a:pt x="4598" y="6829"/>
                    <a:pt x="4326" y="6327"/>
                    <a:pt x="4326" y="5703"/>
                  </a:cubicBezTo>
                  <a:lnTo>
                    <a:pt x="4326" y="5690"/>
                  </a:lnTo>
                  <a:cubicBezTo>
                    <a:pt x="4326" y="2713"/>
                    <a:pt x="5791" y="265"/>
                    <a:pt x="7656" y="21"/>
                  </a:cubicBezTo>
                  <a:cubicBezTo>
                    <a:pt x="7459" y="7"/>
                    <a:pt x="7256" y="1"/>
                    <a:pt x="7059" y="1"/>
                  </a:cubicBezTo>
                  <a:close/>
                </a:path>
              </a:pathLst>
            </a:custGeom>
            <a:solidFill>
              <a:srgbClr val="5B72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6" name="Google Shape;2306;p81"/>
            <p:cNvSpPr/>
            <p:nvPr/>
          </p:nvSpPr>
          <p:spPr>
            <a:xfrm>
              <a:off x="5063149" y="3562327"/>
              <a:ext cx="137314" cy="155124"/>
            </a:xfrm>
            <a:custGeom>
              <a:rect b="b" l="l" r="r" t="t"/>
              <a:pathLst>
                <a:path extrusionOk="0" h="5914" w="5235">
                  <a:moveTo>
                    <a:pt x="705" y="1"/>
                  </a:moveTo>
                  <a:lnTo>
                    <a:pt x="135" y="4103"/>
                  </a:lnTo>
                  <a:cubicBezTo>
                    <a:pt x="0" y="5062"/>
                    <a:pt x="747" y="5913"/>
                    <a:pt x="1711" y="5913"/>
                  </a:cubicBezTo>
                  <a:cubicBezTo>
                    <a:pt x="1714" y="5913"/>
                    <a:pt x="1718" y="5913"/>
                    <a:pt x="1722" y="5913"/>
                  </a:cubicBezTo>
                  <a:lnTo>
                    <a:pt x="3526" y="5913"/>
                  </a:lnTo>
                  <a:cubicBezTo>
                    <a:pt x="4489" y="5913"/>
                    <a:pt x="5234" y="5059"/>
                    <a:pt x="5099" y="4103"/>
                  </a:cubicBezTo>
                  <a:lnTo>
                    <a:pt x="4536" y="1"/>
                  </a:lnTo>
                  <a:close/>
                </a:path>
              </a:pathLst>
            </a:custGeom>
            <a:solidFill>
              <a:srgbClr val="D7E1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7" name="Google Shape;2307;p81"/>
            <p:cNvSpPr/>
            <p:nvPr/>
          </p:nvSpPr>
          <p:spPr>
            <a:xfrm>
              <a:off x="5063149" y="3562327"/>
              <a:ext cx="122206" cy="155124"/>
            </a:xfrm>
            <a:custGeom>
              <a:rect b="b" l="l" r="r" t="t"/>
              <a:pathLst>
                <a:path extrusionOk="0" h="5914" w="4659">
                  <a:moveTo>
                    <a:pt x="705" y="1"/>
                  </a:moveTo>
                  <a:lnTo>
                    <a:pt x="135" y="4103"/>
                  </a:lnTo>
                  <a:cubicBezTo>
                    <a:pt x="0" y="5062"/>
                    <a:pt x="747" y="5913"/>
                    <a:pt x="1711" y="5913"/>
                  </a:cubicBezTo>
                  <a:cubicBezTo>
                    <a:pt x="1714" y="5913"/>
                    <a:pt x="1718" y="5913"/>
                    <a:pt x="1722" y="5913"/>
                  </a:cubicBezTo>
                  <a:lnTo>
                    <a:pt x="1865" y="5913"/>
                  </a:lnTo>
                  <a:cubicBezTo>
                    <a:pt x="1729" y="5635"/>
                    <a:pt x="1681" y="5323"/>
                    <a:pt x="1722" y="5018"/>
                  </a:cubicBezTo>
                  <a:lnTo>
                    <a:pt x="2183" y="1696"/>
                  </a:lnTo>
                  <a:cubicBezTo>
                    <a:pt x="2244" y="1242"/>
                    <a:pt x="2631" y="909"/>
                    <a:pt x="3085" y="909"/>
                  </a:cubicBezTo>
                  <a:lnTo>
                    <a:pt x="4658" y="909"/>
                  </a:lnTo>
                  <a:lnTo>
                    <a:pt x="4536" y="1"/>
                  </a:ln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8" name="Google Shape;2308;p81"/>
            <p:cNvSpPr/>
            <p:nvPr/>
          </p:nvSpPr>
          <p:spPr>
            <a:xfrm>
              <a:off x="5048382" y="3425039"/>
              <a:ext cx="95530" cy="83595"/>
            </a:xfrm>
            <a:custGeom>
              <a:rect b="b" l="l" r="r" t="t"/>
              <a:pathLst>
                <a:path extrusionOk="0" h="3187" w="3642">
                  <a:moveTo>
                    <a:pt x="1817" y="0"/>
                  </a:moveTo>
                  <a:cubicBezTo>
                    <a:pt x="814" y="0"/>
                    <a:pt x="0" y="712"/>
                    <a:pt x="0" y="1594"/>
                  </a:cubicBezTo>
                  <a:cubicBezTo>
                    <a:pt x="0" y="2475"/>
                    <a:pt x="814" y="3187"/>
                    <a:pt x="1817" y="3187"/>
                  </a:cubicBezTo>
                  <a:cubicBezTo>
                    <a:pt x="2821" y="3187"/>
                    <a:pt x="3641" y="2475"/>
                    <a:pt x="3641" y="1594"/>
                  </a:cubicBezTo>
                  <a:cubicBezTo>
                    <a:pt x="3641" y="712"/>
                    <a:pt x="2821" y="0"/>
                    <a:pt x="1817" y="0"/>
                  </a:cubicBezTo>
                  <a:close/>
                </a:path>
              </a:pathLst>
            </a:custGeom>
            <a:solidFill>
              <a:srgbClr val="E7ED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9" name="Google Shape;2309;p81"/>
            <p:cNvSpPr/>
            <p:nvPr/>
          </p:nvSpPr>
          <p:spPr>
            <a:xfrm>
              <a:off x="5197604" y="3396580"/>
              <a:ext cx="82362" cy="64237"/>
            </a:xfrm>
            <a:custGeom>
              <a:rect b="b" l="l" r="r" t="t"/>
              <a:pathLst>
                <a:path extrusionOk="0" h="2449" w="3140">
                  <a:moveTo>
                    <a:pt x="414" y="0"/>
                  </a:moveTo>
                  <a:cubicBezTo>
                    <a:pt x="149" y="258"/>
                    <a:pt x="0" y="604"/>
                    <a:pt x="0" y="970"/>
                  </a:cubicBezTo>
                  <a:cubicBezTo>
                    <a:pt x="0" y="1790"/>
                    <a:pt x="759" y="2448"/>
                    <a:pt x="1702" y="2448"/>
                  </a:cubicBezTo>
                  <a:cubicBezTo>
                    <a:pt x="1716" y="2448"/>
                    <a:pt x="1731" y="2448"/>
                    <a:pt x="1745" y="2448"/>
                  </a:cubicBezTo>
                  <a:cubicBezTo>
                    <a:pt x="2292" y="2448"/>
                    <a:pt x="2803" y="2199"/>
                    <a:pt x="3139" y="1770"/>
                  </a:cubicBezTo>
                  <a:cubicBezTo>
                    <a:pt x="2380" y="977"/>
                    <a:pt x="1451" y="373"/>
                    <a:pt x="414" y="0"/>
                  </a:cubicBezTo>
                  <a:close/>
                </a:path>
              </a:pathLst>
            </a:custGeom>
            <a:solidFill>
              <a:srgbClr val="E7ED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0" name="Google Shape;2310;p81"/>
            <p:cNvSpPr/>
            <p:nvPr/>
          </p:nvSpPr>
          <p:spPr>
            <a:xfrm>
              <a:off x="5157394" y="3496700"/>
              <a:ext cx="115989" cy="65654"/>
            </a:xfrm>
            <a:custGeom>
              <a:rect b="b" l="l" r="r" t="t"/>
              <a:pathLst>
                <a:path extrusionOk="0" h="2503" w="4422">
                  <a:moveTo>
                    <a:pt x="2211" y="1"/>
                  </a:moveTo>
                  <a:cubicBezTo>
                    <a:pt x="991" y="1"/>
                    <a:pt x="1" y="916"/>
                    <a:pt x="1" y="2048"/>
                  </a:cubicBezTo>
                  <a:cubicBezTo>
                    <a:pt x="1" y="2198"/>
                    <a:pt x="21" y="2354"/>
                    <a:pt x="62" y="2503"/>
                  </a:cubicBezTo>
                  <a:lnTo>
                    <a:pt x="4367" y="2503"/>
                  </a:lnTo>
                  <a:cubicBezTo>
                    <a:pt x="4401" y="2354"/>
                    <a:pt x="4422" y="2198"/>
                    <a:pt x="4422" y="2048"/>
                  </a:cubicBezTo>
                  <a:cubicBezTo>
                    <a:pt x="4422" y="916"/>
                    <a:pt x="3432" y="1"/>
                    <a:pt x="2211" y="1"/>
                  </a:cubicBezTo>
                  <a:close/>
                </a:path>
              </a:pathLst>
            </a:custGeom>
            <a:solidFill>
              <a:srgbClr val="E7ED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1" name="Google Shape;2311;p81"/>
            <p:cNvSpPr/>
            <p:nvPr/>
          </p:nvSpPr>
          <p:spPr>
            <a:xfrm>
              <a:off x="4947344" y="3455807"/>
              <a:ext cx="58545" cy="70690"/>
            </a:xfrm>
            <a:custGeom>
              <a:rect b="b" l="l" r="r" t="t"/>
              <a:pathLst>
                <a:path extrusionOk="0" h="2695" w="2232">
                  <a:moveTo>
                    <a:pt x="984" y="0"/>
                  </a:moveTo>
                  <a:cubicBezTo>
                    <a:pt x="428" y="732"/>
                    <a:pt x="82" y="1607"/>
                    <a:pt x="1" y="2522"/>
                  </a:cubicBezTo>
                  <a:cubicBezTo>
                    <a:pt x="213" y="2639"/>
                    <a:pt x="440" y="2694"/>
                    <a:pt x="663" y="2694"/>
                  </a:cubicBezTo>
                  <a:cubicBezTo>
                    <a:pt x="1205" y="2694"/>
                    <a:pt x="1722" y="2371"/>
                    <a:pt x="1933" y="1824"/>
                  </a:cubicBezTo>
                  <a:cubicBezTo>
                    <a:pt x="2231" y="1051"/>
                    <a:pt x="1784" y="197"/>
                    <a:pt x="984" y="0"/>
                  </a:cubicBezTo>
                  <a:close/>
                </a:path>
              </a:pathLst>
            </a:custGeom>
            <a:solidFill>
              <a:srgbClr val="D7E1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2" name="Google Shape;2312;p81"/>
            <p:cNvSpPr/>
            <p:nvPr/>
          </p:nvSpPr>
          <p:spPr>
            <a:xfrm>
              <a:off x="5048198" y="3425564"/>
              <a:ext cx="41102" cy="71529"/>
            </a:xfrm>
            <a:custGeom>
              <a:rect b="b" l="l" r="r" t="t"/>
              <a:pathLst>
                <a:path extrusionOk="0" h="2727" w="1567">
                  <a:moveTo>
                    <a:pt x="1567" y="0"/>
                  </a:moveTo>
                  <a:lnTo>
                    <a:pt x="1567" y="0"/>
                  </a:lnTo>
                  <a:cubicBezTo>
                    <a:pt x="685" y="109"/>
                    <a:pt x="0" y="767"/>
                    <a:pt x="0" y="1574"/>
                  </a:cubicBezTo>
                  <a:cubicBezTo>
                    <a:pt x="7" y="2021"/>
                    <a:pt x="210" y="2441"/>
                    <a:pt x="563" y="2726"/>
                  </a:cubicBezTo>
                  <a:cubicBezTo>
                    <a:pt x="726" y="1668"/>
                    <a:pt x="1078" y="733"/>
                    <a:pt x="1567" y="0"/>
                  </a:cubicBezTo>
                  <a:close/>
                </a:path>
              </a:pathLst>
            </a:custGeom>
            <a:solidFill>
              <a:srgbClr val="D7E1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13" name="Google Shape;2313;p81"/>
          <p:cNvGrpSpPr/>
          <p:nvPr/>
        </p:nvGrpSpPr>
        <p:grpSpPr>
          <a:xfrm>
            <a:off x="3038403" y="1539234"/>
            <a:ext cx="375482" cy="316072"/>
            <a:chOff x="3038403" y="1539234"/>
            <a:chExt cx="375482" cy="316072"/>
          </a:xfrm>
        </p:grpSpPr>
        <p:sp>
          <p:nvSpPr>
            <p:cNvPr id="2314" name="Google Shape;2314;p81"/>
            <p:cNvSpPr/>
            <p:nvPr/>
          </p:nvSpPr>
          <p:spPr>
            <a:xfrm>
              <a:off x="3137965" y="1548658"/>
              <a:ext cx="10688" cy="13760"/>
            </a:xfrm>
            <a:custGeom>
              <a:rect b="b" l="l" r="r" t="t"/>
              <a:pathLst>
                <a:path extrusionOk="0" h="430" w="334">
                  <a:moveTo>
                    <a:pt x="167" y="1"/>
                  </a:moveTo>
                  <a:cubicBezTo>
                    <a:pt x="72" y="1"/>
                    <a:pt x="0" y="72"/>
                    <a:pt x="0" y="167"/>
                  </a:cubicBezTo>
                  <a:lnTo>
                    <a:pt x="0" y="263"/>
                  </a:lnTo>
                  <a:cubicBezTo>
                    <a:pt x="0" y="358"/>
                    <a:pt x="72" y="429"/>
                    <a:pt x="167" y="429"/>
                  </a:cubicBezTo>
                  <a:cubicBezTo>
                    <a:pt x="262" y="429"/>
                    <a:pt x="334" y="358"/>
                    <a:pt x="334" y="263"/>
                  </a:cubicBezTo>
                  <a:lnTo>
                    <a:pt x="334" y="167"/>
                  </a:lnTo>
                  <a:cubicBezTo>
                    <a:pt x="310" y="60"/>
                    <a:pt x="262" y="1"/>
                    <a:pt x="167"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15" name="Google Shape;2315;p81"/>
            <p:cNvGrpSpPr/>
            <p:nvPr/>
          </p:nvGrpSpPr>
          <p:grpSpPr>
            <a:xfrm>
              <a:off x="3038403" y="1539234"/>
              <a:ext cx="375482" cy="316072"/>
              <a:chOff x="3038403" y="1539234"/>
              <a:chExt cx="375482" cy="316072"/>
            </a:xfrm>
          </p:grpSpPr>
          <p:sp>
            <p:nvSpPr>
              <p:cNvPr id="2316" name="Google Shape;2316;p81"/>
              <p:cNvSpPr/>
              <p:nvPr/>
            </p:nvSpPr>
            <p:spPr>
              <a:xfrm>
                <a:off x="3038403" y="1585792"/>
                <a:ext cx="72788" cy="58414"/>
              </a:xfrm>
              <a:custGeom>
                <a:rect b="b" l="l" r="r" t="t"/>
                <a:pathLst>
                  <a:path extrusionOk="0" h="2227" w="2775">
                    <a:moveTo>
                      <a:pt x="2517" y="0"/>
                    </a:moveTo>
                    <a:cubicBezTo>
                      <a:pt x="2472" y="0"/>
                      <a:pt x="2427" y="14"/>
                      <a:pt x="2388" y="43"/>
                    </a:cubicBezTo>
                    <a:lnTo>
                      <a:pt x="896" y="1094"/>
                    </a:lnTo>
                    <a:lnTo>
                      <a:pt x="299" y="1094"/>
                    </a:lnTo>
                    <a:cubicBezTo>
                      <a:pt x="1" y="1094"/>
                      <a:pt x="1" y="1541"/>
                      <a:pt x="299" y="1541"/>
                    </a:cubicBezTo>
                    <a:lnTo>
                      <a:pt x="659" y="1541"/>
                    </a:lnTo>
                    <a:lnTo>
                      <a:pt x="530" y="1921"/>
                    </a:lnTo>
                    <a:cubicBezTo>
                      <a:pt x="459" y="2101"/>
                      <a:pt x="607" y="2226"/>
                      <a:pt x="750" y="2226"/>
                    </a:cubicBezTo>
                    <a:cubicBezTo>
                      <a:pt x="839" y="2226"/>
                      <a:pt x="926" y="2178"/>
                      <a:pt x="957" y="2063"/>
                    </a:cubicBezTo>
                    <a:lnTo>
                      <a:pt x="1160" y="1460"/>
                    </a:lnTo>
                    <a:lnTo>
                      <a:pt x="2645" y="409"/>
                    </a:lnTo>
                    <a:cubicBezTo>
                      <a:pt x="2747" y="334"/>
                      <a:pt x="2774" y="199"/>
                      <a:pt x="2700" y="97"/>
                    </a:cubicBezTo>
                    <a:cubicBezTo>
                      <a:pt x="2658" y="35"/>
                      <a:pt x="2588" y="0"/>
                      <a:pt x="2517" y="0"/>
                    </a:cubicBezTo>
                    <a:close/>
                  </a:path>
                </a:pathLst>
              </a:custGeom>
              <a:solidFill>
                <a:srgbClr val="98A6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7" name="Google Shape;2317;p81"/>
              <p:cNvSpPr/>
              <p:nvPr/>
            </p:nvSpPr>
            <p:spPr>
              <a:xfrm>
                <a:off x="3169317" y="1683420"/>
                <a:ext cx="244569" cy="169105"/>
              </a:xfrm>
              <a:custGeom>
                <a:rect b="b" l="l" r="r" t="t"/>
                <a:pathLst>
                  <a:path extrusionOk="0" h="6447" w="9324">
                    <a:moveTo>
                      <a:pt x="2774" y="1"/>
                    </a:moveTo>
                    <a:cubicBezTo>
                      <a:pt x="2352" y="1"/>
                      <a:pt x="1905" y="14"/>
                      <a:pt x="1431" y="43"/>
                    </a:cubicBezTo>
                    <a:lnTo>
                      <a:pt x="970" y="1115"/>
                    </a:lnTo>
                    <a:cubicBezTo>
                      <a:pt x="1587" y="1024"/>
                      <a:pt x="2189" y="981"/>
                      <a:pt x="2759" y="981"/>
                    </a:cubicBezTo>
                    <a:cubicBezTo>
                      <a:pt x="3468" y="981"/>
                      <a:pt x="4125" y="1048"/>
                      <a:pt x="4693" y="1176"/>
                    </a:cubicBezTo>
                    <a:cubicBezTo>
                      <a:pt x="6388" y="1549"/>
                      <a:pt x="7703" y="2267"/>
                      <a:pt x="7337" y="3217"/>
                    </a:cubicBezTo>
                    <a:cubicBezTo>
                      <a:pt x="6896" y="4363"/>
                      <a:pt x="4469" y="5115"/>
                      <a:pt x="2665" y="5122"/>
                    </a:cubicBezTo>
                    <a:cubicBezTo>
                      <a:pt x="2639" y="5122"/>
                      <a:pt x="2613" y="5123"/>
                      <a:pt x="2587" y="5123"/>
                    </a:cubicBezTo>
                    <a:cubicBezTo>
                      <a:pt x="2200" y="5123"/>
                      <a:pt x="1819" y="5076"/>
                      <a:pt x="1438" y="5000"/>
                    </a:cubicBezTo>
                    <a:lnTo>
                      <a:pt x="1" y="6010"/>
                    </a:lnTo>
                    <a:cubicBezTo>
                      <a:pt x="690" y="6300"/>
                      <a:pt x="1561" y="6447"/>
                      <a:pt x="2504" y="6447"/>
                    </a:cubicBezTo>
                    <a:cubicBezTo>
                      <a:pt x="3789" y="6447"/>
                      <a:pt x="5208" y="6175"/>
                      <a:pt x="6483" y="5624"/>
                    </a:cubicBezTo>
                    <a:cubicBezTo>
                      <a:pt x="9202" y="4451"/>
                      <a:pt x="9324" y="2939"/>
                      <a:pt x="9127" y="2322"/>
                    </a:cubicBezTo>
                    <a:cubicBezTo>
                      <a:pt x="8922" y="1669"/>
                      <a:pt x="7434" y="1"/>
                      <a:pt x="2774" y="1"/>
                    </a:cubicBezTo>
                    <a:close/>
                  </a:path>
                </a:pathLst>
              </a:custGeom>
              <a:solidFill>
                <a:srgbClr val="C1CD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8" name="Google Shape;2318;p81"/>
              <p:cNvSpPr/>
              <p:nvPr/>
            </p:nvSpPr>
            <p:spPr>
              <a:xfrm>
                <a:off x="3194760" y="1700076"/>
                <a:ext cx="197800" cy="103294"/>
              </a:xfrm>
              <a:custGeom>
                <a:rect b="b" l="l" r="r" t="t"/>
                <a:pathLst>
                  <a:path extrusionOk="0" h="3938" w="7541">
                    <a:moveTo>
                      <a:pt x="2759" y="0"/>
                    </a:moveTo>
                    <a:cubicBezTo>
                      <a:pt x="1947" y="0"/>
                      <a:pt x="1043" y="93"/>
                      <a:pt x="61" y="310"/>
                    </a:cubicBezTo>
                    <a:lnTo>
                      <a:pt x="0" y="486"/>
                    </a:lnTo>
                    <a:cubicBezTo>
                      <a:pt x="617" y="393"/>
                      <a:pt x="1220" y="349"/>
                      <a:pt x="1790" y="349"/>
                    </a:cubicBezTo>
                    <a:cubicBezTo>
                      <a:pt x="2498" y="349"/>
                      <a:pt x="3155" y="417"/>
                      <a:pt x="3723" y="541"/>
                    </a:cubicBezTo>
                    <a:cubicBezTo>
                      <a:pt x="5418" y="920"/>
                      <a:pt x="6733" y="1632"/>
                      <a:pt x="6367" y="2582"/>
                    </a:cubicBezTo>
                    <a:cubicBezTo>
                      <a:pt x="6157" y="3144"/>
                      <a:pt x="5465" y="3612"/>
                      <a:pt x="4611" y="3938"/>
                    </a:cubicBezTo>
                    <a:cubicBezTo>
                      <a:pt x="6218" y="3409"/>
                      <a:pt x="7540" y="2568"/>
                      <a:pt x="7228" y="1687"/>
                    </a:cubicBezTo>
                    <a:cubicBezTo>
                      <a:pt x="6951" y="910"/>
                      <a:pt x="5311" y="0"/>
                      <a:pt x="2759" y="0"/>
                    </a:cubicBezTo>
                    <a:close/>
                  </a:path>
                </a:pathLst>
              </a:custGeom>
              <a:solidFill>
                <a:srgbClr val="AD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9" name="Google Shape;2319;p81"/>
              <p:cNvSpPr/>
              <p:nvPr/>
            </p:nvSpPr>
            <p:spPr>
              <a:xfrm>
                <a:off x="3077905" y="1539234"/>
                <a:ext cx="153367" cy="300963"/>
              </a:xfrm>
              <a:custGeom>
                <a:rect b="b" l="l" r="r" t="t"/>
                <a:pathLst>
                  <a:path extrusionOk="0" h="11474" w="5847">
                    <a:moveTo>
                      <a:pt x="3034" y="1"/>
                    </a:moveTo>
                    <a:cubicBezTo>
                      <a:pt x="2100" y="1"/>
                      <a:pt x="1082" y="426"/>
                      <a:pt x="285" y="1303"/>
                    </a:cubicBezTo>
                    <a:cubicBezTo>
                      <a:pt x="0" y="1614"/>
                      <a:pt x="88" y="2028"/>
                      <a:pt x="611" y="2211"/>
                    </a:cubicBezTo>
                    <a:cubicBezTo>
                      <a:pt x="652" y="2342"/>
                      <a:pt x="919" y="2969"/>
                      <a:pt x="2038" y="2969"/>
                    </a:cubicBezTo>
                    <a:cubicBezTo>
                      <a:pt x="2194" y="2969"/>
                      <a:pt x="2366" y="2957"/>
                      <a:pt x="2557" y="2930"/>
                    </a:cubicBezTo>
                    <a:lnTo>
                      <a:pt x="2557" y="2930"/>
                    </a:lnTo>
                    <a:cubicBezTo>
                      <a:pt x="2557" y="2930"/>
                      <a:pt x="2618" y="3337"/>
                      <a:pt x="1858" y="6062"/>
                    </a:cubicBezTo>
                    <a:cubicBezTo>
                      <a:pt x="1485" y="7398"/>
                      <a:pt x="1119" y="9432"/>
                      <a:pt x="2489" y="10856"/>
                    </a:cubicBezTo>
                    <a:cubicBezTo>
                      <a:pt x="2753" y="11121"/>
                      <a:pt x="3065" y="11331"/>
                      <a:pt x="3404" y="11473"/>
                    </a:cubicBezTo>
                    <a:cubicBezTo>
                      <a:pt x="4055" y="11223"/>
                      <a:pt x="4692" y="10917"/>
                      <a:pt x="5296" y="10565"/>
                    </a:cubicBezTo>
                    <a:cubicBezTo>
                      <a:pt x="4943" y="10517"/>
                      <a:pt x="4584" y="10422"/>
                      <a:pt x="4333" y="10253"/>
                    </a:cubicBezTo>
                    <a:cubicBezTo>
                      <a:pt x="3160" y="9432"/>
                      <a:pt x="3764" y="8192"/>
                      <a:pt x="4503" y="6612"/>
                    </a:cubicBezTo>
                    <a:cubicBezTo>
                      <a:pt x="4706" y="6178"/>
                      <a:pt x="5506" y="4408"/>
                      <a:pt x="5628" y="3235"/>
                    </a:cubicBezTo>
                    <a:cubicBezTo>
                      <a:pt x="5846" y="1117"/>
                      <a:pt x="4550" y="1"/>
                      <a:pt x="3034" y="1"/>
                    </a:cubicBezTo>
                    <a:close/>
                  </a:path>
                </a:pathLst>
              </a:custGeom>
              <a:solidFill>
                <a:srgbClr val="C1CD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0" name="Google Shape;2320;p81"/>
              <p:cNvSpPr/>
              <p:nvPr/>
            </p:nvSpPr>
            <p:spPr>
              <a:xfrm>
                <a:off x="3049315" y="1658633"/>
                <a:ext cx="284464" cy="196673"/>
              </a:xfrm>
              <a:custGeom>
                <a:rect b="b" l="l" r="r" t="t"/>
                <a:pathLst>
                  <a:path extrusionOk="0" h="7498" w="10845">
                    <a:moveTo>
                      <a:pt x="10727" y="1"/>
                    </a:moveTo>
                    <a:cubicBezTo>
                      <a:pt x="10718" y="1"/>
                      <a:pt x="10709" y="2"/>
                      <a:pt x="10698" y="5"/>
                    </a:cubicBezTo>
                    <a:cubicBezTo>
                      <a:pt x="8149" y="276"/>
                      <a:pt x="7993" y="4209"/>
                      <a:pt x="6264" y="5464"/>
                    </a:cubicBezTo>
                    <a:cubicBezTo>
                      <a:pt x="5494" y="6020"/>
                      <a:pt x="4695" y="6258"/>
                      <a:pt x="3995" y="6258"/>
                    </a:cubicBezTo>
                    <a:cubicBezTo>
                      <a:pt x="3007" y="6258"/>
                      <a:pt x="2214" y="5785"/>
                      <a:pt x="1972" y="5070"/>
                    </a:cubicBezTo>
                    <a:cubicBezTo>
                      <a:pt x="1653" y="4128"/>
                      <a:pt x="2202" y="3443"/>
                      <a:pt x="2697" y="3036"/>
                    </a:cubicBezTo>
                    <a:lnTo>
                      <a:pt x="3002" y="1592"/>
                    </a:lnTo>
                    <a:lnTo>
                      <a:pt x="3002" y="1592"/>
                    </a:lnTo>
                    <a:cubicBezTo>
                      <a:pt x="1965" y="1999"/>
                      <a:pt x="1097" y="2792"/>
                      <a:pt x="778" y="3524"/>
                    </a:cubicBezTo>
                    <a:cubicBezTo>
                      <a:pt x="0" y="5314"/>
                      <a:pt x="1231" y="7497"/>
                      <a:pt x="3650" y="7497"/>
                    </a:cubicBezTo>
                    <a:cubicBezTo>
                      <a:pt x="4392" y="7497"/>
                      <a:pt x="5247" y="7292"/>
                      <a:pt x="6189" y="6806"/>
                    </a:cubicBezTo>
                    <a:cubicBezTo>
                      <a:pt x="9458" y="5118"/>
                      <a:pt x="8420" y="1388"/>
                      <a:pt x="10746" y="168"/>
                    </a:cubicBezTo>
                    <a:cubicBezTo>
                      <a:pt x="10844" y="137"/>
                      <a:pt x="10814" y="1"/>
                      <a:pt x="10727" y="1"/>
                    </a:cubicBezTo>
                    <a:close/>
                  </a:path>
                </a:pathLst>
              </a:custGeom>
              <a:solidFill>
                <a:srgbClr val="C1CD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1" name="Google Shape;2321;p81"/>
              <p:cNvSpPr/>
              <p:nvPr/>
            </p:nvSpPr>
            <p:spPr>
              <a:xfrm>
                <a:off x="3058207" y="1663013"/>
                <a:ext cx="272976" cy="192292"/>
              </a:xfrm>
              <a:custGeom>
                <a:rect b="b" l="l" r="r" t="t"/>
                <a:pathLst>
                  <a:path extrusionOk="0" h="7331" w="10407">
                    <a:moveTo>
                      <a:pt x="10407" y="1"/>
                    </a:moveTo>
                    <a:cubicBezTo>
                      <a:pt x="10081" y="21"/>
                      <a:pt x="8929" y="211"/>
                      <a:pt x="8088" y="2652"/>
                    </a:cubicBezTo>
                    <a:cubicBezTo>
                      <a:pt x="7786" y="3539"/>
                      <a:pt x="6964" y="6809"/>
                      <a:pt x="2938" y="6809"/>
                    </a:cubicBezTo>
                    <a:cubicBezTo>
                      <a:pt x="2901" y="6809"/>
                      <a:pt x="2864" y="6809"/>
                      <a:pt x="2826" y="6809"/>
                    </a:cubicBezTo>
                    <a:cubicBezTo>
                      <a:pt x="1206" y="6788"/>
                      <a:pt x="175" y="5412"/>
                      <a:pt x="236" y="4062"/>
                    </a:cubicBezTo>
                    <a:lnTo>
                      <a:pt x="236" y="4062"/>
                    </a:lnTo>
                    <a:cubicBezTo>
                      <a:pt x="0" y="5672"/>
                      <a:pt x="1207" y="7330"/>
                      <a:pt x="3314" y="7330"/>
                    </a:cubicBezTo>
                    <a:cubicBezTo>
                      <a:pt x="4056" y="7330"/>
                      <a:pt x="4909" y="7125"/>
                      <a:pt x="5850" y="6639"/>
                    </a:cubicBezTo>
                    <a:cubicBezTo>
                      <a:pt x="9119" y="4951"/>
                      <a:pt x="8081" y="1221"/>
                      <a:pt x="10407" y="1"/>
                    </a:cubicBezTo>
                    <a:close/>
                  </a:path>
                </a:pathLst>
              </a:custGeom>
              <a:solidFill>
                <a:srgbClr val="AD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2" name="Google Shape;2322;p81"/>
              <p:cNvSpPr/>
              <p:nvPr/>
            </p:nvSpPr>
            <p:spPr>
              <a:xfrm>
                <a:off x="3107598" y="1603261"/>
                <a:ext cx="85405" cy="219309"/>
              </a:xfrm>
              <a:custGeom>
                <a:rect b="b" l="l" r="r" t="t"/>
                <a:pathLst>
                  <a:path extrusionOk="0" h="8361" w="3256">
                    <a:moveTo>
                      <a:pt x="3052" y="1"/>
                    </a:moveTo>
                    <a:lnTo>
                      <a:pt x="3052" y="1"/>
                    </a:lnTo>
                    <a:cubicBezTo>
                      <a:pt x="2659" y="252"/>
                      <a:pt x="1425" y="489"/>
                      <a:pt x="1425" y="489"/>
                    </a:cubicBezTo>
                    <a:cubicBezTo>
                      <a:pt x="1425" y="489"/>
                      <a:pt x="1479" y="896"/>
                      <a:pt x="719" y="3621"/>
                    </a:cubicBezTo>
                    <a:cubicBezTo>
                      <a:pt x="360" y="4930"/>
                      <a:pt x="1" y="6897"/>
                      <a:pt x="1269" y="8320"/>
                    </a:cubicBezTo>
                    <a:cubicBezTo>
                      <a:pt x="1439" y="8347"/>
                      <a:pt x="1609" y="8361"/>
                      <a:pt x="1779" y="8361"/>
                    </a:cubicBezTo>
                    <a:cubicBezTo>
                      <a:pt x="1914" y="8361"/>
                      <a:pt x="2049" y="8352"/>
                      <a:pt x="2184" y="8334"/>
                    </a:cubicBezTo>
                    <a:cubicBezTo>
                      <a:pt x="808" y="6442"/>
                      <a:pt x="2130" y="3764"/>
                      <a:pt x="2679" y="2659"/>
                    </a:cubicBezTo>
                    <a:cubicBezTo>
                      <a:pt x="3255" y="1479"/>
                      <a:pt x="3052" y="1"/>
                      <a:pt x="3052" y="1"/>
                    </a:cubicBezTo>
                    <a:close/>
                  </a:path>
                </a:pathLst>
              </a:custGeom>
              <a:solidFill>
                <a:srgbClr val="E3E8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3" name="Google Shape;2323;p81"/>
              <p:cNvSpPr/>
              <p:nvPr/>
            </p:nvSpPr>
            <p:spPr>
              <a:xfrm>
                <a:off x="3093381" y="1585556"/>
                <a:ext cx="94271" cy="32289"/>
              </a:xfrm>
              <a:custGeom>
                <a:rect b="b" l="l" r="r" t="t"/>
                <a:pathLst>
                  <a:path extrusionOk="0" h="1231" w="3594">
                    <a:moveTo>
                      <a:pt x="2999" y="1"/>
                    </a:moveTo>
                    <a:cubicBezTo>
                      <a:pt x="2861" y="1"/>
                      <a:pt x="2708" y="33"/>
                      <a:pt x="2550" y="93"/>
                    </a:cubicBezTo>
                    <a:cubicBezTo>
                      <a:pt x="1735" y="405"/>
                      <a:pt x="1100" y="526"/>
                      <a:pt x="628" y="526"/>
                    </a:cubicBezTo>
                    <a:cubicBezTo>
                      <a:pt x="372" y="526"/>
                      <a:pt x="164" y="491"/>
                      <a:pt x="0" y="432"/>
                    </a:cubicBezTo>
                    <a:lnTo>
                      <a:pt x="0" y="432"/>
                    </a:lnTo>
                    <a:cubicBezTo>
                      <a:pt x="258" y="1039"/>
                      <a:pt x="831" y="1230"/>
                      <a:pt x="1445" y="1230"/>
                    </a:cubicBezTo>
                    <a:cubicBezTo>
                      <a:pt x="2463" y="1230"/>
                      <a:pt x="3594" y="705"/>
                      <a:pt x="3594" y="676"/>
                    </a:cubicBezTo>
                    <a:cubicBezTo>
                      <a:pt x="3584" y="195"/>
                      <a:pt x="3336" y="1"/>
                      <a:pt x="2999" y="1"/>
                    </a:cubicBezTo>
                    <a:close/>
                  </a:path>
                </a:pathLst>
              </a:custGeom>
              <a:solidFill>
                <a:srgbClr val="D8E0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4" name="Google Shape;2324;p81"/>
              <p:cNvSpPr/>
              <p:nvPr/>
            </p:nvSpPr>
            <p:spPr>
              <a:xfrm>
                <a:off x="3137133" y="1559824"/>
                <a:ext cx="14767" cy="20512"/>
              </a:xfrm>
              <a:custGeom>
                <a:rect b="b" l="l" r="r" t="t"/>
                <a:pathLst>
                  <a:path extrusionOk="0" h="782" w="563">
                    <a:moveTo>
                      <a:pt x="282" y="1"/>
                    </a:moveTo>
                    <a:cubicBezTo>
                      <a:pt x="141" y="1"/>
                      <a:pt x="0" y="94"/>
                      <a:pt x="0" y="280"/>
                    </a:cubicBezTo>
                    <a:lnTo>
                      <a:pt x="0" y="504"/>
                    </a:lnTo>
                    <a:cubicBezTo>
                      <a:pt x="0" y="660"/>
                      <a:pt x="129" y="782"/>
                      <a:pt x="285" y="782"/>
                    </a:cubicBezTo>
                    <a:cubicBezTo>
                      <a:pt x="434" y="782"/>
                      <a:pt x="563" y="660"/>
                      <a:pt x="563" y="504"/>
                    </a:cubicBezTo>
                    <a:lnTo>
                      <a:pt x="563" y="280"/>
                    </a:lnTo>
                    <a:cubicBezTo>
                      <a:pt x="563" y="94"/>
                      <a:pt x="422" y="1"/>
                      <a:pt x="282" y="1"/>
                    </a:cubicBezTo>
                    <a:close/>
                  </a:path>
                </a:pathLst>
              </a:custGeom>
              <a:solidFill>
                <a:srgbClr val="203B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325" name="Google Shape;2325;p81"/>
          <p:cNvGrpSpPr/>
          <p:nvPr/>
        </p:nvGrpSpPr>
        <p:grpSpPr>
          <a:xfrm>
            <a:off x="6332865" y="2906131"/>
            <a:ext cx="360846" cy="370184"/>
            <a:chOff x="6332865" y="2906131"/>
            <a:chExt cx="360846" cy="370184"/>
          </a:xfrm>
        </p:grpSpPr>
        <p:sp>
          <p:nvSpPr>
            <p:cNvPr id="2326" name="Google Shape;2326;p81"/>
            <p:cNvSpPr/>
            <p:nvPr/>
          </p:nvSpPr>
          <p:spPr>
            <a:xfrm>
              <a:off x="6332865" y="2906131"/>
              <a:ext cx="360846" cy="327508"/>
            </a:xfrm>
            <a:custGeom>
              <a:rect b="b" l="l" r="r" t="t"/>
              <a:pathLst>
                <a:path extrusionOk="0" h="12486" w="13757">
                  <a:moveTo>
                    <a:pt x="6879" y="1"/>
                  </a:moveTo>
                  <a:cubicBezTo>
                    <a:pt x="6804" y="1"/>
                    <a:pt x="6730" y="38"/>
                    <a:pt x="6686" y="113"/>
                  </a:cubicBezTo>
                  <a:lnTo>
                    <a:pt x="5567" y="1977"/>
                  </a:lnTo>
                  <a:cubicBezTo>
                    <a:pt x="5533" y="2032"/>
                    <a:pt x="5479" y="2072"/>
                    <a:pt x="5418" y="2079"/>
                  </a:cubicBezTo>
                  <a:lnTo>
                    <a:pt x="4597" y="2249"/>
                  </a:lnTo>
                  <a:cubicBezTo>
                    <a:pt x="4475" y="2269"/>
                    <a:pt x="4394" y="2384"/>
                    <a:pt x="4414" y="2506"/>
                  </a:cubicBezTo>
                  <a:lnTo>
                    <a:pt x="4794" y="4873"/>
                  </a:lnTo>
                  <a:cubicBezTo>
                    <a:pt x="4821" y="5025"/>
                    <a:pt x="4698" y="5136"/>
                    <a:pt x="4570" y="5136"/>
                  </a:cubicBezTo>
                  <a:cubicBezTo>
                    <a:pt x="4510" y="5136"/>
                    <a:pt x="4448" y="5112"/>
                    <a:pt x="4401" y="5056"/>
                  </a:cubicBezTo>
                  <a:lnTo>
                    <a:pt x="3214" y="3652"/>
                  </a:lnTo>
                  <a:cubicBezTo>
                    <a:pt x="3167" y="3599"/>
                    <a:pt x="3105" y="3573"/>
                    <a:pt x="3043" y="3573"/>
                  </a:cubicBezTo>
                  <a:cubicBezTo>
                    <a:pt x="2969" y="3573"/>
                    <a:pt x="2895" y="3609"/>
                    <a:pt x="2848" y="3679"/>
                  </a:cubicBezTo>
                  <a:lnTo>
                    <a:pt x="2671" y="3944"/>
                  </a:lnTo>
                  <a:cubicBezTo>
                    <a:pt x="2630" y="4008"/>
                    <a:pt x="2558" y="4044"/>
                    <a:pt x="2484" y="4044"/>
                  </a:cubicBezTo>
                  <a:cubicBezTo>
                    <a:pt x="2449" y="4044"/>
                    <a:pt x="2413" y="4036"/>
                    <a:pt x="2380" y="4018"/>
                  </a:cubicBezTo>
                  <a:lnTo>
                    <a:pt x="380" y="3015"/>
                  </a:lnTo>
                  <a:cubicBezTo>
                    <a:pt x="346" y="2998"/>
                    <a:pt x="311" y="2990"/>
                    <a:pt x="278" y="2990"/>
                  </a:cubicBezTo>
                  <a:cubicBezTo>
                    <a:pt x="126" y="2990"/>
                    <a:pt x="1" y="3150"/>
                    <a:pt x="68" y="3306"/>
                  </a:cubicBezTo>
                  <a:lnTo>
                    <a:pt x="915" y="5334"/>
                  </a:lnTo>
                  <a:cubicBezTo>
                    <a:pt x="949" y="5415"/>
                    <a:pt x="929" y="5517"/>
                    <a:pt x="861" y="5578"/>
                  </a:cubicBezTo>
                  <a:lnTo>
                    <a:pt x="305" y="6134"/>
                  </a:lnTo>
                  <a:cubicBezTo>
                    <a:pt x="190" y="6256"/>
                    <a:pt x="230" y="6446"/>
                    <a:pt x="380" y="6507"/>
                  </a:cubicBezTo>
                  <a:lnTo>
                    <a:pt x="997" y="6758"/>
                  </a:lnTo>
                  <a:cubicBezTo>
                    <a:pt x="1112" y="6798"/>
                    <a:pt x="1166" y="6927"/>
                    <a:pt x="1132" y="7036"/>
                  </a:cubicBezTo>
                  <a:lnTo>
                    <a:pt x="1031" y="7334"/>
                  </a:lnTo>
                  <a:cubicBezTo>
                    <a:pt x="997" y="7442"/>
                    <a:pt x="1044" y="7558"/>
                    <a:pt x="1139" y="7605"/>
                  </a:cubicBezTo>
                  <a:lnTo>
                    <a:pt x="3017" y="8595"/>
                  </a:lnTo>
                  <a:cubicBezTo>
                    <a:pt x="3160" y="8670"/>
                    <a:pt x="3187" y="8866"/>
                    <a:pt x="3065" y="8968"/>
                  </a:cubicBezTo>
                  <a:lnTo>
                    <a:pt x="814" y="10901"/>
                  </a:lnTo>
                  <a:cubicBezTo>
                    <a:pt x="685" y="11016"/>
                    <a:pt x="719" y="11226"/>
                    <a:pt x="888" y="11287"/>
                  </a:cubicBezTo>
                  <a:lnTo>
                    <a:pt x="4251" y="12474"/>
                  </a:lnTo>
                  <a:cubicBezTo>
                    <a:pt x="4276" y="12482"/>
                    <a:pt x="4301" y="12486"/>
                    <a:pt x="4325" y="12486"/>
                  </a:cubicBezTo>
                  <a:cubicBezTo>
                    <a:pt x="4383" y="12486"/>
                    <a:pt x="4439" y="12464"/>
                    <a:pt x="4482" y="12426"/>
                  </a:cubicBezTo>
                  <a:lnTo>
                    <a:pt x="6733" y="10385"/>
                  </a:lnTo>
                  <a:cubicBezTo>
                    <a:pt x="6774" y="10345"/>
                    <a:pt x="6828" y="10324"/>
                    <a:pt x="6883" y="10324"/>
                  </a:cubicBezTo>
                  <a:cubicBezTo>
                    <a:pt x="6938" y="10324"/>
                    <a:pt x="6994" y="10345"/>
                    <a:pt x="7038" y="10385"/>
                  </a:cubicBezTo>
                  <a:lnTo>
                    <a:pt x="9283" y="12426"/>
                  </a:lnTo>
                  <a:cubicBezTo>
                    <a:pt x="9325" y="12464"/>
                    <a:pt x="9382" y="12486"/>
                    <a:pt x="9439" y="12486"/>
                  </a:cubicBezTo>
                  <a:cubicBezTo>
                    <a:pt x="9464" y="12486"/>
                    <a:pt x="9489" y="12482"/>
                    <a:pt x="9513" y="12474"/>
                  </a:cubicBezTo>
                  <a:lnTo>
                    <a:pt x="12876" y="11287"/>
                  </a:lnTo>
                  <a:cubicBezTo>
                    <a:pt x="13046" y="11226"/>
                    <a:pt x="13087" y="11016"/>
                    <a:pt x="12951" y="10901"/>
                  </a:cubicBezTo>
                  <a:lnTo>
                    <a:pt x="10707" y="8968"/>
                  </a:lnTo>
                  <a:cubicBezTo>
                    <a:pt x="10578" y="8866"/>
                    <a:pt x="10605" y="8670"/>
                    <a:pt x="10747" y="8595"/>
                  </a:cubicBezTo>
                  <a:lnTo>
                    <a:pt x="12625" y="7605"/>
                  </a:lnTo>
                  <a:cubicBezTo>
                    <a:pt x="12720" y="7558"/>
                    <a:pt x="12768" y="7442"/>
                    <a:pt x="12734" y="7334"/>
                  </a:cubicBezTo>
                  <a:lnTo>
                    <a:pt x="12632" y="7036"/>
                  </a:lnTo>
                  <a:cubicBezTo>
                    <a:pt x="12598" y="6927"/>
                    <a:pt x="12653" y="6798"/>
                    <a:pt x="12768" y="6758"/>
                  </a:cubicBezTo>
                  <a:lnTo>
                    <a:pt x="13385" y="6507"/>
                  </a:lnTo>
                  <a:cubicBezTo>
                    <a:pt x="13534" y="6446"/>
                    <a:pt x="13575" y="6256"/>
                    <a:pt x="13459" y="6134"/>
                  </a:cubicBezTo>
                  <a:lnTo>
                    <a:pt x="12897" y="5578"/>
                  </a:lnTo>
                  <a:cubicBezTo>
                    <a:pt x="12829" y="5510"/>
                    <a:pt x="12815" y="5415"/>
                    <a:pt x="12849" y="5327"/>
                  </a:cubicBezTo>
                  <a:lnTo>
                    <a:pt x="13690" y="3306"/>
                  </a:lnTo>
                  <a:cubicBezTo>
                    <a:pt x="13756" y="3146"/>
                    <a:pt x="13633" y="2990"/>
                    <a:pt x="13482" y="2990"/>
                  </a:cubicBezTo>
                  <a:cubicBezTo>
                    <a:pt x="13448" y="2990"/>
                    <a:pt x="13413" y="2997"/>
                    <a:pt x="13378" y="3015"/>
                  </a:cubicBezTo>
                  <a:lnTo>
                    <a:pt x="11378" y="4018"/>
                  </a:lnTo>
                  <a:cubicBezTo>
                    <a:pt x="11347" y="4033"/>
                    <a:pt x="11314" y="4040"/>
                    <a:pt x="11280" y="4040"/>
                  </a:cubicBezTo>
                  <a:cubicBezTo>
                    <a:pt x="11204" y="4040"/>
                    <a:pt x="11129" y="4003"/>
                    <a:pt x="11086" y="3937"/>
                  </a:cubicBezTo>
                  <a:lnTo>
                    <a:pt x="10910" y="3672"/>
                  </a:lnTo>
                  <a:cubicBezTo>
                    <a:pt x="10866" y="3607"/>
                    <a:pt x="10794" y="3573"/>
                    <a:pt x="10721" y="3573"/>
                  </a:cubicBezTo>
                  <a:cubicBezTo>
                    <a:pt x="10658" y="3573"/>
                    <a:pt x="10595" y="3599"/>
                    <a:pt x="10551" y="3652"/>
                  </a:cubicBezTo>
                  <a:lnTo>
                    <a:pt x="9432" y="4968"/>
                  </a:lnTo>
                  <a:cubicBezTo>
                    <a:pt x="9385" y="5024"/>
                    <a:pt x="9325" y="5049"/>
                    <a:pt x="9264" y="5049"/>
                  </a:cubicBezTo>
                  <a:cubicBezTo>
                    <a:pt x="9131" y="5049"/>
                    <a:pt x="9001" y="4928"/>
                    <a:pt x="9038" y="4764"/>
                  </a:cubicBezTo>
                  <a:lnTo>
                    <a:pt x="9554" y="2520"/>
                  </a:lnTo>
                  <a:cubicBezTo>
                    <a:pt x="9581" y="2398"/>
                    <a:pt x="9500" y="2269"/>
                    <a:pt x="9371" y="2249"/>
                  </a:cubicBezTo>
                  <a:lnTo>
                    <a:pt x="8347" y="2079"/>
                  </a:lnTo>
                  <a:cubicBezTo>
                    <a:pt x="8279" y="2065"/>
                    <a:pt x="8225" y="2025"/>
                    <a:pt x="8191" y="1971"/>
                  </a:cubicBezTo>
                  <a:lnTo>
                    <a:pt x="7072" y="113"/>
                  </a:lnTo>
                  <a:cubicBezTo>
                    <a:pt x="7028" y="38"/>
                    <a:pt x="6953" y="1"/>
                    <a:pt x="6879" y="1"/>
                  </a:cubicBezTo>
                  <a:close/>
                </a:path>
              </a:pathLst>
            </a:custGeom>
            <a:solidFill>
              <a:srgbClr val="788A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7" name="Google Shape;2327;p81"/>
            <p:cNvSpPr/>
            <p:nvPr/>
          </p:nvSpPr>
          <p:spPr>
            <a:xfrm>
              <a:off x="6636005" y="3022855"/>
              <a:ext cx="21089" cy="18466"/>
            </a:xfrm>
            <a:custGeom>
              <a:rect b="b" l="l" r="r" t="t"/>
              <a:pathLst>
                <a:path extrusionOk="0" h="704" w="804">
                  <a:moveTo>
                    <a:pt x="551" y="0"/>
                  </a:moveTo>
                  <a:cubicBezTo>
                    <a:pt x="490" y="0"/>
                    <a:pt x="429" y="24"/>
                    <a:pt x="384" y="70"/>
                  </a:cubicBezTo>
                  <a:lnTo>
                    <a:pt x="160" y="314"/>
                  </a:lnTo>
                  <a:cubicBezTo>
                    <a:pt x="1" y="483"/>
                    <a:pt x="152" y="703"/>
                    <a:pt x="327" y="703"/>
                  </a:cubicBezTo>
                  <a:cubicBezTo>
                    <a:pt x="383" y="703"/>
                    <a:pt x="441" y="680"/>
                    <a:pt x="492" y="626"/>
                  </a:cubicBezTo>
                  <a:lnTo>
                    <a:pt x="716" y="382"/>
                  </a:lnTo>
                  <a:cubicBezTo>
                    <a:pt x="804" y="294"/>
                    <a:pt x="797" y="151"/>
                    <a:pt x="709" y="63"/>
                  </a:cubicBezTo>
                  <a:cubicBezTo>
                    <a:pt x="663" y="21"/>
                    <a:pt x="607" y="0"/>
                    <a:pt x="551" y="0"/>
                  </a:cubicBezTo>
                  <a:close/>
                </a:path>
              </a:pathLst>
            </a:custGeom>
            <a:solidFill>
              <a:srgbClr val="5B72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8" name="Google Shape;2328;p81"/>
            <p:cNvSpPr/>
            <p:nvPr/>
          </p:nvSpPr>
          <p:spPr>
            <a:xfrm>
              <a:off x="6391594" y="2960034"/>
              <a:ext cx="243546" cy="316281"/>
            </a:xfrm>
            <a:custGeom>
              <a:rect b="b" l="l" r="r" t="t"/>
              <a:pathLst>
                <a:path extrusionOk="0" h="12058" w="9285">
                  <a:moveTo>
                    <a:pt x="2146" y="1"/>
                  </a:moveTo>
                  <a:cubicBezTo>
                    <a:pt x="1975" y="1"/>
                    <a:pt x="1819" y="206"/>
                    <a:pt x="1965" y="377"/>
                  </a:cubicBezTo>
                  <a:lnTo>
                    <a:pt x="4413" y="3272"/>
                  </a:lnTo>
                  <a:lnTo>
                    <a:pt x="4413" y="7042"/>
                  </a:lnTo>
                  <a:cubicBezTo>
                    <a:pt x="4413" y="7178"/>
                    <a:pt x="4300" y="7269"/>
                    <a:pt x="4183" y="7269"/>
                  </a:cubicBezTo>
                  <a:cubicBezTo>
                    <a:pt x="4125" y="7269"/>
                    <a:pt x="4066" y="7247"/>
                    <a:pt x="4019" y="7198"/>
                  </a:cubicBezTo>
                  <a:lnTo>
                    <a:pt x="487" y="3435"/>
                  </a:lnTo>
                  <a:cubicBezTo>
                    <a:pt x="436" y="3382"/>
                    <a:pt x="378" y="3360"/>
                    <a:pt x="323" y="3360"/>
                  </a:cubicBezTo>
                  <a:cubicBezTo>
                    <a:pt x="150" y="3360"/>
                    <a:pt x="0" y="3577"/>
                    <a:pt x="154" y="3747"/>
                  </a:cubicBezTo>
                  <a:lnTo>
                    <a:pt x="3870" y="7700"/>
                  </a:lnTo>
                  <a:cubicBezTo>
                    <a:pt x="3999" y="7835"/>
                    <a:pt x="3918" y="8059"/>
                    <a:pt x="3735" y="8079"/>
                  </a:cubicBezTo>
                  <a:lnTo>
                    <a:pt x="975" y="8452"/>
                  </a:lnTo>
                  <a:cubicBezTo>
                    <a:pt x="692" y="8486"/>
                    <a:pt x="717" y="8900"/>
                    <a:pt x="995" y="8900"/>
                  </a:cubicBezTo>
                  <a:cubicBezTo>
                    <a:pt x="997" y="8900"/>
                    <a:pt x="1000" y="8900"/>
                    <a:pt x="1002" y="8900"/>
                  </a:cubicBezTo>
                  <a:lnTo>
                    <a:pt x="1036" y="8900"/>
                  </a:lnTo>
                  <a:lnTo>
                    <a:pt x="4155" y="8486"/>
                  </a:lnTo>
                  <a:cubicBezTo>
                    <a:pt x="4166" y="8484"/>
                    <a:pt x="4177" y="8484"/>
                    <a:pt x="4188" y="8484"/>
                  </a:cubicBezTo>
                  <a:cubicBezTo>
                    <a:pt x="4310" y="8484"/>
                    <a:pt x="4413" y="8585"/>
                    <a:pt x="4413" y="8710"/>
                  </a:cubicBezTo>
                  <a:lnTo>
                    <a:pt x="4413" y="11829"/>
                  </a:lnTo>
                  <a:cubicBezTo>
                    <a:pt x="4413" y="11982"/>
                    <a:pt x="4526" y="12058"/>
                    <a:pt x="4640" y="12058"/>
                  </a:cubicBezTo>
                  <a:cubicBezTo>
                    <a:pt x="4753" y="12058"/>
                    <a:pt x="4867" y="11982"/>
                    <a:pt x="4867" y="11829"/>
                  </a:cubicBezTo>
                  <a:lnTo>
                    <a:pt x="4867" y="8710"/>
                  </a:lnTo>
                  <a:cubicBezTo>
                    <a:pt x="4867" y="8585"/>
                    <a:pt x="4964" y="8484"/>
                    <a:pt x="5085" y="8484"/>
                  </a:cubicBezTo>
                  <a:cubicBezTo>
                    <a:pt x="5096" y="8484"/>
                    <a:pt x="5107" y="8484"/>
                    <a:pt x="5118" y="8486"/>
                  </a:cubicBezTo>
                  <a:lnTo>
                    <a:pt x="8244" y="8900"/>
                  </a:lnTo>
                  <a:lnTo>
                    <a:pt x="8271" y="8900"/>
                  </a:lnTo>
                  <a:cubicBezTo>
                    <a:pt x="8273" y="8900"/>
                    <a:pt x="8275" y="8900"/>
                    <a:pt x="8278" y="8900"/>
                  </a:cubicBezTo>
                  <a:cubicBezTo>
                    <a:pt x="8556" y="8900"/>
                    <a:pt x="8587" y="8486"/>
                    <a:pt x="8305" y="8445"/>
                  </a:cubicBezTo>
                  <a:lnTo>
                    <a:pt x="8305" y="8445"/>
                  </a:lnTo>
                  <a:lnTo>
                    <a:pt x="8312" y="8452"/>
                  </a:lnTo>
                  <a:lnTo>
                    <a:pt x="8312" y="8452"/>
                  </a:lnTo>
                  <a:lnTo>
                    <a:pt x="5545" y="8079"/>
                  </a:lnTo>
                  <a:cubicBezTo>
                    <a:pt x="5362" y="8059"/>
                    <a:pt x="5287" y="7835"/>
                    <a:pt x="5409" y="7700"/>
                  </a:cubicBezTo>
                  <a:lnTo>
                    <a:pt x="9125" y="3747"/>
                  </a:lnTo>
                  <a:cubicBezTo>
                    <a:pt x="9285" y="3577"/>
                    <a:pt x="9132" y="3360"/>
                    <a:pt x="8957" y="3360"/>
                  </a:cubicBezTo>
                  <a:cubicBezTo>
                    <a:pt x="8902" y="3360"/>
                    <a:pt x="8844" y="3382"/>
                    <a:pt x="8793" y="3435"/>
                  </a:cubicBezTo>
                  <a:lnTo>
                    <a:pt x="5260" y="7198"/>
                  </a:lnTo>
                  <a:cubicBezTo>
                    <a:pt x="5213" y="7247"/>
                    <a:pt x="5155" y="7269"/>
                    <a:pt x="5097" y="7269"/>
                  </a:cubicBezTo>
                  <a:cubicBezTo>
                    <a:pt x="4980" y="7269"/>
                    <a:pt x="4867" y="7178"/>
                    <a:pt x="4867" y="7042"/>
                  </a:cubicBezTo>
                  <a:lnTo>
                    <a:pt x="4867" y="3279"/>
                  </a:lnTo>
                  <a:lnTo>
                    <a:pt x="7539" y="383"/>
                  </a:lnTo>
                  <a:cubicBezTo>
                    <a:pt x="7692" y="219"/>
                    <a:pt x="7540" y="1"/>
                    <a:pt x="7366" y="1"/>
                  </a:cubicBezTo>
                  <a:cubicBezTo>
                    <a:pt x="7309" y="1"/>
                    <a:pt x="7251" y="24"/>
                    <a:pt x="7200" y="78"/>
                  </a:cubicBezTo>
                  <a:lnTo>
                    <a:pt x="4867" y="2607"/>
                  </a:lnTo>
                  <a:lnTo>
                    <a:pt x="4867" y="912"/>
                  </a:lnTo>
                  <a:cubicBezTo>
                    <a:pt x="4867" y="760"/>
                    <a:pt x="4753" y="683"/>
                    <a:pt x="4640" y="683"/>
                  </a:cubicBezTo>
                  <a:cubicBezTo>
                    <a:pt x="4526" y="683"/>
                    <a:pt x="4413" y="760"/>
                    <a:pt x="4413" y="912"/>
                  </a:cubicBezTo>
                  <a:lnTo>
                    <a:pt x="4413" y="2567"/>
                  </a:lnTo>
                  <a:lnTo>
                    <a:pt x="2317" y="85"/>
                  </a:lnTo>
                  <a:cubicBezTo>
                    <a:pt x="2267" y="26"/>
                    <a:pt x="2206" y="1"/>
                    <a:pt x="2146" y="1"/>
                  </a:cubicBezTo>
                  <a:close/>
                </a:path>
              </a:pathLst>
            </a:custGeom>
            <a:solidFill>
              <a:srgbClr val="5B72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9" name="Google Shape;2329;p81"/>
            <p:cNvSpPr/>
            <p:nvPr/>
          </p:nvSpPr>
          <p:spPr>
            <a:xfrm>
              <a:off x="6624333" y="3184510"/>
              <a:ext cx="22820" cy="12879"/>
            </a:xfrm>
            <a:custGeom>
              <a:rect b="b" l="l" r="r" t="t"/>
              <a:pathLst>
                <a:path extrusionOk="0" h="491" w="870">
                  <a:moveTo>
                    <a:pt x="310" y="0"/>
                  </a:moveTo>
                  <a:cubicBezTo>
                    <a:pt x="44" y="0"/>
                    <a:pt x="1" y="418"/>
                    <a:pt x="286" y="457"/>
                  </a:cubicBezTo>
                  <a:lnTo>
                    <a:pt x="523" y="491"/>
                  </a:lnTo>
                  <a:lnTo>
                    <a:pt x="551" y="491"/>
                  </a:lnTo>
                  <a:cubicBezTo>
                    <a:pt x="835" y="491"/>
                    <a:pt x="869" y="71"/>
                    <a:pt x="584" y="37"/>
                  </a:cubicBezTo>
                  <a:lnTo>
                    <a:pt x="347" y="3"/>
                  </a:lnTo>
                  <a:cubicBezTo>
                    <a:pt x="334" y="1"/>
                    <a:pt x="322" y="0"/>
                    <a:pt x="310" y="0"/>
                  </a:cubicBezTo>
                  <a:close/>
                </a:path>
              </a:pathLst>
            </a:custGeom>
            <a:solidFill>
              <a:srgbClr val="5B72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0" name="Google Shape;2330;p81"/>
            <p:cNvSpPr/>
            <p:nvPr/>
          </p:nvSpPr>
          <p:spPr>
            <a:xfrm>
              <a:off x="6367593" y="3022750"/>
              <a:ext cx="21115" cy="18387"/>
            </a:xfrm>
            <a:custGeom>
              <a:rect b="b" l="l" r="r" t="t"/>
              <a:pathLst>
                <a:path extrusionOk="0" h="701" w="805">
                  <a:moveTo>
                    <a:pt x="331" y="1"/>
                  </a:moveTo>
                  <a:cubicBezTo>
                    <a:pt x="155" y="1"/>
                    <a:pt x="1" y="221"/>
                    <a:pt x="161" y="386"/>
                  </a:cubicBezTo>
                  <a:lnTo>
                    <a:pt x="391" y="630"/>
                  </a:lnTo>
                  <a:cubicBezTo>
                    <a:pt x="434" y="677"/>
                    <a:pt x="495" y="701"/>
                    <a:pt x="556" y="701"/>
                  </a:cubicBezTo>
                  <a:cubicBezTo>
                    <a:pt x="610" y="701"/>
                    <a:pt x="665" y="682"/>
                    <a:pt x="710" y="644"/>
                  </a:cubicBezTo>
                  <a:cubicBezTo>
                    <a:pt x="798" y="555"/>
                    <a:pt x="805" y="413"/>
                    <a:pt x="717" y="318"/>
                  </a:cubicBezTo>
                  <a:lnTo>
                    <a:pt x="493" y="74"/>
                  </a:lnTo>
                  <a:cubicBezTo>
                    <a:pt x="443" y="22"/>
                    <a:pt x="386" y="1"/>
                    <a:pt x="331" y="1"/>
                  </a:cubicBezTo>
                  <a:close/>
                </a:path>
              </a:pathLst>
            </a:custGeom>
            <a:solidFill>
              <a:srgbClr val="5B72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1" name="Google Shape;2331;p81"/>
            <p:cNvSpPr/>
            <p:nvPr/>
          </p:nvSpPr>
          <p:spPr>
            <a:xfrm>
              <a:off x="6379633" y="3184563"/>
              <a:ext cx="22794" cy="12826"/>
            </a:xfrm>
            <a:custGeom>
              <a:rect b="b" l="l" r="r" t="t"/>
              <a:pathLst>
                <a:path extrusionOk="0" h="489" w="869">
                  <a:moveTo>
                    <a:pt x="522" y="1"/>
                  </a:moveTo>
                  <a:lnTo>
                    <a:pt x="285" y="35"/>
                  </a:lnTo>
                  <a:cubicBezTo>
                    <a:pt x="0" y="69"/>
                    <a:pt x="27" y="489"/>
                    <a:pt x="312" y="489"/>
                  </a:cubicBezTo>
                  <a:lnTo>
                    <a:pt x="346" y="489"/>
                  </a:lnTo>
                  <a:lnTo>
                    <a:pt x="577" y="455"/>
                  </a:lnTo>
                  <a:cubicBezTo>
                    <a:pt x="868" y="416"/>
                    <a:pt x="825" y="5"/>
                    <a:pt x="560" y="5"/>
                  </a:cubicBezTo>
                  <a:cubicBezTo>
                    <a:pt x="548" y="5"/>
                    <a:pt x="535" y="6"/>
                    <a:pt x="522" y="8"/>
                  </a:cubicBezTo>
                  <a:lnTo>
                    <a:pt x="522" y="1"/>
                  </a:lnTo>
                  <a:close/>
                </a:path>
              </a:pathLst>
            </a:custGeom>
            <a:solidFill>
              <a:srgbClr val="5B72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2" name="Google Shape;2332;p81"/>
            <p:cNvSpPr/>
            <p:nvPr/>
          </p:nvSpPr>
          <p:spPr>
            <a:xfrm>
              <a:off x="6507321" y="2948257"/>
              <a:ext cx="11935" cy="17941"/>
            </a:xfrm>
            <a:custGeom>
              <a:rect b="b" l="l" r="r" t="t"/>
              <a:pathLst>
                <a:path extrusionOk="0" h="684" w="455">
                  <a:moveTo>
                    <a:pt x="228" y="0"/>
                  </a:moveTo>
                  <a:cubicBezTo>
                    <a:pt x="114" y="0"/>
                    <a:pt x="1" y="76"/>
                    <a:pt x="1" y="229"/>
                  </a:cubicBezTo>
                  <a:lnTo>
                    <a:pt x="1" y="459"/>
                  </a:lnTo>
                  <a:cubicBezTo>
                    <a:pt x="1" y="581"/>
                    <a:pt x="102" y="683"/>
                    <a:pt x="231" y="683"/>
                  </a:cubicBezTo>
                  <a:cubicBezTo>
                    <a:pt x="353" y="683"/>
                    <a:pt x="455" y="581"/>
                    <a:pt x="455" y="459"/>
                  </a:cubicBezTo>
                  <a:lnTo>
                    <a:pt x="455" y="229"/>
                  </a:lnTo>
                  <a:cubicBezTo>
                    <a:pt x="455" y="76"/>
                    <a:pt x="341" y="0"/>
                    <a:pt x="228" y="0"/>
                  </a:cubicBezTo>
                  <a:close/>
                </a:path>
              </a:pathLst>
            </a:custGeom>
            <a:solidFill>
              <a:srgbClr val="5B72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3" name="Google Shape;2333;p81"/>
            <p:cNvSpPr/>
            <p:nvPr/>
          </p:nvSpPr>
          <p:spPr>
            <a:xfrm>
              <a:off x="6417142" y="3001923"/>
              <a:ext cx="72001" cy="84985"/>
            </a:xfrm>
            <a:custGeom>
              <a:rect b="b" l="l" r="r" t="t"/>
              <a:pathLst>
                <a:path extrusionOk="0" h="3240" w="2745">
                  <a:moveTo>
                    <a:pt x="1" y="0"/>
                  </a:moveTo>
                  <a:lnTo>
                    <a:pt x="1276" y="2685"/>
                  </a:lnTo>
                  <a:cubicBezTo>
                    <a:pt x="1364" y="2868"/>
                    <a:pt x="1527" y="3004"/>
                    <a:pt x="1723" y="3051"/>
                  </a:cubicBezTo>
                  <a:lnTo>
                    <a:pt x="2442" y="3234"/>
                  </a:lnTo>
                  <a:cubicBezTo>
                    <a:pt x="2458" y="3238"/>
                    <a:pt x="2475" y="3240"/>
                    <a:pt x="2491" y="3240"/>
                  </a:cubicBezTo>
                  <a:cubicBezTo>
                    <a:pt x="2627" y="3240"/>
                    <a:pt x="2744" y="3116"/>
                    <a:pt x="2720" y="2977"/>
                  </a:cubicBezTo>
                  <a:lnTo>
                    <a:pt x="2503" y="1614"/>
                  </a:lnTo>
                  <a:cubicBezTo>
                    <a:pt x="2483" y="1471"/>
                    <a:pt x="2422" y="1349"/>
                    <a:pt x="2327" y="1248"/>
                  </a:cubicBezTo>
                  <a:lnTo>
                    <a:pt x="1438" y="312"/>
                  </a:lnTo>
                  <a:lnTo>
                    <a:pt x="1581" y="1214"/>
                  </a:lnTo>
                  <a:cubicBezTo>
                    <a:pt x="1608" y="1370"/>
                    <a:pt x="1487" y="1479"/>
                    <a:pt x="1359" y="1479"/>
                  </a:cubicBezTo>
                  <a:cubicBezTo>
                    <a:pt x="1298" y="1479"/>
                    <a:pt x="1236" y="1454"/>
                    <a:pt x="1188" y="1397"/>
                  </a:cubicBezTo>
                  <a:lnTo>
                    <a:pt x="1" y="0"/>
                  </a:lnTo>
                  <a:close/>
                </a:path>
              </a:pathLst>
            </a:custGeom>
            <a:solidFill>
              <a:srgbClr val="98A6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4" name="Google Shape;2334;p81"/>
            <p:cNvSpPr/>
            <p:nvPr/>
          </p:nvSpPr>
          <p:spPr>
            <a:xfrm>
              <a:off x="6358990" y="3090659"/>
              <a:ext cx="102481" cy="86113"/>
            </a:xfrm>
            <a:custGeom>
              <a:rect b="b" l="l" r="r" t="t"/>
              <a:pathLst>
                <a:path extrusionOk="0" h="3283" w="3907">
                  <a:moveTo>
                    <a:pt x="129" y="1"/>
                  </a:moveTo>
                  <a:lnTo>
                    <a:pt x="35" y="299"/>
                  </a:lnTo>
                  <a:cubicBezTo>
                    <a:pt x="1" y="401"/>
                    <a:pt x="41" y="516"/>
                    <a:pt x="143" y="570"/>
                  </a:cubicBezTo>
                  <a:lnTo>
                    <a:pt x="2021" y="1560"/>
                  </a:lnTo>
                  <a:cubicBezTo>
                    <a:pt x="2164" y="1635"/>
                    <a:pt x="2184" y="1831"/>
                    <a:pt x="2062" y="1933"/>
                  </a:cubicBezTo>
                  <a:lnTo>
                    <a:pt x="496" y="3282"/>
                  </a:lnTo>
                  <a:lnTo>
                    <a:pt x="3676" y="2496"/>
                  </a:lnTo>
                  <a:cubicBezTo>
                    <a:pt x="3838" y="2455"/>
                    <a:pt x="3906" y="2272"/>
                    <a:pt x="3805" y="2143"/>
                  </a:cubicBezTo>
                  <a:lnTo>
                    <a:pt x="3377" y="1547"/>
                  </a:lnTo>
                  <a:cubicBezTo>
                    <a:pt x="3303" y="1452"/>
                    <a:pt x="3215" y="1377"/>
                    <a:pt x="3106" y="1330"/>
                  </a:cubicBezTo>
                  <a:lnTo>
                    <a:pt x="129" y="1"/>
                  </a:lnTo>
                  <a:close/>
                </a:path>
              </a:pathLst>
            </a:custGeom>
            <a:solidFill>
              <a:srgbClr val="98A6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5" name="Google Shape;2335;p81"/>
            <p:cNvSpPr/>
            <p:nvPr/>
          </p:nvSpPr>
          <p:spPr>
            <a:xfrm>
              <a:off x="6565131" y="3090659"/>
              <a:ext cx="102481" cy="86113"/>
            </a:xfrm>
            <a:custGeom>
              <a:rect b="b" l="l" r="r" t="t"/>
              <a:pathLst>
                <a:path extrusionOk="0" h="3283" w="3907">
                  <a:moveTo>
                    <a:pt x="3777" y="1"/>
                  </a:moveTo>
                  <a:lnTo>
                    <a:pt x="801" y="1330"/>
                  </a:lnTo>
                  <a:cubicBezTo>
                    <a:pt x="692" y="1377"/>
                    <a:pt x="597" y="1452"/>
                    <a:pt x="529" y="1547"/>
                  </a:cubicBezTo>
                  <a:lnTo>
                    <a:pt x="102" y="2136"/>
                  </a:lnTo>
                  <a:cubicBezTo>
                    <a:pt x="0" y="2272"/>
                    <a:pt x="68" y="2455"/>
                    <a:pt x="231" y="2496"/>
                  </a:cubicBezTo>
                  <a:lnTo>
                    <a:pt x="3411" y="3282"/>
                  </a:lnTo>
                  <a:lnTo>
                    <a:pt x="1845" y="1933"/>
                  </a:lnTo>
                  <a:cubicBezTo>
                    <a:pt x="1723" y="1831"/>
                    <a:pt x="1743" y="1635"/>
                    <a:pt x="1885" y="1560"/>
                  </a:cubicBezTo>
                  <a:lnTo>
                    <a:pt x="3764" y="570"/>
                  </a:lnTo>
                  <a:cubicBezTo>
                    <a:pt x="3865" y="516"/>
                    <a:pt x="3906" y="401"/>
                    <a:pt x="3872" y="299"/>
                  </a:cubicBezTo>
                  <a:lnTo>
                    <a:pt x="3777" y="1"/>
                  </a:lnTo>
                  <a:close/>
                </a:path>
              </a:pathLst>
            </a:custGeom>
            <a:solidFill>
              <a:srgbClr val="98A6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6" name="Google Shape;2336;p81"/>
            <p:cNvSpPr/>
            <p:nvPr/>
          </p:nvSpPr>
          <p:spPr>
            <a:xfrm>
              <a:off x="6537459" y="3001740"/>
              <a:ext cx="72342" cy="85038"/>
            </a:xfrm>
            <a:custGeom>
              <a:rect b="b" l="l" r="r" t="t"/>
              <a:pathLst>
                <a:path extrusionOk="0" h="3242" w="2758">
                  <a:moveTo>
                    <a:pt x="2757" y="0"/>
                  </a:moveTo>
                  <a:cubicBezTo>
                    <a:pt x="2757" y="0"/>
                    <a:pt x="2751" y="7"/>
                    <a:pt x="2751" y="7"/>
                  </a:cubicBezTo>
                  <a:lnTo>
                    <a:pt x="1639" y="1323"/>
                  </a:lnTo>
                  <a:cubicBezTo>
                    <a:pt x="1590" y="1379"/>
                    <a:pt x="1528" y="1404"/>
                    <a:pt x="1467" y="1404"/>
                  </a:cubicBezTo>
                  <a:cubicBezTo>
                    <a:pt x="1331" y="1404"/>
                    <a:pt x="1201" y="1283"/>
                    <a:pt x="1238" y="1119"/>
                  </a:cubicBezTo>
                  <a:lnTo>
                    <a:pt x="1455" y="177"/>
                  </a:lnTo>
                  <a:lnTo>
                    <a:pt x="418" y="1255"/>
                  </a:lnTo>
                  <a:cubicBezTo>
                    <a:pt x="323" y="1356"/>
                    <a:pt x="262" y="1478"/>
                    <a:pt x="242" y="1621"/>
                  </a:cubicBezTo>
                  <a:lnTo>
                    <a:pt x="25" y="2984"/>
                  </a:lnTo>
                  <a:cubicBezTo>
                    <a:pt x="1" y="3121"/>
                    <a:pt x="113" y="3242"/>
                    <a:pt x="246" y="3242"/>
                  </a:cubicBezTo>
                  <a:cubicBezTo>
                    <a:pt x="265" y="3242"/>
                    <a:pt x="284" y="3240"/>
                    <a:pt x="303" y="3235"/>
                  </a:cubicBezTo>
                  <a:lnTo>
                    <a:pt x="1021" y="3058"/>
                  </a:lnTo>
                  <a:cubicBezTo>
                    <a:pt x="1218" y="3011"/>
                    <a:pt x="1388" y="2875"/>
                    <a:pt x="1469" y="2685"/>
                  </a:cubicBezTo>
                  <a:lnTo>
                    <a:pt x="2757" y="0"/>
                  </a:lnTo>
                  <a:close/>
                </a:path>
              </a:pathLst>
            </a:custGeom>
            <a:solidFill>
              <a:srgbClr val="98A6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37" name="Google Shape;2337;p81"/>
          <p:cNvGrpSpPr/>
          <p:nvPr/>
        </p:nvGrpSpPr>
        <p:grpSpPr>
          <a:xfrm>
            <a:off x="4135079" y="1518066"/>
            <a:ext cx="370132" cy="358223"/>
            <a:chOff x="4135079" y="1518066"/>
            <a:chExt cx="370132" cy="358223"/>
          </a:xfrm>
        </p:grpSpPr>
        <p:sp>
          <p:nvSpPr>
            <p:cNvPr id="2338" name="Google Shape;2338;p81"/>
            <p:cNvSpPr/>
            <p:nvPr/>
          </p:nvSpPr>
          <p:spPr>
            <a:xfrm>
              <a:off x="4135079" y="1625688"/>
              <a:ext cx="95530" cy="95530"/>
            </a:xfrm>
            <a:custGeom>
              <a:rect b="b" l="l" r="r" t="t"/>
              <a:pathLst>
                <a:path extrusionOk="0" h="3642" w="3642">
                  <a:moveTo>
                    <a:pt x="1824" y="0"/>
                  </a:moveTo>
                  <a:cubicBezTo>
                    <a:pt x="814" y="0"/>
                    <a:pt x="0" y="814"/>
                    <a:pt x="0" y="1817"/>
                  </a:cubicBezTo>
                  <a:cubicBezTo>
                    <a:pt x="0" y="2821"/>
                    <a:pt x="814" y="3641"/>
                    <a:pt x="1824" y="3641"/>
                  </a:cubicBezTo>
                  <a:cubicBezTo>
                    <a:pt x="2828" y="3641"/>
                    <a:pt x="3642" y="2821"/>
                    <a:pt x="3642" y="1817"/>
                  </a:cubicBezTo>
                  <a:cubicBezTo>
                    <a:pt x="3642" y="814"/>
                    <a:pt x="2828" y="0"/>
                    <a:pt x="1824" y="0"/>
                  </a:cubicBezTo>
                  <a:close/>
                </a:path>
              </a:pathLst>
            </a:custGeom>
            <a:solidFill>
              <a:srgbClr val="4F64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9" name="Google Shape;2339;p81"/>
            <p:cNvSpPr/>
            <p:nvPr/>
          </p:nvSpPr>
          <p:spPr>
            <a:xfrm>
              <a:off x="4153047" y="1643472"/>
              <a:ext cx="59595" cy="59778"/>
            </a:xfrm>
            <a:custGeom>
              <a:rect b="b" l="l" r="r" t="t"/>
              <a:pathLst>
                <a:path extrusionOk="0" h="2279" w="2272">
                  <a:moveTo>
                    <a:pt x="1139" y="0"/>
                  </a:moveTo>
                  <a:cubicBezTo>
                    <a:pt x="509" y="0"/>
                    <a:pt x="0" y="509"/>
                    <a:pt x="0" y="1139"/>
                  </a:cubicBezTo>
                  <a:cubicBezTo>
                    <a:pt x="0" y="1770"/>
                    <a:pt x="509" y="2278"/>
                    <a:pt x="1139" y="2278"/>
                  </a:cubicBezTo>
                  <a:cubicBezTo>
                    <a:pt x="1763" y="2278"/>
                    <a:pt x="2272" y="1770"/>
                    <a:pt x="2272" y="1139"/>
                  </a:cubicBezTo>
                  <a:cubicBezTo>
                    <a:pt x="2272" y="509"/>
                    <a:pt x="1763" y="0"/>
                    <a:pt x="1139"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0" name="Google Shape;2340;p81"/>
            <p:cNvSpPr/>
            <p:nvPr/>
          </p:nvSpPr>
          <p:spPr>
            <a:xfrm>
              <a:off x="4409681" y="1625688"/>
              <a:ext cx="95530" cy="95530"/>
            </a:xfrm>
            <a:custGeom>
              <a:rect b="b" l="l" r="r" t="t"/>
              <a:pathLst>
                <a:path extrusionOk="0" h="3642" w="3642">
                  <a:moveTo>
                    <a:pt x="1818" y="0"/>
                  </a:moveTo>
                  <a:cubicBezTo>
                    <a:pt x="814" y="0"/>
                    <a:pt x="1" y="814"/>
                    <a:pt x="1" y="1817"/>
                  </a:cubicBezTo>
                  <a:cubicBezTo>
                    <a:pt x="1" y="2821"/>
                    <a:pt x="814" y="3641"/>
                    <a:pt x="1818" y="3641"/>
                  </a:cubicBezTo>
                  <a:cubicBezTo>
                    <a:pt x="2828" y="3641"/>
                    <a:pt x="3642" y="2821"/>
                    <a:pt x="3642" y="1817"/>
                  </a:cubicBezTo>
                  <a:cubicBezTo>
                    <a:pt x="3642" y="814"/>
                    <a:pt x="2828" y="0"/>
                    <a:pt x="1818" y="0"/>
                  </a:cubicBezTo>
                  <a:close/>
                </a:path>
              </a:pathLst>
            </a:custGeom>
            <a:solidFill>
              <a:srgbClr val="4F64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1" name="Google Shape;2341;p81"/>
            <p:cNvSpPr/>
            <p:nvPr/>
          </p:nvSpPr>
          <p:spPr>
            <a:xfrm>
              <a:off x="4427649" y="1643472"/>
              <a:ext cx="59621" cy="59778"/>
            </a:xfrm>
            <a:custGeom>
              <a:rect b="b" l="l" r="r" t="t"/>
              <a:pathLst>
                <a:path extrusionOk="0" h="2279" w="2273">
                  <a:moveTo>
                    <a:pt x="1133" y="0"/>
                  </a:moveTo>
                  <a:cubicBezTo>
                    <a:pt x="509" y="0"/>
                    <a:pt x="1" y="509"/>
                    <a:pt x="1" y="1139"/>
                  </a:cubicBezTo>
                  <a:cubicBezTo>
                    <a:pt x="1" y="1770"/>
                    <a:pt x="509" y="2278"/>
                    <a:pt x="1133" y="2278"/>
                  </a:cubicBezTo>
                  <a:cubicBezTo>
                    <a:pt x="1764" y="2278"/>
                    <a:pt x="2272" y="1770"/>
                    <a:pt x="2272" y="1139"/>
                  </a:cubicBezTo>
                  <a:cubicBezTo>
                    <a:pt x="2272" y="509"/>
                    <a:pt x="1764" y="0"/>
                    <a:pt x="1133"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2" name="Google Shape;2342;p81"/>
            <p:cNvSpPr/>
            <p:nvPr/>
          </p:nvSpPr>
          <p:spPr>
            <a:xfrm>
              <a:off x="4170831" y="1518250"/>
              <a:ext cx="298471" cy="358040"/>
            </a:xfrm>
            <a:custGeom>
              <a:rect b="b" l="l" r="r" t="t"/>
              <a:pathLst>
                <a:path extrusionOk="0" h="13650" w="11379">
                  <a:moveTo>
                    <a:pt x="6150" y="1"/>
                  </a:moveTo>
                  <a:cubicBezTo>
                    <a:pt x="5547" y="197"/>
                    <a:pt x="5032" y="618"/>
                    <a:pt x="4652" y="1024"/>
                  </a:cubicBezTo>
                  <a:cubicBezTo>
                    <a:pt x="2468" y="1513"/>
                    <a:pt x="916" y="3452"/>
                    <a:pt x="916" y="5689"/>
                  </a:cubicBezTo>
                  <a:cubicBezTo>
                    <a:pt x="909" y="6144"/>
                    <a:pt x="780" y="6598"/>
                    <a:pt x="550" y="6991"/>
                  </a:cubicBezTo>
                  <a:cubicBezTo>
                    <a:pt x="190" y="7595"/>
                    <a:pt x="7" y="8286"/>
                    <a:pt x="0" y="8985"/>
                  </a:cubicBezTo>
                  <a:cubicBezTo>
                    <a:pt x="0" y="11561"/>
                    <a:pt x="2543" y="13650"/>
                    <a:pt x="5689" y="13650"/>
                  </a:cubicBezTo>
                  <a:cubicBezTo>
                    <a:pt x="8836" y="13650"/>
                    <a:pt x="11378" y="11561"/>
                    <a:pt x="11378" y="8985"/>
                  </a:cubicBezTo>
                  <a:cubicBezTo>
                    <a:pt x="11378" y="8286"/>
                    <a:pt x="11188" y="7595"/>
                    <a:pt x="10836" y="6991"/>
                  </a:cubicBezTo>
                  <a:cubicBezTo>
                    <a:pt x="10598" y="6598"/>
                    <a:pt x="10476" y="6144"/>
                    <a:pt x="10470" y="5689"/>
                  </a:cubicBezTo>
                  <a:cubicBezTo>
                    <a:pt x="10470" y="3750"/>
                    <a:pt x="9303" y="2008"/>
                    <a:pt x="7513" y="1269"/>
                  </a:cubicBezTo>
                  <a:lnTo>
                    <a:pt x="7513" y="455"/>
                  </a:lnTo>
                  <a:lnTo>
                    <a:pt x="6374" y="909"/>
                  </a:lnTo>
                  <a:lnTo>
                    <a:pt x="6150" y="1"/>
                  </a:lnTo>
                  <a:close/>
                </a:path>
              </a:pathLst>
            </a:custGeom>
            <a:solidFill>
              <a:srgbClr val="697D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3" name="Google Shape;2343;p81"/>
            <p:cNvSpPr/>
            <p:nvPr/>
          </p:nvSpPr>
          <p:spPr>
            <a:xfrm>
              <a:off x="4170831" y="1518066"/>
              <a:ext cx="166665" cy="352374"/>
            </a:xfrm>
            <a:custGeom>
              <a:rect b="b" l="l" r="r" t="t"/>
              <a:pathLst>
                <a:path extrusionOk="0" h="13434" w="6354">
                  <a:moveTo>
                    <a:pt x="6150" y="1"/>
                  </a:moveTo>
                  <a:cubicBezTo>
                    <a:pt x="5547" y="204"/>
                    <a:pt x="5032" y="625"/>
                    <a:pt x="4652" y="1031"/>
                  </a:cubicBezTo>
                  <a:cubicBezTo>
                    <a:pt x="2468" y="1520"/>
                    <a:pt x="916" y="3459"/>
                    <a:pt x="916" y="5696"/>
                  </a:cubicBezTo>
                  <a:cubicBezTo>
                    <a:pt x="909" y="6151"/>
                    <a:pt x="780" y="6605"/>
                    <a:pt x="550" y="6998"/>
                  </a:cubicBezTo>
                  <a:cubicBezTo>
                    <a:pt x="190" y="7602"/>
                    <a:pt x="7" y="8293"/>
                    <a:pt x="0" y="8992"/>
                  </a:cubicBezTo>
                  <a:cubicBezTo>
                    <a:pt x="0" y="11073"/>
                    <a:pt x="1662" y="12836"/>
                    <a:pt x="3953" y="13433"/>
                  </a:cubicBezTo>
                  <a:cubicBezTo>
                    <a:pt x="3025" y="12457"/>
                    <a:pt x="2509" y="11155"/>
                    <a:pt x="2509" y="9805"/>
                  </a:cubicBezTo>
                  <a:cubicBezTo>
                    <a:pt x="2502" y="8999"/>
                    <a:pt x="2692" y="8205"/>
                    <a:pt x="3052" y="7480"/>
                  </a:cubicBezTo>
                  <a:cubicBezTo>
                    <a:pt x="3289" y="7005"/>
                    <a:pt x="3418" y="6483"/>
                    <a:pt x="3418" y="5954"/>
                  </a:cubicBezTo>
                  <a:cubicBezTo>
                    <a:pt x="3418" y="3642"/>
                    <a:pt x="4625" y="1655"/>
                    <a:pt x="6354" y="814"/>
                  </a:cubicBezTo>
                  <a:lnTo>
                    <a:pt x="6150" y="1"/>
                  </a:lnTo>
                  <a:close/>
                </a:path>
              </a:pathLst>
            </a:custGeom>
            <a:solidFill>
              <a:srgbClr val="4F64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4" name="Google Shape;2344;p81"/>
            <p:cNvSpPr/>
            <p:nvPr/>
          </p:nvSpPr>
          <p:spPr>
            <a:xfrm>
              <a:off x="4212615" y="1636914"/>
              <a:ext cx="214719" cy="215558"/>
            </a:xfrm>
            <a:custGeom>
              <a:rect b="b" l="l" r="r" t="t"/>
              <a:pathLst>
                <a:path extrusionOk="0" h="8218" w="8186">
                  <a:moveTo>
                    <a:pt x="2256" y="0"/>
                  </a:moveTo>
                  <a:cubicBezTo>
                    <a:pt x="1747" y="0"/>
                    <a:pt x="1238" y="190"/>
                    <a:pt x="842" y="569"/>
                  </a:cubicBezTo>
                  <a:cubicBezTo>
                    <a:pt x="55" y="1321"/>
                    <a:pt x="1" y="2555"/>
                    <a:pt x="706" y="3383"/>
                  </a:cubicBezTo>
                  <a:cubicBezTo>
                    <a:pt x="991" y="3722"/>
                    <a:pt x="1052" y="4190"/>
                    <a:pt x="875" y="4590"/>
                  </a:cubicBezTo>
                  <a:cubicBezTo>
                    <a:pt x="753" y="4874"/>
                    <a:pt x="686" y="5180"/>
                    <a:pt x="686" y="5485"/>
                  </a:cubicBezTo>
                  <a:cubicBezTo>
                    <a:pt x="686" y="6997"/>
                    <a:pt x="2211" y="8217"/>
                    <a:pt x="4096" y="8217"/>
                  </a:cubicBezTo>
                  <a:cubicBezTo>
                    <a:pt x="5981" y="8217"/>
                    <a:pt x="7514" y="6990"/>
                    <a:pt x="7514" y="5485"/>
                  </a:cubicBezTo>
                  <a:cubicBezTo>
                    <a:pt x="7514" y="5173"/>
                    <a:pt x="7446" y="4874"/>
                    <a:pt x="7324" y="4590"/>
                  </a:cubicBezTo>
                  <a:cubicBezTo>
                    <a:pt x="7148" y="4190"/>
                    <a:pt x="7209" y="3722"/>
                    <a:pt x="7493" y="3383"/>
                  </a:cubicBezTo>
                  <a:cubicBezTo>
                    <a:pt x="8185" y="2555"/>
                    <a:pt x="8117" y="1335"/>
                    <a:pt x="7337" y="589"/>
                  </a:cubicBezTo>
                  <a:cubicBezTo>
                    <a:pt x="6944" y="213"/>
                    <a:pt x="6434" y="23"/>
                    <a:pt x="5923" y="23"/>
                  </a:cubicBezTo>
                  <a:cubicBezTo>
                    <a:pt x="5430" y="23"/>
                    <a:pt x="4936" y="199"/>
                    <a:pt x="4544" y="555"/>
                  </a:cubicBezTo>
                  <a:cubicBezTo>
                    <a:pt x="4418" y="667"/>
                    <a:pt x="4261" y="723"/>
                    <a:pt x="4102" y="723"/>
                  </a:cubicBezTo>
                  <a:cubicBezTo>
                    <a:pt x="3944" y="723"/>
                    <a:pt x="3784" y="667"/>
                    <a:pt x="3656" y="555"/>
                  </a:cubicBezTo>
                  <a:cubicBezTo>
                    <a:pt x="3262" y="185"/>
                    <a:pt x="2759" y="0"/>
                    <a:pt x="2256" y="0"/>
                  </a:cubicBezTo>
                  <a:close/>
                </a:path>
              </a:pathLst>
            </a:custGeom>
            <a:solidFill>
              <a:srgbClr val="E7ED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5" name="Google Shape;2345;p81"/>
            <p:cNvSpPr/>
            <p:nvPr/>
          </p:nvSpPr>
          <p:spPr>
            <a:xfrm>
              <a:off x="4204274" y="1638121"/>
              <a:ext cx="60119" cy="179308"/>
            </a:xfrm>
            <a:custGeom>
              <a:rect b="b" l="l" r="r" t="t"/>
              <a:pathLst>
                <a:path extrusionOk="0" h="6836" w="2292">
                  <a:moveTo>
                    <a:pt x="2272" y="1"/>
                  </a:moveTo>
                  <a:cubicBezTo>
                    <a:pt x="699" y="252"/>
                    <a:pt x="0" y="2116"/>
                    <a:pt x="1024" y="3337"/>
                  </a:cubicBezTo>
                  <a:cubicBezTo>
                    <a:pt x="1309" y="3676"/>
                    <a:pt x="1370" y="4144"/>
                    <a:pt x="1193" y="4544"/>
                  </a:cubicBezTo>
                  <a:cubicBezTo>
                    <a:pt x="1071" y="4828"/>
                    <a:pt x="1004" y="5134"/>
                    <a:pt x="1004" y="5439"/>
                  </a:cubicBezTo>
                  <a:cubicBezTo>
                    <a:pt x="1010" y="5947"/>
                    <a:pt x="1180" y="6435"/>
                    <a:pt x="1485" y="6835"/>
                  </a:cubicBezTo>
                  <a:cubicBezTo>
                    <a:pt x="1065" y="5534"/>
                    <a:pt x="1166" y="4123"/>
                    <a:pt x="1777" y="2903"/>
                  </a:cubicBezTo>
                  <a:cubicBezTo>
                    <a:pt x="2014" y="2428"/>
                    <a:pt x="2143" y="1906"/>
                    <a:pt x="2143" y="1377"/>
                  </a:cubicBezTo>
                  <a:cubicBezTo>
                    <a:pt x="2143" y="916"/>
                    <a:pt x="2190" y="448"/>
                    <a:pt x="2292" y="1"/>
                  </a:cubicBezTo>
                  <a:close/>
                </a:path>
              </a:pathLst>
            </a:custGeom>
            <a:solidFill>
              <a:srgbClr val="D7E1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6" name="Google Shape;2346;p81"/>
            <p:cNvSpPr/>
            <p:nvPr/>
          </p:nvSpPr>
          <p:spPr>
            <a:xfrm>
              <a:off x="4287948" y="1733126"/>
              <a:ext cx="28564" cy="17968"/>
            </a:xfrm>
            <a:custGeom>
              <a:rect b="b" l="l" r="r" t="t"/>
              <a:pathLst>
                <a:path extrusionOk="0" h="685" w="1089">
                  <a:moveTo>
                    <a:pt x="323" y="0"/>
                  </a:moveTo>
                  <a:cubicBezTo>
                    <a:pt x="114" y="0"/>
                    <a:pt x="0" y="302"/>
                    <a:pt x="214" y="427"/>
                  </a:cubicBezTo>
                  <a:lnTo>
                    <a:pt x="668" y="657"/>
                  </a:lnTo>
                  <a:cubicBezTo>
                    <a:pt x="702" y="671"/>
                    <a:pt x="736" y="678"/>
                    <a:pt x="770" y="678"/>
                  </a:cubicBezTo>
                  <a:lnTo>
                    <a:pt x="770" y="684"/>
                  </a:lnTo>
                  <a:cubicBezTo>
                    <a:pt x="1014" y="684"/>
                    <a:pt x="1089" y="359"/>
                    <a:pt x="872" y="250"/>
                  </a:cubicBezTo>
                  <a:lnTo>
                    <a:pt x="417" y="20"/>
                  </a:lnTo>
                  <a:cubicBezTo>
                    <a:pt x="385" y="6"/>
                    <a:pt x="353" y="0"/>
                    <a:pt x="323" y="0"/>
                  </a:cubicBezTo>
                  <a:close/>
                </a:path>
              </a:pathLst>
            </a:custGeom>
            <a:solidFill>
              <a:srgbClr val="405C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7" name="Google Shape;2347;p81"/>
            <p:cNvSpPr/>
            <p:nvPr/>
          </p:nvSpPr>
          <p:spPr>
            <a:xfrm>
              <a:off x="4323673" y="1733126"/>
              <a:ext cx="28696" cy="17784"/>
            </a:xfrm>
            <a:custGeom>
              <a:rect b="b" l="l" r="r" t="t"/>
              <a:pathLst>
                <a:path extrusionOk="0" h="678" w="1094">
                  <a:moveTo>
                    <a:pt x="768" y="0"/>
                  </a:moveTo>
                  <a:cubicBezTo>
                    <a:pt x="739" y="0"/>
                    <a:pt x="708" y="6"/>
                    <a:pt x="676" y="20"/>
                  </a:cubicBezTo>
                  <a:lnTo>
                    <a:pt x="222" y="250"/>
                  </a:lnTo>
                  <a:cubicBezTo>
                    <a:pt x="0" y="351"/>
                    <a:pt x="78" y="678"/>
                    <a:pt x="316" y="678"/>
                  </a:cubicBezTo>
                  <a:cubicBezTo>
                    <a:pt x="318" y="678"/>
                    <a:pt x="321" y="678"/>
                    <a:pt x="323" y="678"/>
                  </a:cubicBezTo>
                  <a:cubicBezTo>
                    <a:pt x="357" y="678"/>
                    <a:pt x="391" y="671"/>
                    <a:pt x="425" y="657"/>
                  </a:cubicBezTo>
                  <a:lnTo>
                    <a:pt x="879" y="427"/>
                  </a:lnTo>
                  <a:cubicBezTo>
                    <a:pt x="1093" y="302"/>
                    <a:pt x="974" y="0"/>
                    <a:pt x="768" y="0"/>
                  </a:cubicBezTo>
                  <a:close/>
                </a:path>
              </a:pathLst>
            </a:custGeom>
            <a:solidFill>
              <a:srgbClr val="405C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8" name="Google Shape;2348;p81"/>
            <p:cNvSpPr/>
            <p:nvPr/>
          </p:nvSpPr>
          <p:spPr>
            <a:xfrm>
              <a:off x="4260459" y="1774884"/>
              <a:ext cx="119373" cy="53745"/>
            </a:xfrm>
            <a:custGeom>
              <a:rect b="b" l="l" r="r" t="t"/>
              <a:pathLst>
                <a:path extrusionOk="0" h="2049" w="4551">
                  <a:moveTo>
                    <a:pt x="245" y="1"/>
                  </a:moveTo>
                  <a:cubicBezTo>
                    <a:pt x="102" y="1"/>
                    <a:pt x="1" y="123"/>
                    <a:pt x="14" y="259"/>
                  </a:cubicBezTo>
                  <a:cubicBezTo>
                    <a:pt x="157" y="1262"/>
                    <a:pt x="1120" y="2049"/>
                    <a:pt x="2272" y="2049"/>
                  </a:cubicBezTo>
                  <a:cubicBezTo>
                    <a:pt x="3432" y="2049"/>
                    <a:pt x="4395" y="1262"/>
                    <a:pt x="4530" y="259"/>
                  </a:cubicBezTo>
                  <a:cubicBezTo>
                    <a:pt x="4551" y="123"/>
                    <a:pt x="4442" y="1"/>
                    <a:pt x="4306" y="1"/>
                  </a:cubicBezTo>
                  <a:close/>
                </a:path>
              </a:pathLst>
            </a:custGeom>
            <a:solidFill>
              <a:srgbClr val="203B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9" name="Google Shape;2349;p81"/>
            <p:cNvSpPr/>
            <p:nvPr/>
          </p:nvSpPr>
          <p:spPr>
            <a:xfrm>
              <a:off x="4285718" y="1792773"/>
              <a:ext cx="68670" cy="35778"/>
            </a:xfrm>
            <a:custGeom>
              <a:rect b="b" l="l" r="r" t="t"/>
              <a:pathLst>
                <a:path extrusionOk="0" h="1364" w="2618">
                  <a:moveTo>
                    <a:pt x="1309" y="0"/>
                  </a:moveTo>
                  <a:cubicBezTo>
                    <a:pt x="748" y="0"/>
                    <a:pt x="187" y="329"/>
                    <a:pt x="1" y="987"/>
                  </a:cubicBezTo>
                  <a:cubicBezTo>
                    <a:pt x="401" y="1238"/>
                    <a:pt x="855" y="1363"/>
                    <a:pt x="1309" y="1363"/>
                  </a:cubicBezTo>
                  <a:cubicBezTo>
                    <a:pt x="1764" y="1363"/>
                    <a:pt x="2218" y="1238"/>
                    <a:pt x="2618" y="987"/>
                  </a:cubicBezTo>
                  <a:cubicBezTo>
                    <a:pt x="2431" y="329"/>
                    <a:pt x="1870" y="0"/>
                    <a:pt x="1309" y="0"/>
                  </a:cubicBezTo>
                  <a:close/>
                </a:path>
              </a:pathLst>
            </a:custGeom>
            <a:solidFill>
              <a:srgbClr val="788A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0" name="Google Shape;2350;p81"/>
            <p:cNvSpPr/>
            <p:nvPr/>
          </p:nvSpPr>
          <p:spPr>
            <a:xfrm>
              <a:off x="4248550" y="1667472"/>
              <a:ext cx="35778" cy="41811"/>
            </a:xfrm>
            <a:custGeom>
              <a:rect b="b" l="l" r="r" t="t"/>
              <a:pathLst>
                <a:path extrusionOk="0" h="1594" w="1364">
                  <a:moveTo>
                    <a:pt x="679" y="0"/>
                  </a:moveTo>
                  <a:cubicBezTo>
                    <a:pt x="306" y="0"/>
                    <a:pt x="0" y="306"/>
                    <a:pt x="0" y="679"/>
                  </a:cubicBezTo>
                  <a:lnTo>
                    <a:pt x="0" y="909"/>
                  </a:lnTo>
                  <a:cubicBezTo>
                    <a:pt x="0" y="1282"/>
                    <a:pt x="306" y="1587"/>
                    <a:pt x="679" y="1594"/>
                  </a:cubicBezTo>
                  <a:cubicBezTo>
                    <a:pt x="1058" y="1594"/>
                    <a:pt x="1363" y="1282"/>
                    <a:pt x="1363" y="909"/>
                  </a:cubicBezTo>
                  <a:lnTo>
                    <a:pt x="1363" y="679"/>
                  </a:lnTo>
                  <a:cubicBezTo>
                    <a:pt x="1363" y="306"/>
                    <a:pt x="1058" y="0"/>
                    <a:pt x="679" y="0"/>
                  </a:cubicBezTo>
                  <a:close/>
                </a:path>
              </a:pathLst>
            </a:custGeom>
            <a:solidFill>
              <a:srgbClr val="203B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1" name="Google Shape;2351;p81"/>
            <p:cNvSpPr/>
            <p:nvPr/>
          </p:nvSpPr>
          <p:spPr>
            <a:xfrm>
              <a:off x="4266334" y="1667472"/>
              <a:ext cx="17994" cy="29771"/>
            </a:xfrm>
            <a:custGeom>
              <a:rect b="b" l="l" r="r" t="t"/>
              <a:pathLst>
                <a:path extrusionOk="0" h="1135" w="686">
                  <a:moveTo>
                    <a:pt x="13" y="0"/>
                  </a:moveTo>
                  <a:cubicBezTo>
                    <a:pt x="9" y="0"/>
                    <a:pt x="5" y="0"/>
                    <a:pt x="1" y="0"/>
                  </a:cubicBezTo>
                  <a:lnTo>
                    <a:pt x="1" y="794"/>
                  </a:lnTo>
                  <a:cubicBezTo>
                    <a:pt x="1" y="1021"/>
                    <a:pt x="172" y="1134"/>
                    <a:pt x="343" y="1134"/>
                  </a:cubicBezTo>
                  <a:cubicBezTo>
                    <a:pt x="514" y="1134"/>
                    <a:pt x="685" y="1021"/>
                    <a:pt x="685" y="794"/>
                  </a:cubicBezTo>
                  <a:lnTo>
                    <a:pt x="685" y="679"/>
                  </a:lnTo>
                  <a:cubicBezTo>
                    <a:pt x="685" y="310"/>
                    <a:pt x="387" y="0"/>
                    <a:pt x="13" y="0"/>
                  </a:cubicBezTo>
                  <a:close/>
                </a:path>
              </a:pathLst>
            </a:custGeom>
            <a:solidFill>
              <a:srgbClr val="405C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2" name="Google Shape;2352;p81"/>
            <p:cNvSpPr/>
            <p:nvPr/>
          </p:nvSpPr>
          <p:spPr>
            <a:xfrm>
              <a:off x="4260459" y="1673348"/>
              <a:ext cx="11961" cy="11935"/>
            </a:xfrm>
            <a:custGeom>
              <a:rect b="b" l="l" r="r" t="t"/>
              <a:pathLst>
                <a:path extrusionOk="0" h="455" w="456">
                  <a:moveTo>
                    <a:pt x="225" y="0"/>
                  </a:moveTo>
                  <a:cubicBezTo>
                    <a:pt x="102" y="0"/>
                    <a:pt x="1" y="102"/>
                    <a:pt x="1" y="231"/>
                  </a:cubicBezTo>
                  <a:cubicBezTo>
                    <a:pt x="1" y="353"/>
                    <a:pt x="102" y="455"/>
                    <a:pt x="225" y="455"/>
                  </a:cubicBezTo>
                  <a:cubicBezTo>
                    <a:pt x="353" y="455"/>
                    <a:pt x="455" y="353"/>
                    <a:pt x="455" y="231"/>
                  </a:cubicBezTo>
                  <a:cubicBezTo>
                    <a:pt x="455" y="102"/>
                    <a:pt x="353" y="0"/>
                    <a:pt x="22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3" name="Google Shape;2353;p81"/>
            <p:cNvSpPr/>
            <p:nvPr/>
          </p:nvSpPr>
          <p:spPr>
            <a:xfrm>
              <a:off x="4355962" y="1667472"/>
              <a:ext cx="35778" cy="41811"/>
            </a:xfrm>
            <a:custGeom>
              <a:rect b="b" l="l" r="r" t="t"/>
              <a:pathLst>
                <a:path extrusionOk="0" h="1594" w="1364">
                  <a:moveTo>
                    <a:pt x="679" y="0"/>
                  </a:moveTo>
                  <a:cubicBezTo>
                    <a:pt x="306" y="0"/>
                    <a:pt x="1" y="306"/>
                    <a:pt x="1" y="679"/>
                  </a:cubicBezTo>
                  <a:lnTo>
                    <a:pt x="1" y="909"/>
                  </a:lnTo>
                  <a:cubicBezTo>
                    <a:pt x="1" y="1282"/>
                    <a:pt x="306" y="1594"/>
                    <a:pt x="679" y="1594"/>
                  </a:cubicBezTo>
                  <a:cubicBezTo>
                    <a:pt x="1059" y="1594"/>
                    <a:pt x="1364" y="1282"/>
                    <a:pt x="1364" y="909"/>
                  </a:cubicBezTo>
                  <a:lnTo>
                    <a:pt x="1364" y="679"/>
                  </a:lnTo>
                  <a:cubicBezTo>
                    <a:pt x="1364" y="306"/>
                    <a:pt x="1059" y="0"/>
                    <a:pt x="679" y="0"/>
                  </a:cubicBezTo>
                  <a:close/>
                </a:path>
              </a:pathLst>
            </a:custGeom>
            <a:solidFill>
              <a:srgbClr val="203B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4" name="Google Shape;2354;p81"/>
            <p:cNvSpPr/>
            <p:nvPr/>
          </p:nvSpPr>
          <p:spPr>
            <a:xfrm>
              <a:off x="4373772" y="1667472"/>
              <a:ext cx="17968" cy="29771"/>
            </a:xfrm>
            <a:custGeom>
              <a:rect b="b" l="l" r="r" t="t"/>
              <a:pathLst>
                <a:path extrusionOk="0" h="1135" w="685">
                  <a:moveTo>
                    <a:pt x="12" y="0"/>
                  </a:moveTo>
                  <a:cubicBezTo>
                    <a:pt x="8" y="0"/>
                    <a:pt x="4" y="0"/>
                    <a:pt x="0" y="0"/>
                  </a:cubicBezTo>
                  <a:lnTo>
                    <a:pt x="0" y="794"/>
                  </a:lnTo>
                  <a:cubicBezTo>
                    <a:pt x="0" y="1021"/>
                    <a:pt x="171" y="1134"/>
                    <a:pt x="342" y="1134"/>
                  </a:cubicBezTo>
                  <a:cubicBezTo>
                    <a:pt x="514" y="1134"/>
                    <a:pt x="685" y="1021"/>
                    <a:pt x="685" y="794"/>
                  </a:cubicBezTo>
                  <a:lnTo>
                    <a:pt x="685" y="679"/>
                  </a:lnTo>
                  <a:cubicBezTo>
                    <a:pt x="685" y="310"/>
                    <a:pt x="386" y="0"/>
                    <a:pt x="12" y="0"/>
                  </a:cubicBezTo>
                  <a:close/>
                </a:path>
              </a:pathLst>
            </a:custGeom>
            <a:solidFill>
              <a:srgbClr val="405C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5" name="Google Shape;2355;p81"/>
            <p:cNvSpPr/>
            <p:nvPr/>
          </p:nvSpPr>
          <p:spPr>
            <a:xfrm>
              <a:off x="4367897" y="1673348"/>
              <a:ext cx="11935" cy="11935"/>
            </a:xfrm>
            <a:custGeom>
              <a:rect b="b" l="l" r="r" t="t"/>
              <a:pathLst>
                <a:path extrusionOk="0" h="455" w="455">
                  <a:moveTo>
                    <a:pt x="224" y="0"/>
                  </a:moveTo>
                  <a:cubicBezTo>
                    <a:pt x="102" y="0"/>
                    <a:pt x="0" y="102"/>
                    <a:pt x="0" y="231"/>
                  </a:cubicBezTo>
                  <a:cubicBezTo>
                    <a:pt x="0" y="353"/>
                    <a:pt x="102" y="455"/>
                    <a:pt x="224" y="455"/>
                  </a:cubicBezTo>
                  <a:cubicBezTo>
                    <a:pt x="353" y="455"/>
                    <a:pt x="455" y="353"/>
                    <a:pt x="455" y="231"/>
                  </a:cubicBezTo>
                  <a:cubicBezTo>
                    <a:pt x="455" y="102"/>
                    <a:pt x="353" y="0"/>
                    <a:pt x="22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6" name="Google Shape;2356;p81"/>
            <p:cNvSpPr/>
            <p:nvPr/>
          </p:nvSpPr>
          <p:spPr>
            <a:xfrm>
              <a:off x="4314178" y="1810688"/>
              <a:ext cx="11935" cy="17941"/>
            </a:xfrm>
            <a:custGeom>
              <a:rect b="b" l="l" r="r" t="t"/>
              <a:pathLst>
                <a:path extrusionOk="0" h="684" w="455">
                  <a:moveTo>
                    <a:pt x="228" y="1"/>
                  </a:moveTo>
                  <a:cubicBezTo>
                    <a:pt x="114" y="1"/>
                    <a:pt x="1" y="77"/>
                    <a:pt x="1" y="229"/>
                  </a:cubicBezTo>
                  <a:lnTo>
                    <a:pt x="1" y="670"/>
                  </a:lnTo>
                  <a:cubicBezTo>
                    <a:pt x="75" y="677"/>
                    <a:pt x="150" y="684"/>
                    <a:pt x="224" y="684"/>
                  </a:cubicBezTo>
                  <a:cubicBezTo>
                    <a:pt x="306" y="684"/>
                    <a:pt x="380" y="677"/>
                    <a:pt x="455" y="670"/>
                  </a:cubicBezTo>
                  <a:lnTo>
                    <a:pt x="455" y="229"/>
                  </a:lnTo>
                  <a:cubicBezTo>
                    <a:pt x="455" y="77"/>
                    <a:pt x="341" y="1"/>
                    <a:pt x="228" y="1"/>
                  </a:cubicBezTo>
                  <a:close/>
                </a:path>
              </a:pathLst>
            </a:custGeom>
            <a:solidFill>
              <a:srgbClr val="98A6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57" name="Google Shape;2357;p81"/>
          <p:cNvGrpSpPr/>
          <p:nvPr/>
        </p:nvGrpSpPr>
        <p:grpSpPr>
          <a:xfrm>
            <a:off x="6878869" y="1980134"/>
            <a:ext cx="361240" cy="370158"/>
            <a:chOff x="6878869" y="1980134"/>
            <a:chExt cx="361240" cy="370158"/>
          </a:xfrm>
        </p:grpSpPr>
        <p:sp>
          <p:nvSpPr>
            <p:cNvPr id="2358" name="Google Shape;2358;p81"/>
            <p:cNvSpPr/>
            <p:nvPr/>
          </p:nvSpPr>
          <p:spPr>
            <a:xfrm>
              <a:off x="6878869" y="2012869"/>
              <a:ext cx="67437" cy="32027"/>
            </a:xfrm>
            <a:custGeom>
              <a:rect b="b" l="l" r="r" t="t"/>
              <a:pathLst>
                <a:path extrusionOk="0" h="1221" w="2571">
                  <a:moveTo>
                    <a:pt x="2258" y="0"/>
                  </a:moveTo>
                  <a:lnTo>
                    <a:pt x="434" y="475"/>
                  </a:lnTo>
                  <a:cubicBezTo>
                    <a:pt x="0" y="583"/>
                    <a:pt x="75" y="1221"/>
                    <a:pt x="523" y="1221"/>
                  </a:cubicBezTo>
                  <a:lnTo>
                    <a:pt x="2570" y="1221"/>
                  </a:lnTo>
                  <a:lnTo>
                    <a:pt x="2258" y="0"/>
                  </a:lnTo>
                  <a:close/>
                </a:path>
              </a:pathLst>
            </a:custGeom>
            <a:solidFill>
              <a:srgbClr val="BBC9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9" name="Google Shape;2359;p81"/>
            <p:cNvSpPr/>
            <p:nvPr/>
          </p:nvSpPr>
          <p:spPr>
            <a:xfrm>
              <a:off x="6882777" y="2032961"/>
              <a:ext cx="63529" cy="11777"/>
            </a:xfrm>
            <a:custGeom>
              <a:rect b="b" l="l" r="r" t="t"/>
              <a:pathLst>
                <a:path extrusionOk="0" h="449" w="2422">
                  <a:moveTo>
                    <a:pt x="7" y="1"/>
                  </a:moveTo>
                  <a:cubicBezTo>
                    <a:pt x="1" y="28"/>
                    <a:pt x="1" y="48"/>
                    <a:pt x="1" y="75"/>
                  </a:cubicBezTo>
                  <a:cubicBezTo>
                    <a:pt x="1" y="279"/>
                    <a:pt x="170" y="448"/>
                    <a:pt x="374" y="448"/>
                  </a:cubicBezTo>
                  <a:lnTo>
                    <a:pt x="2421" y="448"/>
                  </a:lnTo>
                  <a:lnTo>
                    <a:pt x="2306" y="1"/>
                  </a:lnTo>
                  <a:close/>
                </a:path>
              </a:pathLst>
            </a:custGeom>
            <a:solidFill>
              <a:srgbClr val="A9BB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0" name="Google Shape;2360;p81"/>
            <p:cNvSpPr/>
            <p:nvPr/>
          </p:nvSpPr>
          <p:spPr>
            <a:xfrm>
              <a:off x="6992339" y="2273962"/>
              <a:ext cx="91989" cy="76329"/>
            </a:xfrm>
            <a:custGeom>
              <a:rect b="b" l="l" r="r" t="t"/>
              <a:pathLst>
                <a:path extrusionOk="0" h="2910" w="3507">
                  <a:moveTo>
                    <a:pt x="1865" y="0"/>
                  </a:moveTo>
                  <a:cubicBezTo>
                    <a:pt x="1753" y="0"/>
                    <a:pt x="1641" y="75"/>
                    <a:pt x="1641" y="224"/>
                  </a:cubicBezTo>
                  <a:lnTo>
                    <a:pt x="1641" y="2462"/>
                  </a:lnTo>
                  <a:lnTo>
                    <a:pt x="299" y="2462"/>
                  </a:lnTo>
                  <a:cubicBezTo>
                    <a:pt x="1" y="2462"/>
                    <a:pt x="1" y="2909"/>
                    <a:pt x="299" y="2909"/>
                  </a:cubicBezTo>
                  <a:lnTo>
                    <a:pt x="3208" y="2909"/>
                  </a:lnTo>
                  <a:cubicBezTo>
                    <a:pt x="3506" y="2909"/>
                    <a:pt x="3506" y="2462"/>
                    <a:pt x="3208" y="2462"/>
                  </a:cubicBezTo>
                  <a:lnTo>
                    <a:pt x="2089" y="2462"/>
                  </a:lnTo>
                  <a:lnTo>
                    <a:pt x="2089" y="224"/>
                  </a:lnTo>
                  <a:cubicBezTo>
                    <a:pt x="2089" y="75"/>
                    <a:pt x="1977" y="0"/>
                    <a:pt x="1865" y="0"/>
                  </a:cubicBezTo>
                  <a:close/>
                </a:path>
              </a:pathLst>
            </a:custGeom>
            <a:solidFill>
              <a:srgbClr val="C8D3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1" name="Google Shape;2361;p81"/>
            <p:cNvSpPr/>
            <p:nvPr/>
          </p:nvSpPr>
          <p:spPr>
            <a:xfrm>
              <a:off x="7015815" y="2273962"/>
              <a:ext cx="68670" cy="76329"/>
            </a:xfrm>
            <a:custGeom>
              <a:rect b="b" l="l" r="r" t="t"/>
              <a:pathLst>
                <a:path extrusionOk="0" h="2910" w="2618">
                  <a:moveTo>
                    <a:pt x="1872" y="0"/>
                  </a:moveTo>
                  <a:cubicBezTo>
                    <a:pt x="1760" y="0"/>
                    <a:pt x="1648" y="75"/>
                    <a:pt x="1648" y="224"/>
                  </a:cubicBezTo>
                  <a:lnTo>
                    <a:pt x="1648" y="2462"/>
                  </a:lnTo>
                  <a:lnTo>
                    <a:pt x="299" y="2462"/>
                  </a:lnTo>
                  <a:cubicBezTo>
                    <a:pt x="1" y="2462"/>
                    <a:pt x="1" y="2909"/>
                    <a:pt x="299" y="2909"/>
                  </a:cubicBezTo>
                  <a:lnTo>
                    <a:pt x="2320" y="2909"/>
                  </a:lnTo>
                  <a:cubicBezTo>
                    <a:pt x="2618" y="2909"/>
                    <a:pt x="2618" y="2462"/>
                    <a:pt x="2320" y="2462"/>
                  </a:cubicBezTo>
                  <a:lnTo>
                    <a:pt x="2096" y="2462"/>
                  </a:lnTo>
                  <a:lnTo>
                    <a:pt x="2096" y="224"/>
                  </a:lnTo>
                  <a:cubicBezTo>
                    <a:pt x="2096" y="75"/>
                    <a:pt x="1984" y="0"/>
                    <a:pt x="1872" y="0"/>
                  </a:cubicBezTo>
                  <a:close/>
                </a:path>
              </a:pathLst>
            </a:custGeom>
            <a:solidFill>
              <a:srgbClr val="D8E0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2" name="Google Shape;2362;p81"/>
            <p:cNvSpPr/>
            <p:nvPr/>
          </p:nvSpPr>
          <p:spPr>
            <a:xfrm>
              <a:off x="6923696" y="1980134"/>
              <a:ext cx="316412" cy="317147"/>
            </a:xfrm>
            <a:custGeom>
              <a:rect b="b" l="l" r="r" t="t"/>
              <a:pathLst>
                <a:path extrusionOk="0" h="12091" w="12063">
                  <a:moveTo>
                    <a:pt x="1783" y="1"/>
                  </a:moveTo>
                  <a:cubicBezTo>
                    <a:pt x="922" y="7"/>
                    <a:pt x="224" y="713"/>
                    <a:pt x="224" y="1574"/>
                  </a:cubicBezTo>
                  <a:cubicBezTo>
                    <a:pt x="238" y="2320"/>
                    <a:pt x="841" y="2910"/>
                    <a:pt x="1580" y="2910"/>
                  </a:cubicBezTo>
                  <a:lnTo>
                    <a:pt x="1790" y="2910"/>
                  </a:lnTo>
                  <a:cubicBezTo>
                    <a:pt x="1790" y="4930"/>
                    <a:pt x="0" y="5825"/>
                    <a:pt x="0" y="7615"/>
                  </a:cubicBezTo>
                  <a:cubicBezTo>
                    <a:pt x="0" y="9405"/>
                    <a:pt x="1567" y="12090"/>
                    <a:pt x="7839" y="12090"/>
                  </a:cubicBezTo>
                  <a:lnTo>
                    <a:pt x="11480" y="12090"/>
                  </a:lnTo>
                  <a:cubicBezTo>
                    <a:pt x="11575" y="12090"/>
                    <a:pt x="11636" y="12009"/>
                    <a:pt x="11615" y="11921"/>
                  </a:cubicBezTo>
                  <a:cubicBezTo>
                    <a:pt x="11561" y="11677"/>
                    <a:pt x="11493" y="11433"/>
                    <a:pt x="11405" y="11195"/>
                  </a:cubicBezTo>
                  <a:lnTo>
                    <a:pt x="11392" y="11189"/>
                  </a:lnTo>
                  <a:cubicBezTo>
                    <a:pt x="11554" y="11189"/>
                    <a:pt x="11724" y="11195"/>
                    <a:pt x="11893" y="11195"/>
                  </a:cubicBezTo>
                  <a:cubicBezTo>
                    <a:pt x="11995" y="11195"/>
                    <a:pt x="12063" y="11100"/>
                    <a:pt x="12022" y="11006"/>
                  </a:cubicBezTo>
                  <a:cubicBezTo>
                    <a:pt x="11622" y="10050"/>
                    <a:pt x="9520" y="5771"/>
                    <a:pt x="3363" y="5378"/>
                  </a:cubicBezTo>
                  <a:lnTo>
                    <a:pt x="3363" y="1594"/>
                  </a:lnTo>
                  <a:cubicBezTo>
                    <a:pt x="3370" y="719"/>
                    <a:pt x="2658" y="7"/>
                    <a:pt x="1783" y="1"/>
                  </a:cubicBezTo>
                  <a:close/>
                </a:path>
              </a:pathLst>
            </a:custGeom>
            <a:solidFill>
              <a:srgbClr val="D2DA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3" name="Google Shape;2363;p81"/>
            <p:cNvSpPr/>
            <p:nvPr/>
          </p:nvSpPr>
          <p:spPr>
            <a:xfrm>
              <a:off x="6923853" y="1987085"/>
              <a:ext cx="305239" cy="310380"/>
            </a:xfrm>
            <a:custGeom>
              <a:rect b="b" l="l" r="r" t="t"/>
              <a:pathLst>
                <a:path extrusionOk="0" h="11833" w="11637">
                  <a:moveTo>
                    <a:pt x="923" y="0"/>
                  </a:moveTo>
                  <a:lnTo>
                    <a:pt x="923" y="0"/>
                  </a:lnTo>
                  <a:cubicBezTo>
                    <a:pt x="489" y="285"/>
                    <a:pt x="232" y="773"/>
                    <a:pt x="225" y="1288"/>
                  </a:cubicBezTo>
                  <a:cubicBezTo>
                    <a:pt x="225" y="2041"/>
                    <a:pt x="835" y="2651"/>
                    <a:pt x="1594" y="2651"/>
                  </a:cubicBezTo>
                  <a:lnTo>
                    <a:pt x="1791" y="2651"/>
                  </a:lnTo>
                  <a:cubicBezTo>
                    <a:pt x="1791" y="4665"/>
                    <a:pt x="1" y="5560"/>
                    <a:pt x="1" y="7357"/>
                  </a:cubicBezTo>
                  <a:cubicBezTo>
                    <a:pt x="1" y="9147"/>
                    <a:pt x="1567" y="11832"/>
                    <a:pt x="7839" y="11832"/>
                  </a:cubicBezTo>
                  <a:lnTo>
                    <a:pt x="11481" y="11832"/>
                  </a:lnTo>
                  <a:cubicBezTo>
                    <a:pt x="11569" y="11832"/>
                    <a:pt x="11637" y="11751"/>
                    <a:pt x="11616" y="11663"/>
                  </a:cubicBezTo>
                  <a:cubicBezTo>
                    <a:pt x="11596" y="11554"/>
                    <a:pt x="11555" y="11398"/>
                    <a:pt x="11494" y="11202"/>
                  </a:cubicBezTo>
                  <a:cubicBezTo>
                    <a:pt x="11014" y="11234"/>
                    <a:pt x="10485" y="11252"/>
                    <a:pt x="9932" y="11252"/>
                  </a:cubicBezTo>
                  <a:cubicBezTo>
                    <a:pt x="7369" y="11252"/>
                    <a:pt x="4271" y="10871"/>
                    <a:pt x="2910" y="9812"/>
                  </a:cubicBezTo>
                  <a:cubicBezTo>
                    <a:pt x="998" y="8327"/>
                    <a:pt x="1079" y="6564"/>
                    <a:pt x="1791" y="5113"/>
                  </a:cubicBezTo>
                  <a:cubicBezTo>
                    <a:pt x="2164" y="4340"/>
                    <a:pt x="2401" y="3506"/>
                    <a:pt x="2489" y="2651"/>
                  </a:cubicBezTo>
                  <a:cubicBezTo>
                    <a:pt x="2517" y="2421"/>
                    <a:pt x="2354" y="2211"/>
                    <a:pt x="2130" y="2170"/>
                  </a:cubicBezTo>
                  <a:cubicBezTo>
                    <a:pt x="1147" y="2000"/>
                    <a:pt x="638" y="1166"/>
                    <a:pt x="923" y="0"/>
                  </a:cubicBezTo>
                  <a:close/>
                </a:path>
              </a:pathLst>
            </a:custGeom>
            <a:solidFill>
              <a:srgbClr val="C1CD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4" name="Google Shape;2364;p81"/>
            <p:cNvSpPr/>
            <p:nvPr/>
          </p:nvSpPr>
          <p:spPr>
            <a:xfrm>
              <a:off x="6923853" y="2087388"/>
              <a:ext cx="316255" cy="210076"/>
            </a:xfrm>
            <a:custGeom>
              <a:rect b="b" l="l" r="r" t="t"/>
              <a:pathLst>
                <a:path extrusionOk="0" h="8009" w="12057">
                  <a:moveTo>
                    <a:pt x="1574" y="0"/>
                  </a:moveTo>
                  <a:cubicBezTo>
                    <a:pt x="1093" y="1275"/>
                    <a:pt x="1" y="2123"/>
                    <a:pt x="1" y="3526"/>
                  </a:cubicBezTo>
                  <a:cubicBezTo>
                    <a:pt x="1" y="5316"/>
                    <a:pt x="1567" y="8008"/>
                    <a:pt x="7839" y="8008"/>
                  </a:cubicBezTo>
                  <a:lnTo>
                    <a:pt x="11481" y="8008"/>
                  </a:lnTo>
                  <a:cubicBezTo>
                    <a:pt x="11569" y="8008"/>
                    <a:pt x="11637" y="7920"/>
                    <a:pt x="11616" y="7839"/>
                  </a:cubicBezTo>
                  <a:cubicBezTo>
                    <a:pt x="11562" y="7588"/>
                    <a:pt x="11494" y="7344"/>
                    <a:pt x="11406" y="7106"/>
                  </a:cubicBezTo>
                  <a:lnTo>
                    <a:pt x="11392" y="7100"/>
                  </a:lnTo>
                  <a:cubicBezTo>
                    <a:pt x="11555" y="7100"/>
                    <a:pt x="11725" y="7106"/>
                    <a:pt x="11894" y="7106"/>
                  </a:cubicBezTo>
                  <a:cubicBezTo>
                    <a:pt x="11989" y="7106"/>
                    <a:pt x="12057" y="7005"/>
                    <a:pt x="12023" y="6917"/>
                  </a:cubicBezTo>
                  <a:cubicBezTo>
                    <a:pt x="11623" y="5954"/>
                    <a:pt x="9521" y="1682"/>
                    <a:pt x="3364" y="1282"/>
                  </a:cubicBezTo>
                  <a:lnTo>
                    <a:pt x="3364" y="448"/>
                  </a:lnTo>
                  <a:cubicBezTo>
                    <a:pt x="2740" y="421"/>
                    <a:pt x="2130" y="272"/>
                    <a:pt x="1574" y="0"/>
                  </a:cubicBezTo>
                  <a:close/>
                </a:path>
              </a:pathLst>
            </a:custGeom>
            <a:solidFill>
              <a:srgbClr val="697D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5" name="Google Shape;2365;p81"/>
            <p:cNvSpPr/>
            <p:nvPr/>
          </p:nvSpPr>
          <p:spPr>
            <a:xfrm>
              <a:off x="6923853" y="2087388"/>
              <a:ext cx="305239" cy="210076"/>
            </a:xfrm>
            <a:custGeom>
              <a:rect b="b" l="l" r="r" t="t"/>
              <a:pathLst>
                <a:path extrusionOk="0" h="8009" w="11637">
                  <a:moveTo>
                    <a:pt x="1567" y="0"/>
                  </a:moveTo>
                  <a:cubicBezTo>
                    <a:pt x="1093" y="1275"/>
                    <a:pt x="1" y="2123"/>
                    <a:pt x="1" y="3526"/>
                  </a:cubicBezTo>
                  <a:cubicBezTo>
                    <a:pt x="1" y="5316"/>
                    <a:pt x="1567" y="8008"/>
                    <a:pt x="7839" y="8008"/>
                  </a:cubicBezTo>
                  <a:lnTo>
                    <a:pt x="11481" y="8008"/>
                  </a:lnTo>
                  <a:cubicBezTo>
                    <a:pt x="11569" y="8008"/>
                    <a:pt x="11637" y="7920"/>
                    <a:pt x="11616" y="7839"/>
                  </a:cubicBezTo>
                  <a:cubicBezTo>
                    <a:pt x="11596" y="7730"/>
                    <a:pt x="11555" y="7574"/>
                    <a:pt x="11494" y="7378"/>
                  </a:cubicBezTo>
                  <a:cubicBezTo>
                    <a:pt x="11014" y="7410"/>
                    <a:pt x="10485" y="7428"/>
                    <a:pt x="9932" y="7428"/>
                  </a:cubicBezTo>
                  <a:cubicBezTo>
                    <a:pt x="7369" y="7428"/>
                    <a:pt x="4271" y="7047"/>
                    <a:pt x="2910" y="5988"/>
                  </a:cubicBezTo>
                  <a:cubicBezTo>
                    <a:pt x="998" y="4503"/>
                    <a:pt x="1079" y="2740"/>
                    <a:pt x="1791" y="1289"/>
                  </a:cubicBezTo>
                  <a:cubicBezTo>
                    <a:pt x="1954" y="950"/>
                    <a:pt x="2089" y="604"/>
                    <a:pt x="2198" y="251"/>
                  </a:cubicBezTo>
                  <a:cubicBezTo>
                    <a:pt x="1981" y="183"/>
                    <a:pt x="1771" y="102"/>
                    <a:pt x="1567" y="0"/>
                  </a:cubicBezTo>
                  <a:close/>
                </a:path>
              </a:pathLst>
            </a:custGeom>
            <a:solidFill>
              <a:srgbClr val="4F64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6" name="Google Shape;2366;p81"/>
            <p:cNvSpPr/>
            <p:nvPr/>
          </p:nvSpPr>
          <p:spPr>
            <a:xfrm>
              <a:off x="6941296" y="2121356"/>
              <a:ext cx="298812" cy="176108"/>
            </a:xfrm>
            <a:custGeom>
              <a:rect b="b" l="l" r="r" t="t"/>
              <a:pathLst>
                <a:path extrusionOk="0" h="6714" w="11392">
                  <a:moveTo>
                    <a:pt x="2753" y="0"/>
                  </a:moveTo>
                  <a:cubicBezTo>
                    <a:pt x="2225" y="184"/>
                    <a:pt x="1777" y="394"/>
                    <a:pt x="1492" y="638"/>
                  </a:cubicBezTo>
                  <a:cubicBezTo>
                    <a:pt x="387" y="1601"/>
                    <a:pt x="0" y="5527"/>
                    <a:pt x="3987" y="6401"/>
                  </a:cubicBezTo>
                  <a:cubicBezTo>
                    <a:pt x="4340" y="6483"/>
                    <a:pt x="4720" y="6544"/>
                    <a:pt x="5120" y="6598"/>
                  </a:cubicBezTo>
                  <a:cubicBezTo>
                    <a:pt x="5805" y="6679"/>
                    <a:pt x="6490" y="6713"/>
                    <a:pt x="7174" y="6713"/>
                  </a:cubicBezTo>
                  <a:lnTo>
                    <a:pt x="10822" y="6713"/>
                  </a:lnTo>
                  <a:cubicBezTo>
                    <a:pt x="10911" y="6713"/>
                    <a:pt x="10978" y="6632"/>
                    <a:pt x="10958" y="6544"/>
                  </a:cubicBezTo>
                  <a:cubicBezTo>
                    <a:pt x="10897" y="6293"/>
                    <a:pt x="10829" y="6049"/>
                    <a:pt x="10741" y="5811"/>
                  </a:cubicBezTo>
                  <a:lnTo>
                    <a:pt x="10727" y="5805"/>
                  </a:lnTo>
                  <a:cubicBezTo>
                    <a:pt x="10890" y="5805"/>
                    <a:pt x="11053" y="5811"/>
                    <a:pt x="11229" y="5811"/>
                  </a:cubicBezTo>
                  <a:cubicBezTo>
                    <a:pt x="11324" y="5811"/>
                    <a:pt x="11392" y="5716"/>
                    <a:pt x="11358" y="5622"/>
                  </a:cubicBezTo>
                  <a:cubicBezTo>
                    <a:pt x="10958" y="4666"/>
                    <a:pt x="8863" y="414"/>
                    <a:pt x="2753"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7" name="Google Shape;2367;p81"/>
            <p:cNvSpPr/>
            <p:nvPr/>
          </p:nvSpPr>
          <p:spPr>
            <a:xfrm>
              <a:off x="6953388" y="2121172"/>
              <a:ext cx="286720" cy="152632"/>
            </a:xfrm>
            <a:custGeom>
              <a:rect b="b" l="l" r="r" t="t"/>
              <a:pathLst>
                <a:path extrusionOk="0" h="5819" w="10931">
                  <a:moveTo>
                    <a:pt x="2191" y="0"/>
                  </a:moveTo>
                  <a:cubicBezTo>
                    <a:pt x="1284" y="0"/>
                    <a:pt x="665" y="682"/>
                    <a:pt x="665" y="1343"/>
                  </a:cubicBezTo>
                  <a:cubicBezTo>
                    <a:pt x="665" y="1343"/>
                    <a:pt x="1" y="5764"/>
                    <a:pt x="10761" y="5818"/>
                  </a:cubicBezTo>
                  <a:cubicBezTo>
                    <a:pt x="10863" y="5818"/>
                    <a:pt x="10931" y="5723"/>
                    <a:pt x="10890" y="5629"/>
                  </a:cubicBezTo>
                  <a:cubicBezTo>
                    <a:pt x="10497" y="4673"/>
                    <a:pt x="8388" y="394"/>
                    <a:pt x="2231" y="1"/>
                  </a:cubicBezTo>
                  <a:cubicBezTo>
                    <a:pt x="2218" y="0"/>
                    <a:pt x="2205" y="0"/>
                    <a:pt x="2191" y="0"/>
                  </a:cubicBezTo>
                  <a:close/>
                </a:path>
              </a:pathLst>
            </a:custGeom>
            <a:solidFill>
              <a:srgbClr val="4F64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8" name="Google Shape;2368;p81"/>
            <p:cNvSpPr/>
            <p:nvPr/>
          </p:nvSpPr>
          <p:spPr>
            <a:xfrm>
              <a:off x="6953204" y="2003610"/>
              <a:ext cx="23502" cy="23502"/>
            </a:xfrm>
            <a:custGeom>
              <a:rect b="b" l="l" r="r" t="t"/>
              <a:pathLst>
                <a:path extrusionOk="0" h="896" w="896">
                  <a:moveTo>
                    <a:pt x="448" y="1"/>
                  </a:moveTo>
                  <a:cubicBezTo>
                    <a:pt x="204" y="1"/>
                    <a:pt x="1" y="204"/>
                    <a:pt x="1" y="448"/>
                  </a:cubicBezTo>
                  <a:cubicBezTo>
                    <a:pt x="1" y="699"/>
                    <a:pt x="204" y="896"/>
                    <a:pt x="448" y="896"/>
                  </a:cubicBezTo>
                  <a:cubicBezTo>
                    <a:pt x="692" y="896"/>
                    <a:pt x="896" y="699"/>
                    <a:pt x="896" y="448"/>
                  </a:cubicBezTo>
                  <a:cubicBezTo>
                    <a:pt x="896" y="204"/>
                    <a:pt x="692" y="1"/>
                    <a:pt x="448" y="1"/>
                  </a:cubicBezTo>
                  <a:close/>
                </a:path>
              </a:pathLst>
            </a:custGeom>
            <a:solidFill>
              <a:srgbClr val="203B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9" name="Google Shape;2369;p81"/>
            <p:cNvSpPr/>
            <p:nvPr/>
          </p:nvSpPr>
          <p:spPr>
            <a:xfrm>
              <a:off x="6971696" y="2121146"/>
              <a:ext cx="218811" cy="95503"/>
            </a:xfrm>
            <a:custGeom>
              <a:rect b="b" l="l" r="r" t="t"/>
              <a:pathLst>
                <a:path extrusionOk="0" h="3641" w="8342">
                  <a:moveTo>
                    <a:pt x="1476" y="1"/>
                  </a:moveTo>
                  <a:cubicBezTo>
                    <a:pt x="1117" y="1"/>
                    <a:pt x="773" y="122"/>
                    <a:pt x="489" y="341"/>
                  </a:cubicBezTo>
                  <a:cubicBezTo>
                    <a:pt x="109" y="646"/>
                    <a:pt x="1" y="1182"/>
                    <a:pt x="238" y="1609"/>
                  </a:cubicBezTo>
                  <a:cubicBezTo>
                    <a:pt x="1026" y="3147"/>
                    <a:pt x="3122" y="3641"/>
                    <a:pt x="4889" y="3641"/>
                  </a:cubicBezTo>
                  <a:cubicBezTo>
                    <a:pt x="5373" y="3641"/>
                    <a:pt x="5832" y="3604"/>
                    <a:pt x="6232" y="3541"/>
                  </a:cubicBezTo>
                  <a:cubicBezTo>
                    <a:pt x="7277" y="3372"/>
                    <a:pt x="8341" y="2911"/>
                    <a:pt x="8341" y="2911"/>
                  </a:cubicBezTo>
                  <a:cubicBezTo>
                    <a:pt x="7012" y="1568"/>
                    <a:pt x="4869" y="219"/>
                    <a:pt x="1533" y="2"/>
                  </a:cubicBezTo>
                  <a:cubicBezTo>
                    <a:pt x="1514" y="1"/>
                    <a:pt x="1495" y="1"/>
                    <a:pt x="1476" y="1"/>
                  </a:cubicBezTo>
                  <a:close/>
                </a:path>
              </a:pathLst>
            </a:custGeom>
            <a:solidFill>
              <a:srgbClr val="364F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0" name="Google Shape;2370;p81"/>
            <p:cNvSpPr/>
            <p:nvPr/>
          </p:nvSpPr>
          <p:spPr>
            <a:xfrm>
              <a:off x="6964955" y="2003610"/>
              <a:ext cx="11751" cy="11777"/>
            </a:xfrm>
            <a:custGeom>
              <a:rect b="b" l="l" r="r" t="t"/>
              <a:pathLst>
                <a:path extrusionOk="0" h="449" w="448">
                  <a:moveTo>
                    <a:pt x="224" y="1"/>
                  </a:moveTo>
                  <a:cubicBezTo>
                    <a:pt x="102" y="1"/>
                    <a:pt x="0" y="102"/>
                    <a:pt x="0" y="224"/>
                  </a:cubicBezTo>
                  <a:cubicBezTo>
                    <a:pt x="0" y="347"/>
                    <a:pt x="102" y="448"/>
                    <a:pt x="224" y="448"/>
                  </a:cubicBezTo>
                  <a:cubicBezTo>
                    <a:pt x="346" y="448"/>
                    <a:pt x="448" y="347"/>
                    <a:pt x="448" y="224"/>
                  </a:cubicBezTo>
                  <a:cubicBezTo>
                    <a:pt x="448" y="102"/>
                    <a:pt x="346" y="1"/>
                    <a:pt x="22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71" name="Google Shape;2371;p81"/>
          <p:cNvGrpSpPr/>
          <p:nvPr/>
        </p:nvGrpSpPr>
        <p:grpSpPr>
          <a:xfrm>
            <a:off x="2493999" y="2550033"/>
            <a:ext cx="370132" cy="259467"/>
            <a:chOff x="2493999" y="2550033"/>
            <a:chExt cx="370132" cy="259467"/>
          </a:xfrm>
        </p:grpSpPr>
        <p:sp>
          <p:nvSpPr>
            <p:cNvPr id="2372" name="Google Shape;2372;p81"/>
            <p:cNvSpPr/>
            <p:nvPr/>
          </p:nvSpPr>
          <p:spPr>
            <a:xfrm>
              <a:off x="2493999" y="2660251"/>
              <a:ext cx="370132" cy="149249"/>
            </a:xfrm>
            <a:custGeom>
              <a:rect b="b" l="l" r="r" t="t"/>
              <a:pathLst>
                <a:path extrusionOk="0" h="5690" w="14111">
                  <a:moveTo>
                    <a:pt x="0" y="1"/>
                  </a:moveTo>
                  <a:cubicBezTo>
                    <a:pt x="0" y="1947"/>
                    <a:pt x="3872" y="5690"/>
                    <a:pt x="7059" y="5690"/>
                  </a:cubicBezTo>
                  <a:cubicBezTo>
                    <a:pt x="10239" y="5690"/>
                    <a:pt x="14111" y="1953"/>
                    <a:pt x="14111" y="1"/>
                  </a:cubicBezTo>
                  <a:close/>
                </a:path>
              </a:pathLst>
            </a:custGeom>
            <a:solidFill>
              <a:srgbClr val="E9ED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3" name="Google Shape;2373;p81"/>
            <p:cNvSpPr/>
            <p:nvPr/>
          </p:nvSpPr>
          <p:spPr>
            <a:xfrm>
              <a:off x="2493999" y="2660251"/>
              <a:ext cx="139649" cy="140724"/>
            </a:xfrm>
            <a:custGeom>
              <a:rect b="b" l="l" r="r" t="t"/>
              <a:pathLst>
                <a:path extrusionOk="0" h="5365" w="5324">
                  <a:moveTo>
                    <a:pt x="0" y="1"/>
                  </a:moveTo>
                  <a:cubicBezTo>
                    <a:pt x="0" y="1608"/>
                    <a:pt x="2618" y="4422"/>
                    <a:pt x="5323" y="5364"/>
                  </a:cubicBezTo>
                  <a:cubicBezTo>
                    <a:pt x="4665" y="4462"/>
                    <a:pt x="3635" y="2937"/>
                    <a:pt x="3187" y="1594"/>
                  </a:cubicBezTo>
                  <a:cubicBezTo>
                    <a:pt x="3018" y="1085"/>
                    <a:pt x="3140" y="543"/>
                    <a:pt x="3431" y="1"/>
                  </a:cubicBezTo>
                  <a:close/>
                </a:path>
              </a:pathLst>
            </a:custGeom>
            <a:solidFill>
              <a:srgbClr val="D2DA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81"/>
            <p:cNvSpPr/>
            <p:nvPr/>
          </p:nvSpPr>
          <p:spPr>
            <a:xfrm>
              <a:off x="2493999" y="2660251"/>
              <a:ext cx="370132" cy="101405"/>
            </a:xfrm>
            <a:custGeom>
              <a:rect b="b" l="l" r="r" t="t"/>
              <a:pathLst>
                <a:path extrusionOk="0" h="3866" w="14111">
                  <a:moveTo>
                    <a:pt x="0" y="1"/>
                  </a:moveTo>
                  <a:cubicBezTo>
                    <a:pt x="0" y="1031"/>
                    <a:pt x="4781" y="3866"/>
                    <a:pt x="7059" y="3866"/>
                  </a:cubicBezTo>
                  <a:cubicBezTo>
                    <a:pt x="9331" y="3866"/>
                    <a:pt x="14111" y="1031"/>
                    <a:pt x="14111" y="1"/>
                  </a:cubicBezTo>
                  <a:close/>
                </a:path>
              </a:pathLst>
            </a:custGeom>
            <a:solidFill>
              <a:srgbClr val="203B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5" name="Google Shape;2375;p81"/>
            <p:cNvSpPr/>
            <p:nvPr/>
          </p:nvSpPr>
          <p:spPr>
            <a:xfrm>
              <a:off x="2493999" y="2550033"/>
              <a:ext cx="370132" cy="152055"/>
            </a:xfrm>
            <a:custGeom>
              <a:rect b="b" l="l" r="r" t="t"/>
              <a:pathLst>
                <a:path extrusionOk="0" h="5797" w="14111">
                  <a:moveTo>
                    <a:pt x="3009" y="0"/>
                  </a:moveTo>
                  <a:cubicBezTo>
                    <a:pt x="2515" y="0"/>
                    <a:pt x="2003" y="154"/>
                    <a:pt x="1655" y="439"/>
                  </a:cubicBezTo>
                  <a:cubicBezTo>
                    <a:pt x="1004" y="975"/>
                    <a:pt x="1350" y="1890"/>
                    <a:pt x="801" y="2684"/>
                  </a:cubicBezTo>
                  <a:cubicBezTo>
                    <a:pt x="801" y="2684"/>
                    <a:pt x="0" y="3748"/>
                    <a:pt x="0" y="4203"/>
                  </a:cubicBezTo>
                  <a:cubicBezTo>
                    <a:pt x="0" y="4657"/>
                    <a:pt x="3553" y="5796"/>
                    <a:pt x="7059" y="5796"/>
                  </a:cubicBezTo>
                  <a:cubicBezTo>
                    <a:pt x="10565" y="5796"/>
                    <a:pt x="14111" y="4657"/>
                    <a:pt x="14111" y="4203"/>
                  </a:cubicBezTo>
                  <a:cubicBezTo>
                    <a:pt x="14111" y="3748"/>
                    <a:pt x="13311" y="2684"/>
                    <a:pt x="13311" y="2684"/>
                  </a:cubicBezTo>
                  <a:cubicBezTo>
                    <a:pt x="12762" y="1890"/>
                    <a:pt x="13107" y="975"/>
                    <a:pt x="12456" y="439"/>
                  </a:cubicBezTo>
                  <a:cubicBezTo>
                    <a:pt x="12108" y="154"/>
                    <a:pt x="11596" y="0"/>
                    <a:pt x="11102" y="0"/>
                  </a:cubicBezTo>
                  <a:cubicBezTo>
                    <a:pt x="10692" y="0"/>
                    <a:pt x="10295" y="106"/>
                    <a:pt x="10015" y="331"/>
                  </a:cubicBezTo>
                  <a:cubicBezTo>
                    <a:pt x="8998" y="1145"/>
                    <a:pt x="8158" y="1470"/>
                    <a:pt x="7059" y="1470"/>
                  </a:cubicBezTo>
                  <a:cubicBezTo>
                    <a:pt x="5954" y="1470"/>
                    <a:pt x="5113" y="1145"/>
                    <a:pt x="4096" y="331"/>
                  </a:cubicBezTo>
                  <a:cubicBezTo>
                    <a:pt x="3816" y="106"/>
                    <a:pt x="3419" y="0"/>
                    <a:pt x="3009" y="0"/>
                  </a:cubicBezTo>
                  <a:close/>
                </a:path>
              </a:pathLst>
            </a:custGeom>
            <a:solidFill>
              <a:srgbClr val="D2DA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6" name="Google Shape;2376;p81"/>
            <p:cNvSpPr/>
            <p:nvPr/>
          </p:nvSpPr>
          <p:spPr>
            <a:xfrm>
              <a:off x="2493999" y="2550033"/>
              <a:ext cx="158665" cy="141012"/>
            </a:xfrm>
            <a:custGeom>
              <a:rect b="b" l="l" r="r" t="t"/>
              <a:pathLst>
                <a:path extrusionOk="0" h="5376" w="6049">
                  <a:moveTo>
                    <a:pt x="3009" y="0"/>
                  </a:moveTo>
                  <a:cubicBezTo>
                    <a:pt x="2515" y="0"/>
                    <a:pt x="2003" y="154"/>
                    <a:pt x="1655" y="439"/>
                  </a:cubicBezTo>
                  <a:cubicBezTo>
                    <a:pt x="1004" y="975"/>
                    <a:pt x="1350" y="1890"/>
                    <a:pt x="801" y="2684"/>
                  </a:cubicBezTo>
                  <a:cubicBezTo>
                    <a:pt x="801" y="2684"/>
                    <a:pt x="0" y="3748"/>
                    <a:pt x="0" y="4203"/>
                  </a:cubicBezTo>
                  <a:cubicBezTo>
                    <a:pt x="0" y="4481"/>
                    <a:pt x="1309" y="5003"/>
                    <a:pt x="3113" y="5376"/>
                  </a:cubicBezTo>
                  <a:cubicBezTo>
                    <a:pt x="3058" y="3999"/>
                    <a:pt x="4781" y="2413"/>
                    <a:pt x="6049" y="1362"/>
                  </a:cubicBezTo>
                  <a:cubicBezTo>
                    <a:pt x="5391" y="1206"/>
                    <a:pt x="4781" y="880"/>
                    <a:pt x="4096" y="331"/>
                  </a:cubicBezTo>
                  <a:cubicBezTo>
                    <a:pt x="3816" y="106"/>
                    <a:pt x="3419" y="0"/>
                    <a:pt x="3009" y="0"/>
                  </a:cubicBezTo>
                  <a:close/>
                </a:path>
              </a:pathLst>
            </a:custGeom>
            <a:solidFill>
              <a:srgbClr val="C1CD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7" name="Google Shape;2377;p81"/>
            <p:cNvSpPr/>
            <p:nvPr/>
          </p:nvSpPr>
          <p:spPr>
            <a:xfrm>
              <a:off x="2505908" y="2558689"/>
              <a:ext cx="95530" cy="95556"/>
            </a:xfrm>
            <a:custGeom>
              <a:rect b="b" l="l" r="r" t="t"/>
              <a:pathLst>
                <a:path extrusionOk="0" h="3643" w="3642">
                  <a:moveTo>
                    <a:pt x="1825" y="1"/>
                  </a:moveTo>
                  <a:cubicBezTo>
                    <a:pt x="814" y="1"/>
                    <a:pt x="1" y="821"/>
                    <a:pt x="1" y="1825"/>
                  </a:cubicBezTo>
                  <a:cubicBezTo>
                    <a:pt x="1" y="2828"/>
                    <a:pt x="814" y="3642"/>
                    <a:pt x="1825" y="3642"/>
                  </a:cubicBezTo>
                  <a:cubicBezTo>
                    <a:pt x="2828" y="3642"/>
                    <a:pt x="3642" y="2828"/>
                    <a:pt x="3642" y="1825"/>
                  </a:cubicBezTo>
                  <a:cubicBezTo>
                    <a:pt x="3642" y="821"/>
                    <a:pt x="2828" y="1"/>
                    <a:pt x="1825" y="1"/>
                  </a:cubicBezTo>
                  <a:close/>
                </a:path>
              </a:pathLst>
            </a:custGeom>
            <a:solidFill>
              <a:srgbClr val="E3E8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8" name="Google Shape;2378;p81"/>
            <p:cNvSpPr/>
            <p:nvPr/>
          </p:nvSpPr>
          <p:spPr>
            <a:xfrm>
              <a:off x="2497567" y="2564932"/>
              <a:ext cx="97654" cy="89392"/>
            </a:xfrm>
            <a:custGeom>
              <a:rect b="b" l="l" r="r" t="t"/>
              <a:pathLst>
                <a:path extrusionOk="0" h="3408" w="3723">
                  <a:moveTo>
                    <a:pt x="1241" y="0"/>
                  </a:moveTo>
                  <a:lnTo>
                    <a:pt x="1241" y="0"/>
                  </a:lnTo>
                  <a:cubicBezTo>
                    <a:pt x="197" y="597"/>
                    <a:pt x="0" y="2021"/>
                    <a:pt x="848" y="2875"/>
                  </a:cubicBezTo>
                  <a:cubicBezTo>
                    <a:pt x="1210" y="3234"/>
                    <a:pt x="1674" y="3407"/>
                    <a:pt x="2134" y="3407"/>
                  </a:cubicBezTo>
                  <a:cubicBezTo>
                    <a:pt x="2760" y="3407"/>
                    <a:pt x="3379" y="3088"/>
                    <a:pt x="3723" y="2482"/>
                  </a:cubicBezTo>
                  <a:lnTo>
                    <a:pt x="3723" y="2482"/>
                  </a:lnTo>
                  <a:cubicBezTo>
                    <a:pt x="3445" y="2638"/>
                    <a:pt x="3139" y="2726"/>
                    <a:pt x="2821" y="2726"/>
                  </a:cubicBezTo>
                  <a:cubicBezTo>
                    <a:pt x="1424" y="2726"/>
                    <a:pt x="549" y="1214"/>
                    <a:pt x="1241" y="0"/>
                  </a:cubicBezTo>
                  <a:close/>
                </a:path>
              </a:pathLst>
            </a:custGeom>
            <a:solidFill>
              <a:srgbClr val="D8E0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9" name="Google Shape;2379;p81"/>
            <p:cNvSpPr/>
            <p:nvPr/>
          </p:nvSpPr>
          <p:spPr>
            <a:xfrm>
              <a:off x="2756693" y="2558689"/>
              <a:ext cx="95530" cy="95556"/>
            </a:xfrm>
            <a:custGeom>
              <a:rect b="b" l="l" r="r" t="t"/>
              <a:pathLst>
                <a:path extrusionOk="0" h="3643" w="3642">
                  <a:moveTo>
                    <a:pt x="1818" y="1"/>
                  </a:moveTo>
                  <a:cubicBezTo>
                    <a:pt x="814" y="1"/>
                    <a:pt x="0" y="821"/>
                    <a:pt x="0" y="1825"/>
                  </a:cubicBezTo>
                  <a:cubicBezTo>
                    <a:pt x="0" y="2828"/>
                    <a:pt x="814" y="3642"/>
                    <a:pt x="1818" y="3642"/>
                  </a:cubicBezTo>
                  <a:cubicBezTo>
                    <a:pt x="2828" y="3642"/>
                    <a:pt x="3642" y="2828"/>
                    <a:pt x="3642" y="1825"/>
                  </a:cubicBezTo>
                  <a:cubicBezTo>
                    <a:pt x="3642" y="821"/>
                    <a:pt x="2828" y="1"/>
                    <a:pt x="1818" y="1"/>
                  </a:cubicBezTo>
                  <a:close/>
                </a:path>
              </a:pathLst>
            </a:custGeom>
            <a:solidFill>
              <a:srgbClr val="E3E8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0" name="Google Shape;2380;p81"/>
            <p:cNvSpPr/>
            <p:nvPr/>
          </p:nvSpPr>
          <p:spPr>
            <a:xfrm>
              <a:off x="2748325" y="2564932"/>
              <a:ext cx="97681" cy="89392"/>
            </a:xfrm>
            <a:custGeom>
              <a:rect b="b" l="l" r="r" t="t"/>
              <a:pathLst>
                <a:path extrusionOk="0" h="3408" w="3724">
                  <a:moveTo>
                    <a:pt x="1242" y="0"/>
                  </a:moveTo>
                  <a:lnTo>
                    <a:pt x="1242" y="0"/>
                  </a:lnTo>
                  <a:cubicBezTo>
                    <a:pt x="191" y="597"/>
                    <a:pt x="1" y="2021"/>
                    <a:pt x="848" y="2875"/>
                  </a:cubicBezTo>
                  <a:cubicBezTo>
                    <a:pt x="1210" y="3234"/>
                    <a:pt x="1675" y="3407"/>
                    <a:pt x="2135" y="3407"/>
                  </a:cubicBezTo>
                  <a:cubicBezTo>
                    <a:pt x="2761" y="3407"/>
                    <a:pt x="3379" y="3088"/>
                    <a:pt x="3723" y="2482"/>
                  </a:cubicBezTo>
                  <a:lnTo>
                    <a:pt x="3723" y="2482"/>
                  </a:lnTo>
                  <a:cubicBezTo>
                    <a:pt x="3445" y="2638"/>
                    <a:pt x="3133" y="2726"/>
                    <a:pt x="2821" y="2726"/>
                  </a:cubicBezTo>
                  <a:cubicBezTo>
                    <a:pt x="1425" y="2726"/>
                    <a:pt x="550" y="1214"/>
                    <a:pt x="1242" y="0"/>
                  </a:cubicBezTo>
                  <a:close/>
                </a:path>
              </a:pathLst>
            </a:custGeom>
            <a:solidFill>
              <a:srgbClr val="D8E0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1" name="Google Shape;2381;p81"/>
            <p:cNvSpPr/>
            <p:nvPr/>
          </p:nvSpPr>
          <p:spPr>
            <a:xfrm>
              <a:off x="2523875" y="2576840"/>
              <a:ext cx="35778" cy="53745"/>
            </a:xfrm>
            <a:custGeom>
              <a:rect b="b" l="l" r="r" t="t"/>
              <a:pathLst>
                <a:path extrusionOk="0" h="2049" w="1364">
                  <a:moveTo>
                    <a:pt x="685" y="1"/>
                  </a:moveTo>
                  <a:cubicBezTo>
                    <a:pt x="306" y="1"/>
                    <a:pt x="1" y="306"/>
                    <a:pt x="1" y="679"/>
                  </a:cubicBezTo>
                  <a:lnTo>
                    <a:pt x="1" y="1363"/>
                  </a:lnTo>
                  <a:cubicBezTo>
                    <a:pt x="1" y="1736"/>
                    <a:pt x="306" y="2041"/>
                    <a:pt x="685" y="2048"/>
                  </a:cubicBezTo>
                  <a:cubicBezTo>
                    <a:pt x="1058" y="2041"/>
                    <a:pt x="1363" y="1736"/>
                    <a:pt x="1363" y="1363"/>
                  </a:cubicBezTo>
                  <a:lnTo>
                    <a:pt x="1363" y="679"/>
                  </a:lnTo>
                  <a:cubicBezTo>
                    <a:pt x="1363" y="306"/>
                    <a:pt x="1058" y="1"/>
                    <a:pt x="685" y="1"/>
                  </a:cubicBezTo>
                  <a:close/>
                </a:path>
              </a:pathLst>
            </a:custGeom>
            <a:solidFill>
              <a:srgbClr val="203B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2" name="Google Shape;2382;p81"/>
            <p:cNvSpPr/>
            <p:nvPr/>
          </p:nvSpPr>
          <p:spPr>
            <a:xfrm>
              <a:off x="2647130" y="2648212"/>
              <a:ext cx="22558" cy="17941"/>
            </a:xfrm>
            <a:custGeom>
              <a:rect b="b" l="l" r="r" t="t"/>
              <a:pathLst>
                <a:path extrusionOk="0" h="684" w="860">
                  <a:moveTo>
                    <a:pt x="535" y="1"/>
                  </a:moveTo>
                  <a:cubicBezTo>
                    <a:pt x="481" y="1"/>
                    <a:pt x="425" y="22"/>
                    <a:pt x="373" y="73"/>
                  </a:cubicBezTo>
                  <a:lnTo>
                    <a:pt x="150" y="297"/>
                  </a:lnTo>
                  <a:cubicBezTo>
                    <a:pt x="1" y="439"/>
                    <a:pt x="102" y="683"/>
                    <a:pt x="306" y="683"/>
                  </a:cubicBezTo>
                  <a:cubicBezTo>
                    <a:pt x="367" y="683"/>
                    <a:pt x="428" y="663"/>
                    <a:pt x="468" y="622"/>
                  </a:cubicBezTo>
                  <a:lnTo>
                    <a:pt x="699" y="392"/>
                  </a:lnTo>
                  <a:cubicBezTo>
                    <a:pt x="860" y="226"/>
                    <a:pt x="711" y="1"/>
                    <a:pt x="535" y="1"/>
                  </a:cubicBezTo>
                  <a:close/>
                </a:path>
              </a:pathLst>
            </a:custGeom>
            <a:solidFill>
              <a:srgbClr val="9CAE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3" name="Google Shape;2383;p81"/>
            <p:cNvSpPr/>
            <p:nvPr/>
          </p:nvSpPr>
          <p:spPr>
            <a:xfrm>
              <a:off x="2688495" y="2648212"/>
              <a:ext cx="22505" cy="17941"/>
            </a:xfrm>
            <a:custGeom>
              <a:rect b="b" l="l" r="r" t="t"/>
              <a:pathLst>
                <a:path extrusionOk="0" h="684" w="858">
                  <a:moveTo>
                    <a:pt x="323" y="1"/>
                  </a:moveTo>
                  <a:cubicBezTo>
                    <a:pt x="147" y="1"/>
                    <a:pt x="0" y="226"/>
                    <a:pt x="166" y="392"/>
                  </a:cubicBezTo>
                  <a:lnTo>
                    <a:pt x="390" y="622"/>
                  </a:lnTo>
                  <a:cubicBezTo>
                    <a:pt x="431" y="663"/>
                    <a:pt x="492" y="683"/>
                    <a:pt x="553" y="683"/>
                  </a:cubicBezTo>
                  <a:cubicBezTo>
                    <a:pt x="756" y="683"/>
                    <a:pt x="858" y="439"/>
                    <a:pt x="715" y="297"/>
                  </a:cubicBezTo>
                  <a:lnTo>
                    <a:pt x="485" y="73"/>
                  </a:lnTo>
                  <a:cubicBezTo>
                    <a:pt x="434" y="22"/>
                    <a:pt x="377" y="1"/>
                    <a:pt x="323" y="1"/>
                  </a:cubicBezTo>
                  <a:close/>
                </a:path>
              </a:pathLst>
            </a:custGeom>
            <a:solidFill>
              <a:srgbClr val="9CAE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4" name="Google Shape;2384;p81"/>
            <p:cNvSpPr/>
            <p:nvPr/>
          </p:nvSpPr>
          <p:spPr>
            <a:xfrm>
              <a:off x="2541843" y="2576656"/>
              <a:ext cx="17810" cy="35830"/>
            </a:xfrm>
            <a:custGeom>
              <a:rect b="b" l="l" r="r" t="t"/>
              <a:pathLst>
                <a:path extrusionOk="0" h="1366" w="679">
                  <a:moveTo>
                    <a:pt x="21" y="1"/>
                  </a:moveTo>
                  <a:cubicBezTo>
                    <a:pt x="7" y="41"/>
                    <a:pt x="0" y="75"/>
                    <a:pt x="0" y="116"/>
                  </a:cubicBezTo>
                  <a:lnTo>
                    <a:pt x="0" y="1025"/>
                  </a:lnTo>
                  <a:cubicBezTo>
                    <a:pt x="0" y="1252"/>
                    <a:pt x="170" y="1365"/>
                    <a:pt x="339" y="1365"/>
                  </a:cubicBezTo>
                  <a:cubicBezTo>
                    <a:pt x="509" y="1365"/>
                    <a:pt x="678" y="1252"/>
                    <a:pt x="678" y="1025"/>
                  </a:cubicBezTo>
                  <a:lnTo>
                    <a:pt x="678" y="686"/>
                  </a:lnTo>
                  <a:cubicBezTo>
                    <a:pt x="678" y="319"/>
                    <a:pt x="387" y="14"/>
                    <a:pt x="21" y="1"/>
                  </a:cubicBezTo>
                  <a:close/>
                </a:path>
              </a:pathLst>
            </a:custGeom>
            <a:solidFill>
              <a:srgbClr val="405C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5" name="Google Shape;2385;p81"/>
            <p:cNvSpPr/>
            <p:nvPr/>
          </p:nvSpPr>
          <p:spPr>
            <a:xfrm>
              <a:off x="2535784" y="2588591"/>
              <a:ext cx="11961" cy="11935"/>
            </a:xfrm>
            <a:custGeom>
              <a:rect b="b" l="l" r="r" t="t"/>
              <a:pathLst>
                <a:path extrusionOk="0" h="455" w="456">
                  <a:moveTo>
                    <a:pt x="231" y="0"/>
                  </a:moveTo>
                  <a:cubicBezTo>
                    <a:pt x="103" y="0"/>
                    <a:pt x="1" y="102"/>
                    <a:pt x="1" y="231"/>
                  </a:cubicBezTo>
                  <a:cubicBezTo>
                    <a:pt x="1" y="353"/>
                    <a:pt x="103" y="454"/>
                    <a:pt x="231" y="454"/>
                  </a:cubicBezTo>
                  <a:cubicBezTo>
                    <a:pt x="353" y="454"/>
                    <a:pt x="455" y="353"/>
                    <a:pt x="455" y="231"/>
                  </a:cubicBezTo>
                  <a:cubicBezTo>
                    <a:pt x="455" y="102"/>
                    <a:pt x="353" y="0"/>
                    <a:pt x="23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6" name="Google Shape;2386;p81"/>
            <p:cNvSpPr/>
            <p:nvPr/>
          </p:nvSpPr>
          <p:spPr>
            <a:xfrm>
              <a:off x="2798477" y="2576840"/>
              <a:ext cx="35778" cy="53745"/>
            </a:xfrm>
            <a:custGeom>
              <a:rect b="b" l="l" r="r" t="t"/>
              <a:pathLst>
                <a:path extrusionOk="0" h="2049" w="1364">
                  <a:moveTo>
                    <a:pt x="679" y="1"/>
                  </a:moveTo>
                  <a:cubicBezTo>
                    <a:pt x="306" y="1"/>
                    <a:pt x="1" y="306"/>
                    <a:pt x="1" y="679"/>
                  </a:cubicBezTo>
                  <a:lnTo>
                    <a:pt x="1" y="1363"/>
                  </a:lnTo>
                  <a:cubicBezTo>
                    <a:pt x="1" y="1736"/>
                    <a:pt x="306" y="2041"/>
                    <a:pt x="679" y="2048"/>
                  </a:cubicBezTo>
                  <a:cubicBezTo>
                    <a:pt x="1059" y="2041"/>
                    <a:pt x="1364" y="1736"/>
                    <a:pt x="1364" y="1363"/>
                  </a:cubicBezTo>
                  <a:lnTo>
                    <a:pt x="1364" y="679"/>
                  </a:lnTo>
                  <a:cubicBezTo>
                    <a:pt x="1364" y="306"/>
                    <a:pt x="1059" y="1"/>
                    <a:pt x="679" y="1"/>
                  </a:cubicBezTo>
                  <a:close/>
                </a:path>
              </a:pathLst>
            </a:custGeom>
            <a:solidFill>
              <a:srgbClr val="203B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7" name="Google Shape;2387;p81"/>
            <p:cNvSpPr/>
            <p:nvPr/>
          </p:nvSpPr>
          <p:spPr>
            <a:xfrm>
              <a:off x="2816261" y="2576656"/>
              <a:ext cx="17994" cy="35830"/>
            </a:xfrm>
            <a:custGeom>
              <a:rect b="b" l="l" r="r" t="t"/>
              <a:pathLst>
                <a:path extrusionOk="0" h="1366" w="686">
                  <a:moveTo>
                    <a:pt x="21" y="1"/>
                  </a:moveTo>
                  <a:cubicBezTo>
                    <a:pt x="8" y="41"/>
                    <a:pt x="1" y="75"/>
                    <a:pt x="1" y="116"/>
                  </a:cubicBezTo>
                  <a:lnTo>
                    <a:pt x="1" y="1025"/>
                  </a:lnTo>
                  <a:cubicBezTo>
                    <a:pt x="1" y="1252"/>
                    <a:pt x="172" y="1365"/>
                    <a:pt x="343" y="1365"/>
                  </a:cubicBezTo>
                  <a:cubicBezTo>
                    <a:pt x="515" y="1365"/>
                    <a:pt x="686" y="1252"/>
                    <a:pt x="686" y="1025"/>
                  </a:cubicBezTo>
                  <a:lnTo>
                    <a:pt x="686" y="686"/>
                  </a:lnTo>
                  <a:cubicBezTo>
                    <a:pt x="686" y="319"/>
                    <a:pt x="394" y="14"/>
                    <a:pt x="21" y="1"/>
                  </a:cubicBezTo>
                  <a:close/>
                </a:path>
              </a:pathLst>
            </a:custGeom>
            <a:solidFill>
              <a:srgbClr val="405C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 name="Google Shape;2388;p81"/>
            <p:cNvSpPr/>
            <p:nvPr/>
          </p:nvSpPr>
          <p:spPr>
            <a:xfrm>
              <a:off x="2810412" y="2588591"/>
              <a:ext cx="11935" cy="11935"/>
            </a:xfrm>
            <a:custGeom>
              <a:rect b="b" l="l" r="r" t="t"/>
              <a:pathLst>
                <a:path extrusionOk="0" h="455" w="455">
                  <a:moveTo>
                    <a:pt x="224" y="0"/>
                  </a:moveTo>
                  <a:cubicBezTo>
                    <a:pt x="102" y="0"/>
                    <a:pt x="0" y="102"/>
                    <a:pt x="0" y="231"/>
                  </a:cubicBezTo>
                  <a:cubicBezTo>
                    <a:pt x="0" y="353"/>
                    <a:pt x="102" y="454"/>
                    <a:pt x="224" y="454"/>
                  </a:cubicBezTo>
                  <a:cubicBezTo>
                    <a:pt x="353" y="454"/>
                    <a:pt x="454" y="353"/>
                    <a:pt x="454" y="231"/>
                  </a:cubicBezTo>
                  <a:cubicBezTo>
                    <a:pt x="454" y="102"/>
                    <a:pt x="353" y="0"/>
                    <a:pt x="22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 name="Google Shape;2389;p81"/>
            <p:cNvSpPr/>
            <p:nvPr/>
          </p:nvSpPr>
          <p:spPr>
            <a:xfrm>
              <a:off x="2609595" y="2725879"/>
              <a:ext cx="138940" cy="35778"/>
            </a:xfrm>
            <a:custGeom>
              <a:rect b="b" l="l" r="r" t="t"/>
              <a:pathLst>
                <a:path extrusionOk="0" h="1364" w="5297">
                  <a:moveTo>
                    <a:pt x="2652" y="1"/>
                  </a:moveTo>
                  <a:cubicBezTo>
                    <a:pt x="1581" y="1"/>
                    <a:pt x="625" y="265"/>
                    <a:pt x="1" y="672"/>
                  </a:cubicBezTo>
                  <a:cubicBezTo>
                    <a:pt x="977" y="1086"/>
                    <a:pt x="1940" y="1364"/>
                    <a:pt x="2652" y="1364"/>
                  </a:cubicBezTo>
                  <a:cubicBezTo>
                    <a:pt x="3357" y="1364"/>
                    <a:pt x="4320" y="1086"/>
                    <a:pt x="5297" y="672"/>
                  </a:cubicBezTo>
                  <a:cubicBezTo>
                    <a:pt x="4673" y="265"/>
                    <a:pt x="3717" y="1"/>
                    <a:pt x="2652" y="1"/>
                  </a:cubicBezTo>
                  <a:close/>
                </a:path>
              </a:pathLst>
            </a:custGeom>
            <a:solidFill>
              <a:srgbClr val="788A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0" name="Google Shape;2390;p81"/>
            <p:cNvSpPr/>
            <p:nvPr/>
          </p:nvSpPr>
          <p:spPr>
            <a:xfrm>
              <a:off x="2656730" y="2727662"/>
              <a:ext cx="91805" cy="33994"/>
            </a:xfrm>
            <a:custGeom>
              <a:rect b="b" l="l" r="r" t="t"/>
              <a:pathLst>
                <a:path extrusionOk="0" h="1296" w="3500">
                  <a:moveTo>
                    <a:pt x="1743" y="0"/>
                  </a:moveTo>
                  <a:cubicBezTo>
                    <a:pt x="1079" y="156"/>
                    <a:pt x="482" y="577"/>
                    <a:pt x="1" y="1201"/>
                  </a:cubicBezTo>
                  <a:cubicBezTo>
                    <a:pt x="279" y="1262"/>
                    <a:pt x="563" y="1296"/>
                    <a:pt x="848" y="1296"/>
                  </a:cubicBezTo>
                  <a:cubicBezTo>
                    <a:pt x="1560" y="1296"/>
                    <a:pt x="2523" y="1018"/>
                    <a:pt x="3500" y="604"/>
                  </a:cubicBezTo>
                  <a:cubicBezTo>
                    <a:pt x="3059" y="312"/>
                    <a:pt x="2442" y="95"/>
                    <a:pt x="1743" y="0"/>
                  </a:cubicBezTo>
                  <a:close/>
                </a:path>
              </a:pathLst>
            </a:custGeom>
            <a:solidFill>
              <a:srgbClr val="98A6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91" name="Google Shape;2391;p81"/>
          <p:cNvGrpSpPr/>
          <p:nvPr/>
        </p:nvGrpSpPr>
        <p:grpSpPr>
          <a:xfrm>
            <a:off x="1699703" y="3365261"/>
            <a:ext cx="281054" cy="370158"/>
            <a:chOff x="1699703" y="3365261"/>
            <a:chExt cx="281054" cy="370158"/>
          </a:xfrm>
        </p:grpSpPr>
        <p:sp>
          <p:nvSpPr>
            <p:cNvPr id="2392" name="Google Shape;2392;p81"/>
            <p:cNvSpPr/>
            <p:nvPr/>
          </p:nvSpPr>
          <p:spPr>
            <a:xfrm>
              <a:off x="1737474" y="3471362"/>
              <a:ext cx="227781" cy="108435"/>
            </a:xfrm>
            <a:custGeom>
              <a:rect b="b" l="l" r="r" t="t"/>
              <a:pathLst>
                <a:path extrusionOk="0" h="4134" w="8684">
                  <a:moveTo>
                    <a:pt x="4695" y="0"/>
                  </a:moveTo>
                  <a:cubicBezTo>
                    <a:pt x="2124" y="0"/>
                    <a:pt x="153" y="2378"/>
                    <a:pt x="126" y="2411"/>
                  </a:cubicBezTo>
                  <a:cubicBezTo>
                    <a:pt x="1" y="2582"/>
                    <a:pt x="151" y="2775"/>
                    <a:pt x="314" y="2775"/>
                  </a:cubicBezTo>
                  <a:cubicBezTo>
                    <a:pt x="371" y="2775"/>
                    <a:pt x="430" y="2752"/>
                    <a:pt x="479" y="2696"/>
                  </a:cubicBezTo>
                  <a:cubicBezTo>
                    <a:pt x="499" y="2675"/>
                    <a:pt x="1632" y="1306"/>
                    <a:pt x="3259" y="723"/>
                  </a:cubicBezTo>
                  <a:cubicBezTo>
                    <a:pt x="5036" y="3042"/>
                    <a:pt x="8250" y="4079"/>
                    <a:pt x="8385" y="4120"/>
                  </a:cubicBezTo>
                  <a:cubicBezTo>
                    <a:pt x="8406" y="4126"/>
                    <a:pt x="8433" y="4133"/>
                    <a:pt x="8453" y="4133"/>
                  </a:cubicBezTo>
                  <a:cubicBezTo>
                    <a:pt x="8582" y="4133"/>
                    <a:pt x="8684" y="4031"/>
                    <a:pt x="8677" y="3903"/>
                  </a:cubicBezTo>
                  <a:cubicBezTo>
                    <a:pt x="8677" y="3808"/>
                    <a:pt x="8609" y="1543"/>
                    <a:pt x="6737" y="533"/>
                  </a:cubicBezTo>
                  <a:cubicBezTo>
                    <a:pt x="6033" y="152"/>
                    <a:pt x="5345" y="0"/>
                    <a:pt x="4695" y="0"/>
                  </a:cubicBezTo>
                  <a:close/>
                </a:path>
              </a:pathLst>
            </a:custGeom>
            <a:solidFill>
              <a:srgbClr val="99AC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3" name="Google Shape;2393;p81"/>
            <p:cNvSpPr/>
            <p:nvPr/>
          </p:nvSpPr>
          <p:spPr>
            <a:xfrm>
              <a:off x="1743271" y="3393301"/>
              <a:ext cx="237486" cy="103425"/>
            </a:xfrm>
            <a:custGeom>
              <a:rect b="b" l="l" r="r" t="t"/>
              <a:pathLst>
                <a:path extrusionOk="0" h="3943" w="9054">
                  <a:moveTo>
                    <a:pt x="5267" y="0"/>
                  </a:moveTo>
                  <a:cubicBezTo>
                    <a:pt x="4521" y="0"/>
                    <a:pt x="3745" y="159"/>
                    <a:pt x="3031" y="600"/>
                  </a:cubicBezTo>
                  <a:cubicBezTo>
                    <a:pt x="2306" y="1054"/>
                    <a:pt x="2224" y="1725"/>
                    <a:pt x="2299" y="2125"/>
                  </a:cubicBezTo>
                  <a:cubicBezTo>
                    <a:pt x="1533" y="2512"/>
                    <a:pt x="814" y="2987"/>
                    <a:pt x="156" y="3543"/>
                  </a:cubicBezTo>
                  <a:cubicBezTo>
                    <a:pt x="0" y="3685"/>
                    <a:pt x="102" y="3943"/>
                    <a:pt x="312" y="3943"/>
                  </a:cubicBezTo>
                  <a:cubicBezTo>
                    <a:pt x="366" y="3943"/>
                    <a:pt x="421" y="3922"/>
                    <a:pt x="461" y="3888"/>
                  </a:cubicBezTo>
                  <a:cubicBezTo>
                    <a:pt x="492" y="3858"/>
                    <a:pt x="3359" y="1335"/>
                    <a:pt x="7306" y="1335"/>
                  </a:cubicBezTo>
                  <a:cubicBezTo>
                    <a:pt x="7755" y="1335"/>
                    <a:pt x="8218" y="1368"/>
                    <a:pt x="8693" y="1441"/>
                  </a:cubicBezTo>
                  <a:cubicBezTo>
                    <a:pt x="8707" y="1443"/>
                    <a:pt x="8721" y="1444"/>
                    <a:pt x="8734" y="1444"/>
                  </a:cubicBezTo>
                  <a:cubicBezTo>
                    <a:pt x="8962" y="1444"/>
                    <a:pt x="9054" y="1129"/>
                    <a:pt x="8842" y="1013"/>
                  </a:cubicBezTo>
                  <a:cubicBezTo>
                    <a:pt x="8751" y="956"/>
                    <a:pt x="7101" y="0"/>
                    <a:pt x="5267" y="0"/>
                  </a:cubicBezTo>
                  <a:close/>
                </a:path>
              </a:pathLst>
            </a:custGeom>
            <a:solidFill>
              <a:srgbClr val="99AC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4" name="Google Shape;2394;p81"/>
            <p:cNvSpPr/>
            <p:nvPr/>
          </p:nvSpPr>
          <p:spPr>
            <a:xfrm>
              <a:off x="1709644" y="3365261"/>
              <a:ext cx="47686" cy="370158"/>
            </a:xfrm>
            <a:custGeom>
              <a:rect b="b" l="l" r="r" t="t"/>
              <a:pathLst>
                <a:path extrusionOk="0" h="14112" w="1818">
                  <a:moveTo>
                    <a:pt x="292" y="1"/>
                  </a:moveTo>
                  <a:cubicBezTo>
                    <a:pt x="150" y="1"/>
                    <a:pt x="41" y="136"/>
                    <a:pt x="69" y="279"/>
                  </a:cubicBezTo>
                  <a:cubicBezTo>
                    <a:pt x="184" y="862"/>
                    <a:pt x="231" y="1459"/>
                    <a:pt x="231" y="2049"/>
                  </a:cubicBezTo>
                  <a:cubicBezTo>
                    <a:pt x="231" y="2896"/>
                    <a:pt x="136" y="3873"/>
                    <a:pt x="1" y="4327"/>
                  </a:cubicBezTo>
                  <a:lnTo>
                    <a:pt x="1" y="4781"/>
                  </a:lnTo>
                  <a:cubicBezTo>
                    <a:pt x="136" y="5235"/>
                    <a:pt x="231" y="6212"/>
                    <a:pt x="231" y="7059"/>
                  </a:cubicBezTo>
                  <a:cubicBezTo>
                    <a:pt x="231" y="7907"/>
                    <a:pt x="136" y="8883"/>
                    <a:pt x="1" y="9331"/>
                  </a:cubicBezTo>
                  <a:lnTo>
                    <a:pt x="1" y="9792"/>
                  </a:lnTo>
                  <a:cubicBezTo>
                    <a:pt x="136" y="10239"/>
                    <a:pt x="231" y="11216"/>
                    <a:pt x="231" y="12063"/>
                  </a:cubicBezTo>
                  <a:cubicBezTo>
                    <a:pt x="238" y="12660"/>
                    <a:pt x="184" y="13257"/>
                    <a:pt x="69" y="13840"/>
                  </a:cubicBezTo>
                  <a:cubicBezTo>
                    <a:pt x="41" y="13982"/>
                    <a:pt x="150" y="14111"/>
                    <a:pt x="292" y="14111"/>
                  </a:cubicBezTo>
                  <a:lnTo>
                    <a:pt x="1526" y="14111"/>
                  </a:lnTo>
                  <a:cubicBezTo>
                    <a:pt x="1676" y="14111"/>
                    <a:pt x="1784" y="13982"/>
                    <a:pt x="1750" y="13840"/>
                  </a:cubicBezTo>
                  <a:cubicBezTo>
                    <a:pt x="1642" y="13257"/>
                    <a:pt x="1587" y="12660"/>
                    <a:pt x="1594" y="12063"/>
                  </a:cubicBezTo>
                  <a:cubicBezTo>
                    <a:pt x="1594" y="11216"/>
                    <a:pt x="1682" y="10239"/>
                    <a:pt x="1818" y="9792"/>
                  </a:cubicBezTo>
                  <a:lnTo>
                    <a:pt x="1818" y="9331"/>
                  </a:lnTo>
                  <a:cubicBezTo>
                    <a:pt x="1682" y="8883"/>
                    <a:pt x="1594" y="7907"/>
                    <a:pt x="1594" y="7059"/>
                  </a:cubicBezTo>
                  <a:cubicBezTo>
                    <a:pt x="1594" y="6212"/>
                    <a:pt x="1682" y="5235"/>
                    <a:pt x="1818" y="4781"/>
                  </a:cubicBezTo>
                  <a:lnTo>
                    <a:pt x="1818" y="4327"/>
                  </a:lnTo>
                  <a:cubicBezTo>
                    <a:pt x="1682" y="3873"/>
                    <a:pt x="1594" y="2896"/>
                    <a:pt x="1594" y="2049"/>
                  </a:cubicBezTo>
                  <a:cubicBezTo>
                    <a:pt x="1587" y="1459"/>
                    <a:pt x="1642" y="862"/>
                    <a:pt x="1757" y="279"/>
                  </a:cubicBezTo>
                  <a:cubicBezTo>
                    <a:pt x="1784" y="136"/>
                    <a:pt x="1676" y="1"/>
                    <a:pt x="1526" y="1"/>
                  </a:cubicBezTo>
                  <a:close/>
                </a:path>
              </a:pathLst>
            </a:custGeom>
            <a:solidFill>
              <a:srgbClr val="C1CD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5" name="Google Shape;2395;p81"/>
            <p:cNvSpPr/>
            <p:nvPr/>
          </p:nvSpPr>
          <p:spPr>
            <a:xfrm>
              <a:off x="1709644" y="3365261"/>
              <a:ext cx="25653" cy="370158"/>
            </a:xfrm>
            <a:custGeom>
              <a:rect b="b" l="l" r="r" t="t"/>
              <a:pathLst>
                <a:path extrusionOk="0" h="14112" w="978">
                  <a:moveTo>
                    <a:pt x="292" y="1"/>
                  </a:moveTo>
                  <a:cubicBezTo>
                    <a:pt x="143" y="1"/>
                    <a:pt x="35" y="136"/>
                    <a:pt x="69" y="279"/>
                  </a:cubicBezTo>
                  <a:cubicBezTo>
                    <a:pt x="177" y="862"/>
                    <a:pt x="231" y="1459"/>
                    <a:pt x="231" y="2049"/>
                  </a:cubicBezTo>
                  <a:cubicBezTo>
                    <a:pt x="231" y="2896"/>
                    <a:pt x="136" y="3873"/>
                    <a:pt x="1" y="4327"/>
                  </a:cubicBezTo>
                  <a:lnTo>
                    <a:pt x="1" y="4781"/>
                  </a:lnTo>
                  <a:cubicBezTo>
                    <a:pt x="136" y="5235"/>
                    <a:pt x="231" y="6212"/>
                    <a:pt x="231" y="7059"/>
                  </a:cubicBezTo>
                  <a:cubicBezTo>
                    <a:pt x="231" y="7907"/>
                    <a:pt x="136" y="8883"/>
                    <a:pt x="1" y="9331"/>
                  </a:cubicBezTo>
                  <a:lnTo>
                    <a:pt x="1" y="9792"/>
                  </a:lnTo>
                  <a:cubicBezTo>
                    <a:pt x="136" y="10239"/>
                    <a:pt x="231" y="11216"/>
                    <a:pt x="231" y="12063"/>
                  </a:cubicBezTo>
                  <a:cubicBezTo>
                    <a:pt x="238" y="12660"/>
                    <a:pt x="184" y="13257"/>
                    <a:pt x="69" y="13840"/>
                  </a:cubicBezTo>
                  <a:cubicBezTo>
                    <a:pt x="41" y="13982"/>
                    <a:pt x="150" y="14111"/>
                    <a:pt x="292" y="14111"/>
                  </a:cubicBezTo>
                  <a:lnTo>
                    <a:pt x="977" y="14111"/>
                  </a:lnTo>
                  <a:cubicBezTo>
                    <a:pt x="828" y="14111"/>
                    <a:pt x="719" y="13982"/>
                    <a:pt x="753" y="13840"/>
                  </a:cubicBezTo>
                  <a:cubicBezTo>
                    <a:pt x="862" y="13257"/>
                    <a:pt x="916" y="12660"/>
                    <a:pt x="909" y="12063"/>
                  </a:cubicBezTo>
                  <a:cubicBezTo>
                    <a:pt x="909" y="11216"/>
                    <a:pt x="814" y="10470"/>
                    <a:pt x="679" y="10016"/>
                  </a:cubicBezTo>
                  <a:lnTo>
                    <a:pt x="679" y="9107"/>
                  </a:lnTo>
                  <a:cubicBezTo>
                    <a:pt x="814" y="8653"/>
                    <a:pt x="909" y="7907"/>
                    <a:pt x="909" y="7059"/>
                  </a:cubicBezTo>
                  <a:cubicBezTo>
                    <a:pt x="909" y="6212"/>
                    <a:pt x="814" y="5459"/>
                    <a:pt x="679" y="5012"/>
                  </a:cubicBezTo>
                  <a:lnTo>
                    <a:pt x="679" y="4096"/>
                  </a:lnTo>
                  <a:cubicBezTo>
                    <a:pt x="814" y="3649"/>
                    <a:pt x="909" y="2903"/>
                    <a:pt x="909" y="2049"/>
                  </a:cubicBezTo>
                  <a:cubicBezTo>
                    <a:pt x="916" y="1459"/>
                    <a:pt x="862" y="862"/>
                    <a:pt x="747" y="279"/>
                  </a:cubicBezTo>
                  <a:cubicBezTo>
                    <a:pt x="719" y="136"/>
                    <a:pt x="828" y="1"/>
                    <a:pt x="970" y="1"/>
                  </a:cubicBezTo>
                  <a:close/>
                </a:path>
              </a:pathLst>
            </a:custGeom>
            <a:solidFill>
              <a:srgbClr val="AD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6" name="Google Shape;2396;p81"/>
            <p:cNvSpPr/>
            <p:nvPr/>
          </p:nvSpPr>
          <p:spPr>
            <a:xfrm>
              <a:off x="1789881" y="3484660"/>
              <a:ext cx="38243" cy="70218"/>
            </a:xfrm>
            <a:custGeom>
              <a:rect b="b" l="l" r="r" t="t"/>
              <a:pathLst>
                <a:path extrusionOk="0" h="2677" w="1458">
                  <a:moveTo>
                    <a:pt x="289" y="1"/>
                  </a:moveTo>
                  <a:cubicBezTo>
                    <a:pt x="145" y="1"/>
                    <a:pt x="1" y="136"/>
                    <a:pt x="74" y="317"/>
                  </a:cubicBezTo>
                  <a:lnTo>
                    <a:pt x="983" y="2535"/>
                  </a:lnTo>
                  <a:cubicBezTo>
                    <a:pt x="1017" y="2623"/>
                    <a:pt x="1105" y="2677"/>
                    <a:pt x="1193" y="2677"/>
                  </a:cubicBezTo>
                  <a:cubicBezTo>
                    <a:pt x="1227" y="2677"/>
                    <a:pt x="1254" y="2670"/>
                    <a:pt x="1281" y="2657"/>
                  </a:cubicBezTo>
                  <a:cubicBezTo>
                    <a:pt x="1397" y="2609"/>
                    <a:pt x="1458" y="2480"/>
                    <a:pt x="1410" y="2365"/>
                  </a:cubicBezTo>
                  <a:lnTo>
                    <a:pt x="495" y="148"/>
                  </a:lnTo>
                  <a:cubicBezTo>
                    <a:pt x="453" y="45"/>
                    <a:pt x="371" y="1"/>
                    <a:pt x="289" y="1"/>
                  </a:cubicBezTo>
                  <a:close/>
                </a:path>
              </a:pathLst>
            </a:custGeom>
            <a:solidFill>
              <a:srgbClr val="3B53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7" name="Google Shape;2397;p81"/>
            <p:cNvSpPr/>
            <p:nvPr/>
          </p:nvSpPr>
          <p:spPr>
            <a:xfrm>
              <a:off x="1805147" y="3536228"/>
              <a:ext cx="122232" cy="130389"/>
            </a:xfrm>
            <a:custGeom>
              <a:rect b="b" l="l" r="r" t="t"/>
              <a:pathLst>
                <a:path extrusionOk="0" h="4971" w="4660">
                  <a:moveTo>
                    <a:pt x="1080" y="0"/>
                  </a:moveTo>
                  <a:cubicBezTo>
                    <a:pt x="1041" y="0"/>
                    <a:pt x="1001" y="11"/>
                    <a:pt x="964" y="33"/>
                  </a:cubicBezTo>
                  <a:lnTo>
                    <a:pt x="137" y="514"/>
                  </a:lnTo>
                  <a:cubicBezTo>
                    <a:pt x="42" y="569"/>
                    <a:pt x="1" y="691"/>
                    <a:pt x="42" y="792"/>
                  </a:cubicBezTo>
                  <a:cubicBezTo>
                    <a:pt x="306" y="1430"/>
                    <a:pt x="1282" y="3593"/>
                    <a:pt x="2896" y="4922"/>
                  </a:cubicBezTo>
                  <a:cubicBezTo>
                    <a:pt x="2936" y="4955"/>
                    <a:pt x="2984" y="4971"/>
                    <a:pt x="3034" y="4971"/>
                  </a:cubicBezTo>
                  <a:cubicBezTo>
                    <a:pt x="3095" y="4971"/>
                    <a:pt x="3156" y="4946"/>
                    <a:pt x="3201" y="4901"/>
                  </a:cubicBezTo>
                  <a:lnTo>
                    <a:pt x="4558" y="3552"/>
                  </a:lnTo>
                  <a:cubicBezTo>
                    <a:pt x="4659" y="3450"/>
                    <a:pt x="4639" y="3281"/>
                    <a:pt x="4517" y="3199"/>
                  </a:cubicBezTo>
                  <a:cubicBezTo>
                    <a:pt x="3981" y="2860"/>
                    <a:pt x="2639" y="1911"/>
                    <a:pt x="1262" y="94"/>
                  </a:cubicBezTo>
                  <a:cubicBezTo>
                    <a:pt x="1219" y="33"/>
                    <a:pt x="1151" y="0"/>
                    <a:pt x="1080" y="0"/>
                  </a:cubicBezTo>
                  <a:close/>
                </a:path>
              </a:pathLst>
            </a:custGeom>
            <a:solidFill>
              <a:srgbClr val="788A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8" name="Google Shape;2398;p81"/>
            <p:cNvSpPr/>
            <p:nvPr/>
          </p:nvSpPr>
          <p:spPr>
            <a:xfrm>
              <a:off x="1703611" y="3472699"/>
              <a:ext cx="59778" cy="24027"/>
            </a:xfrm>
            <a:custGeom>
              <a:rect b="b" l="l" r="r" t="t"/>
              <a:pathLst>
                <a:path extrusionOk="0" h="916" w="2279">
                  <a:moveTo>
                    <a:pt x="461" y="0"/>
                  </a:moveTo>
                  <a:cubicBezTo>
                    <a:pt x="204" y="0"/>
                    <a:pt x="0" y="204"/>
                    <a:pt x="0" y="461"/>
                  </a:cubicBezTo>
                  <a:cubicBezTo>
                    <a:pt x="0" y="712"/>
                    <a:pt x="204" y="916"/>
                    <a:pt x="461" y="916"/>
                  </a:cubicBezTo>
                  <a:lnTo>
                    <a:pt x="1824" y="916"/>
                  </a:lnTo>
                  <a:cubicBezTo>
                    <a:pt x="2075" y="916"/>
                    <a:pt x="2278" y="712"/>
                    <a:pt x="2278" y="461"/>
                  </a:cubicBezTo>
                  <a:cubicBezTo>
                    <a:pt x="2278" y="204"/>
                    <a:pt x="2075" y="0"/>
                    <a:pt x="1824" y="0"/>
                  </a:cubicBezTo>
                  <a:close/>
                </a:path>
              </a:pathLst>
            </a:custGeom>
            <a:solidFill>
              <a:srgbClr val="AD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9" name="Google Shape;2399;p81"/>
            <p:cNvSpPr/>
            <p:nvPr/>
          </p:nvSpPr>
          <p:spPr>
            <a:xfrm>
              <a:off x="1699703" y="3472699"/>
              <a:ext cx="33810" cy="24027"/>
            </a:xfrm>
            <a:custGeom>
              <a:rect b="b" l="l" r="r" t="t"/>
              <a:pathLst>
                <a:path extrusionOk="0" h="916" w="1289">
                  <a:moveTo>
                    <a:pt x="610" y="0"/>
                  </a:moveTo>
                  <a:cubicBezTo>
                    <a:pt x="0" y="0"/>
                    <a:pt x="0" y="916"/>
                    <a:pt x="610" y="916"/>
                  </a:cubicBezTo>
                  <a:lnTo>
                    <a:pt x="1288" y="916"/>
                  </a:lnTo>
                  <a:cubicBezTo>
                    <a:pt x="1037" y="909"/>
                    <a:pt x="834" y="705"/>
                    <a:pt x="834" y="461"/>
                  </a:cubicBezTo>
                  <a:cubicBezTo>
                    <a:pt x="834" y="204"/>
                    <a:pt x="1037" y="0"/>
                    <a:pt x="1288" y="0"/>
                  </a:cubicBezTo>
                  <a:close/>
                </a:path>
              </a:pathLst>
            </a:custGeom>
            <a:solidFill>
              <a:srgbClr val="99AC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0" name="Google Shape;2400;p81"/>
            <p:cNvSpPr/>
            <p:nvPr/>
          </p:nvSpPr>
          <p:spPr>
            <a:xfrm>
              <a:off x="1703611" y="3604138"/>
              <a:ext cx="59778" cy="23843"/>
            </a:xfrm>
            <a:custGeom>
              <a:rect b="b" l="l" r="r" t="t"/>
              <a:pathLst>
                <a:path extrusionOk="0" h="909" w="2279">
                  <a:moveTo>
                    <a:pt x="461" y="0"/>
                  </a:moveTo>
                  <a:cubicBezTo>
                    <a:pt x="204" y="0"/>
                    <a:pt x="0" y="204"/>
                    <a:pt x="0" y="454"/>
                  </a:cubicBezTo>
                  <a:cubicBezTo>
                    <a:pt x="0" y="705"/>
                    <a:pt x="204" y="909"/>
                    <a:pt x="461" y="909"/>
                  </a:cubicBezTo>
                  <a:lnTo>
                    <a:pt x="1824" y="909"/>
                  </a:lnTo>
                  <a:cubicBezTo>
                    <a:pt x="2075" y="909"/>
                    <a:pt x="2278" y="705"/>
                    <a:pt x="2278" y="454"/>
                  </a:cubicBezTo>
                  <a:cubicBezTo>
                    <a:pt x="2278" y="204"/>
                    <a:pt x="2075" y="0"/>
                    <a:pt x="1824" y="0"/>
                  </a:cubicBezTo>
                  <a:close/>
                </a:path>
              </a:pathLst>
            </a:custGeom>
            <a:solidFill>
              <a:srgbClr val="AD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1" name="Google Shape;2401;p81"/>
            <p:cNvSpPr/>
            <p:nvPr/>
          </p:nvSpPr>
          <p:spPr>
            <a:xfrm>
              <a:off x="1699703" y="3604138"/>
              <a:ext cx="33810" cy="23843"/>
            </a:xfrm>
            <a:custGeom>
              <a:rect b="b" l="l" r="r" t="t"/>
              <a:pathLst>
                <a:path extrusionOk="0" h="909" w="1289">
                  <a:moveTo>
                    <a:pt x="610" y="0"/>
                  </a:moveTo>
                  <a:cubicBezTo>
                    <a:pt x="0" y="0"/>
                    <a:pt x="0" y="909"/>
                    <a:pt x="610" y="909"/>
                  </a:cubicBezTo>
                  <a:lnTo>
                    <a:pt x="1288" y="909"/>
                  </a:lnTo>
                  <a:cubicBezTo>
                    <a:pt x="1037" y="909"/>
                    <a:pt x="834" y="705"/>
                    <a:pt x="834" y="454"/>
                  </a:cubicBezTo>
                  <a:cubicBezTo>
                    <a:pt x="834" y="204"/>
                    <a:pt x="1037" y="0"/>
                    <a:pt x="1288" y="0"/>
                  </a:cubicBezTo>
                  <a:close/>
                </a:path>
              </a:pathLst>
            </a:custGeom>
            <a:solidFill>
              <a:srgbClr val="99AC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2" name="Google Shape;2402;p81"/>
            <p:cNvSpPr/>
            <p:nvPr/>
          </p:nvSpPr>
          <p:spPr>
            <a:xfrm>
              <a:off x="1801606" y="3393222"/>
              <a:ext cx="177341" cy="55844"/>
            </a:xfrm>
            <a:custGeom>
              <a:rect b="b" l="l" r="r" t="t"/>
              <a:pathLst>
                <a:path extrusionOk="0" h="2129" w="6761">
                  <a:moveTo>
                    <a:pt x="3047" y="0"/>
                  </a:moveTo>
                  <a:cubicBezTo>
                    <a:pt x="2302" y="0"/>
                    <a:pt x="1526" y="159"/>
                    <a:pt x="814" y="603"/>
                  </a:cubicBezTo>
                  <a:cubicBezTo>
                    <a:pt x="82" y="1057"/>
                    <a:pt x="0" y="1728"/>
                    <a:pt x="75" y="2128"/>
                  </a:cubicBezTo>
                  <a:cubicBezTo>
                    <a:pt x="1333" y="1448"/>
                    <a:pt x="3051" y="1011"/>
                    <a:pt x="4672" y="1011"/>
                  </a:cubicBezTo>
                  <a:cubicBezTo>
                    <a:pt x="5393" y="1011"/>
                    <a:pt x="6094" y="1098"/>
                    <a:pt x="6727" y="1288"/>
                  </a:cubicBezTo>
                  <a:cubicBezTo>
                    <a:pt x="6761" y="1186"/>
                    <a:pt x="6713" y="1071"/>
                    <a:pt x="6625" y="1016"/>
                  </a:cubicBezTo>
                  <a:cubicBezTo>
                    <a:pt x="6529" y="959"/>
                    <a:pt x="4878" y="0"/>
                    <a:pt x="3047" y="0"/>
                  </a:cubicBezTo>
                  <a:close/>
                </a:path>
              </a:pathLst>
            </a:custGeom>
            <a:solidFill>
              <a:srgbClr val="AD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3" name="Google Shape;2403;p81"/>
            <p:cNvSpPr/>
            <p:nvPr/>
          </p:nvSpPr>
          <p:spPr>
            <a:xfrm>
              <a:off x="1822957" y="3484319"/>
              <a:ext cx="141590" cy="95582"/>
            </a:xfrm>
            <a:custGeom>
              <a:rect b="b" l="l" r="r" t="t"/>
              <a:pathLst>
                <a:path extrusionOk="0" h="3644" w="5398">
                  <a:moveTo>
                    <a:pt x="1512" y="0"/>
                  </a:moveTo>
                  <a:cubicBezTo>
                    <a:pt x="874" y="0"/>
                    <a:pt x="321" y="126"/>
                    <a:pt x="0" y="229"/>
                  </a:cubicBezTo>
                  <a:cubicBezTo>
                    <a:pt x="1777" y="2554"/>
                    <a:pt x="4991" y="3585"/>
                    <a:pt x="5126" y="3632"/>
                  </a:cubicBezTo>
                  <a:cubicBezTo>
                    <a:pt x="5148" y="3640"/>
                    <a:pt x="5171" y="3643"/>
                    <a:pt x="5194" y="3643"/>
                  </a:cubicBezTo>
                  <a:cubicBezTo>
                    <a:pt x="5275" y="3643"/>
                    <a:pt x="5355" y="3598"/>
                    <a:pt x="5397" y="3524"/>
                  </a:cubicBezTo>
                  <a:cubicBezTo>
                    <a:pt x="4779" y="625"/>
                    <a:pt x="2936" y="0"/>
                    <a:pt x="1512" y="0"/>
                  </a:cubicBezTo>
                  <a:close/>
                </a:path>
              </a:pathLst>
            </a:custGeom>
            <a:solidFill>
              <a:srgbClr val="AD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4" name="Google Shape;2404;p81"/>
            <p:cNvSpPr/>
            <p:nvPr/>
          </p:nvSpPr>
          <p:spPr>
            <a:xfrm>
              <a:off x="1805147" y="3536228"/>
              <a:ext cx="98572" cy="130389"/>
            </a:xfrm>
            <a:custGeom>
              <a:rect b="b" l="l" r="r" t="t"/>
              <a:pathLst>
                <a:path extrusionOk="0" h="4971" w="3758">
                  <a:moveTo>
                    <a:pt x="1078" y="0"/>
                  </a:moveTo>
                  <a:cubicBezTo>
                    <a:pt x="1040" y="0"/>
                    <a:pt x="1001" y="11"/>
                    <a:pt x="964" y="33"/>
                  </a:cubicBezTo>
                  <a:lnTo>
                    <a:pt x="137" y="514"/>
                  </a:lnTo>
                  <a:cubicBezTo>
                    <a:pt x="42" y="569"/>
                    <a:pt x="1" y="691"/>
                    <a:pt x="42" y="792"/>
                  </a:cubicBezTo>
                  <a:cubicBezTo>
                    <a:pt x="306" y="1430"/>
                    <a:pt x="1282" y="3586"/>
                    <a:pt x="2896" y="4922"/>
                  </a:cubicBezTo>
                  <a:cubicBezTo>
                    <a:pt x="2936" y="4955"/>
                    <a:pt x="2984" y="4971"/>
                    <a:pt x="3034" y="4971"/>
                  </a:cubicBezTo>
                  <a:cubicBezTo>
                    <a:pt x="3095" y="4971"/>
                    <a:pt x="3156" y="4946"/>
                    <a:pt x="3201" y="4901"/>
                  </a:cubicBezTo>
                  <a:lnTo>
                    <a:pt x="3757" y="4345"/>
                  </a:lnTo>
                  <a:cubicBezTo>
                    <a:pt x="3757" y="4345"/>
                    <a:pt x="1310" y="2630"/>
                    <a:pt x="1167" y="1423"/>
                  </a:cubicBezTo>
                  <a:cubicBezTo>
                    <a:pt x="1113" y="1043"/>
                    <a:pt x="1235" y="670"/>
                    <a:pt x="1493" y="392"/>
                  </a:cubicBezTo>
                  <a:cubicBezTo>
                    <a:pt x="1411" y="290"/>
                    <a:pt x="1337" y="196"/>
                    <a:pt x="1255" y="94"/>
                  </a:cubicBezTo>
                  <a:cubicBezTo>
                    <a:pt x="1212" y="33"/>
                    <a:pt x="1147" y="0"/>
                    <a:pt x="1078" y="0"/>
                  </a:cubicBezTo>
                  <a:close/>
                </a:path>
              </a:pathLst>
            </a:custGeom>
            <a:solidFill>
              <a:srgbClr val="5B72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05" name="Google Shape;2405;p81"/>
          <p:cNvGrpSpPr/>
          <p:nvPr/>
        </p:nvGrpSpPr>
        <p:grpSpPr>
          <a:xfrm>
            <a:off x="7966810" y="1519430"/>
            <a:ext cx="369974" cy="355626"/>
            <a:chOff x="7966810" y="1519430"/>
            <a:chExt cx="369974" cy="355626"/>
          </a:xfrm>
        </p:grpSpPr>
        <p:sp>
          <p:nvSpPr>
            <p:cNvPr id="2406" name="Google Shape;2406;p81"/>
            <p:cNvSpPr/>
            <p:nvPr/>
          </p:nvSpPr>
          <p:spPr>
            <a:xfrm>
              <a:off x="8205503" y="1519430"/>
              <a:ext cx="131281" cy="122992"/>
            </a:xfrm>
            <a:custGeom>
              <a:rect b="b" l="l" r="r" t="t"/>
              <a:pathLst>
                <a:path extrusionOk="0" h="4689" w="5005">
                  <a:moveTo>
                    <a:pt x="4448" y="1"/>
                  </a:moveTo>
                  <a:cubicBezTo>
                    <a:pt x="2325" y="1"/>
                    <a:pt x="631" y="1573"/>
                    <a:pt x="0" y="2410"/>
                  </a:cubicBezTo>
                  <a:lnTo>
                    <a:pt x="2048" y="4688"/>
                  </a:lnTo>
                  <a:cubicBezTo>
                    <a:pt x="4781" y="4004"/>
                    <a:pt x="5004" y="37"/>
                    <a:pt x="5004" y="37"/>
                  </a:cubicBezTo>
                  <a:cubicBezTo>
                    <a:pt x="4816" y="12"/>
                    <a:pt x="4631" y="1"/>
                    <a:pt x="4448" y="1"/>
                  </a:cubicBezTo>
                  <a:close/>
                </a:path>
              </a:pathLst>
            </a:custGeom>
            <a:solidFill>
              <a:srgbClr val="A9B4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7" name="Google Shape;2407;p81"/>
            <p:cNvSpPr/>
            <p:nvPr/>
          </p:nvSpPr>
          <p:spPr>
            <a:xfrm>
              <a:off x="8230763" y="1530132"/>
              <a:ext cx="105130" cy="112291"/>
            </a:xfrm>
            <a:custGeom>
              <a:rect b="b" l="l" r="r" t="t"/>
              <a:pathLst>
                <a:path extrusionOk="0" h="4281" w="4008">
                  <a:moveTo>
                    <a:pt x="3939" y="1"/>
                  </a:moveTo>
                  <a:cubicBezTo>
                    <a:pt x="2178" y="1"/>
                    <a:pt x="402" y="1788"/>
                    <a:pt x="0" y="3067"/>
                  </a:cubicBezTo>
                  <a:lnTo>
                    <a:pt x="1085" y="4280"/>
                  </a:lnTo>
                  <a:cubicBezTo>
                    <a:pt x="3302" y="3724"/>
                    <a:pt x="3872" y="1005"/>
                    <a:pt x="4008" y="2"/>
                  </a:cubicBezTo>
                  <a:cubicBezTo>
                    <a:pt x="3985" y="1"/>
                    <a:pt x="3962" y="1"/>
                    <a:pt x="3939" y="1"/>
                  </a:cubicBezTo>
                  <a:close/>
                </a:path>
              </a:pathLst>
            </a:custGeom>
            <a:solidFill>
              <a:srgbClr val="788A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8" name="Google Shape;2408;p81"/>
            <p:cNvSpPr/>
            <p:nvPr/>
          </p:nvSpPr>
          <p:spPr>
            <a:xfrm>
              <a:off x="7966810" y="1519430"/>
              <a:ext cx="131281" cy="122992"/>
            </a:xfrm>
            <a:custGeom>
              <a:rect b="b" l="l" r="r" t="t"/>
              <a:pathLst>
                <a:path extrusionOk="0" h="4689" w="5005">
                  <a:moveTo>
                    <a:pt x="557" y="1"/>
                  </a:moveTo>
                  <a:cubicBezTo>
                    <a:pt x="374" y="1"/>
                    <a:pt x="189" y="12"/>
                    <a:pt x="1" y="37"/>
                  </a:cubicBezTo>
                  <a:cubicBezTo>
                    <a:pt x="1" y="37"/>
                    <a:pt x="224" y="4004"/>
                    <a:pt x="2957" y="4688"/>
                  </a:cubicBezTo>
                  <a:lnTo>
                    <a:pt x="5005" y="2410"/>
                  </a:lnTo>
                  <a:cubicBezTo>
                    <a:pt x="4374" y="1573"/>
                    <a:pt x="2680" y="1"/>
                    <a:pt x="557" y="1"/>
                  </a:cubicBezTo>
                  <a:close/>
                </a:path>
              </a:pathLst>
            </a:custGeom>
            <a:solidFill>
              <a:srgbClr val="A9B4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9" name="Google Shape;2409;p81"/>
            <p:cNvSpPr/>
            <p:nvPr/>
          </p:nvSpPr>
          <p:spPr>
            <a:xfrm>
              <a:off x="7967886" y="1530132"/>
              <a:ext cx="104946" cy="112291"/>
            </a:xfrm>
            <a:custGeom>
              <a:rect b="b" l="l" r="r" t="t"/>
              <a:pathLst>
                <a:path extrusionOk="0" h="4281" w="4001">
                  <a:moveTo>
                    <a:pt x="69" y="1"/>
                  </a:moveTo>
                  <a:cubicBezTo>
                    <a:pt x="46" y="1"/>
                    <a:pt x="23" y="1"/>
                    <a:pt x="0" y="2"/>
                  </a:cubicBezTo>
                  <a:cubicBezTo>
                    <a:pt x="129" y="1005"/>
                    <a:pt x="699" y="3724"/>
                    <a:pt x="2916" y="4280"/>
                  </a:cubicBezTo>
                  <a:lnTo>
                    <a:pt x="4001" y="3067"/>
                  </a:lnTo>
                  <a:cubicBezTo>
                    <a:pt x="3606" y="1788"/>
                    <a:pt x="1823" y="1"/>
                    <a:pt x="69" y="1"/>
                  </a:cubicBezTo>
                  <a:close/>
                </a:path>
              </a:pathLst>
            </a:custGeom>
            <a:solidFill>
              <a:srgbClr val="788A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0" name="Google Shape;2410;p81"/>
            <p:cNvSpPr/>
            <p:nvPr/>
          </p:nvSpPr>
          <p:spPr>
            <a:xfrm>
              <a:off x="8002562" y="1564677"/>
              <a:ext cx="298471" cy="310380"/>
            </a:xfrm>
            <a:custGeom>
              <a:rect b="b" l="l" r="r" t="t"/>
              <a:pathLst>
                <a:path extrusionOk="0" h="11833" w="11379">
                  <a:moveTo>
                    <a:pt x="5690" y="0"/>
                  </a:moveTo>
                  <a:cubicBezTo>
                    <a:pt x="2550" y="0"/>
                    <a:pt x="1" y="3641"/>
                    <a:pt x="1" y="6828"/>
                  </a:cubicBezTo>
                  <a:cubicBezTo>
                    <a:pt x="1" y="9595"/>
                    <a:pt x="2550" y="11832"/>
                    <a:pt x="5690" y="11832"/>
                  </a:cubicBezTo>
                  <a:cubicBezTo>
                    <a:pt x="8829" y="11832"/>
                    <a:pt x="11379" y="9595"/>
                    <a:pt x="11379" y="6828"/>
                  </a:cubicBezTo>
                  <a:cubicBezTo>
                    <a:pt x="11379" y="3641"/>
                    <a:pt x="8829" y="0"/>
                    <a:pt x="5690" y="0"/>
                  </a:cubicBezTo>
                  <a:close/>
                </a:path>
              </a:pathLst>
            </a:custGeom>
            <a:solidFill>
              <a:srgbClr val="B9C3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1" name="Google Shape;2411;p81"/>
            <p:cNvSpPr/>
            <p:nvPr/>
          </p:nvSpPr>
          <p:spPr>
            <a:xfrm>
              <a:off x="8100741" y="1803527"/>
              <a:ext cx="102481" cy="35778"/>
            </a:xfrm>
            <a:custGeom>
              <a:rect b="b" l="l" r="r" t="t"/>
              <a:pathLst>
                <a:path extrusionOk="0" h="1364" w="3907">
                  <a:moveTo>
                    <a:pt x="3906" y="1"/>
                  </a:moveTo>
                  <a:lnTo>
                    <a:pt x="1" y="21"/>
                  </a:lnTo>
                  <a:cubicBezTo>
                    <a:pt x="245" y="801"/>
                    <a:pt x="916" y="1363"/>
                    <a:pt x="1709" y="1363"/>
                  </a:cubicBezTo>
                  <a:lnTo>
                    <a:pt x="2184" y="1363"/>
                  </a:lnTo>
                  <a:cubicBezTo>
                    <a:pt x="2984" y="1363"/>
                    <a:pt x="3669" y="794"/>
                    <a:pt x="3906" y="1"/>
                  </a:cubicBezTo>
                  <a:close/>
                </a:path>
              </a:pathLst>
            </a:custGeom>
            <a:solidFill>
              <a:srgbClr val="5B72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2" name="Google Shape;2412;p81"/>
            <p:cNvSpPr/>
            <p:nvPr/>
          </p:nvSpPr>
          <p:spPr>
            <a:xfrm>
              <a:off x="8084924" y="1714948"/>
              <a:ext cx="133930" cy="94507"/>
            </a:xfrm>
            <a:custGeom>
              <a:rect b="b" l="l" r="r" t="t"/>
              <a:pathLst>
                <a:path extrusionOk="0" h="3603" w="5106">
                  <a:moveTo>
                    <a:pt x="2550" y="1"/>
                  </a:moveTo>
                  <a:cubicBezTo>
                    <a:pt x="1139" y="1"/>
                    <a:pt x="0" y="1045"/>
                    <a:pt x="0" y="2537"/>
                  </a:cubicBezTo>
                  <a:cubicBezTo>
                    <a:pt x="0" y="3430"/>
                    <a:pt x="677" y="3603"/>
                    <a:pt x="1373" y="3603"/>
                  </a:cubicBezTo>
                  <a:cubicBezTo>
                    <a:pt x="1813" y="3603"/>
                    <a:pt x="2261" y="3534"/>
                    <a:pt x="2550" y="3534"/>
                  </a:cubicBezTo>
                  <a:cubicBezTo>
                    <a:pt x="2846" y="3534"/>
                    <a:pt x="3297" y="3603"/>
                    <a:pt x="3738" y="3603"/>
                  </a:cubicBezTo>
                  <a:cubicBezTo>
                    <a:pt x="4434" y="3603"/>
                    <a:pt x="5106" y="3430"/>
                    <a:pt x="5106" y="2537"/>
                  </a:cubicBezTo>
                  <a:cubicBezTo>
                    <a:pt x="5106" y="1045"/>
                    <a:pt x="3960" y="1"/>
                    <a:pt x="2550" y="1"/>
                  </a:cubicBezTo>
                  <a:close/>
                </a:path>
              </a:pathLst>
            </a:custGeom>
            <a:solidFill>
              <a:srgbClr val="788A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3" name="Google Shape;2413;p81"/>
            <p:cNvSpPr/>
            <p:nvPr/>
          </p:nvSpPr>
          <p:spPr>
            <a:xfrm>
              <a:off x="8002562" y="1564677"/>
              <a:ext cx="149249" cy="309855"/>
            </a:xfrm>
            <a:custGeom>
              <a:rect b="b" l="l" r="r" t="t"/>
              <a:pathLst>
                <a:path extrusionOk="0" h="11813" w="5690">
                  <a:moveTo>
                    <a:pt x="5690" y="0"/>
                  </a:moveTo>
                  <a:cubicBezTo>
                    <a:pt x="2550" y="0"/>
                    <a:pt x="1" y="3648"/>
                    <a:pt x="1" y="6828"/>
                  </a:cubicBezTo>
                  <a:cubicBezTo>
                    <a:pt x="1" y="9439"/>
                    <a:pt x="2272" y="11581"/>
                    <a:pt x="5167" y="11812"/>
                  </a:cubicBezTo>
                  <a:cubicBezTo>
                    <a:pt x="3276" y="10924"/>
                    <a:pt x="1974" y="9066"/>
                    <a:pt x="1974" y="6910"/>
                  </a:cubicBezTo>
                  <a:cubicBezTo>
                    <a:pt x="1974" y="4204"/>
                    <a:pt x="3520" y="1200"/>
                    <a:pt x="5690" y="0"/>
                  </a:cubicBezTo>
                  <a:close/>
                </a:path>
              </a:pathLst>
            </a:custGeom>
            <a:solidFill>
              <a:srgbClr val="A9B4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4" name="Google Shape;2414;p81"/>
            <p:cNvSpPr/>
            <p:nvPr/>
          </p:nvSpPr>
          <p:spPr>
            <a:xfrm>
              <a:off x="8112492" y="1755684"/>
              <a:ext cx="29010" cy="28486"/>
            </a:xfrm>
            <a:custGeom>
              <a:rect b="b" l="l" r="r" t="t"/>
              <a:pathLst>
                <a:path extrusionOk="0" h="1086" w="1106">
                  <a:moveTo>
                    <a:pt x="633" y="1"/>
                  </a:moveTo>
                  <a:cubicBezTo>
                    <a:pt x="450" y="1"/>
                    <a:pt x="259" y="121"/>
                    <a:pt x="149" y="326"/>
                  </a:cubicBezTo>
                  <a:cubicBezTo>
                    <a:pt x="0" y="597"/>
                    <a:pt x="61" y="916"/>
                    <a:pt x="285" y="1038"/>
                  </a:cubicBezTo>
                  <a:cubicBezTo>
                    <a:pt x="344" y="1070"/>
                    <a:pt x="408" y="1085"/>
                    <a:pt x="474" y="1085"/>
                  </a:cubicBezTo>
                  <a:cubicBezTo>
                    <a:pt x="658" y="1085"/>
                    <a:pt x="853" y="965"/>
                    <a:pt x="963" y="760"/>
                  </a:cubicBezTo>
                  <a:cubicBezTo>
                    <a:pt x="1105" y="489"/>
                    <a:pt x="1044" y="163"/>
                    <a:pt x="820" y="48"/>
                  </a:cubicBezTo>
                  <a:cubicBezTo>
                    <a:pt x="762" y="16"/>
                    <a:pt x="698" y="1"/>
                    <a:pt x="633" y="1"/>
                  </a:cubicBezTo>
                  <a:close/>
                </a:path>
              </a:pathLst>
            </a:custGeom>
            <a:solidFill>
              <a:srgbClr val="465C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5" name="Google Shape;2415;p81"/>
            <p:cNvSpPr/>
            <p:nvPr/>
          </p:nvSpPr>
          <p:spPr>
            <a:xfrm>
              <a:off x="8161935" y="1755788"/>
              <a:ext cx="29194" cy="28538"/>
            </a:xfrm>
            <a:custGeom>
              <a:rect b="b" l="l" r="r" t="t"/>
              <a:pathLst>
                <a:path extrusionOk="0" h="1088" w="1113">
                  <a:moveTo>
                    <a:pt x="468" y="1"/>
                  </a:moveTo>
                  <a:cubicBezTo>
                    <a:pt x="404" y="1"/>
                    <a:pt x="342" y="15"/>
                    <a:pt x="285" y="44"/>
                  </a:cubicBezTo>
                  <a:cubicBezTo>
                    <a:pt x="61" y="166"/>
                    <a:pt x="0" y="485"/>
                    <a:pt x="149" y="763"/>
                  </a:cubicBezTo>
                  <a:cubicBezTo>
                    <a:pt x="260" y="964"/>
                    <a:pt x="453" y="1087"/>
                    <a:pt x="637" y="1087"/>
                  </a:cubicBezTo>
                  <a:cubicBezTo>
                    <a:pt x="700" y="1087"/>
                    <a:pt x="763" y="1072"/>
                    <a:pt x="821" y="1041"/>
                  </a:cubicBezTo>
                  <a:cubicBezTo>
                    <a:pt x="1044" y="919"/>
                    <a:pt x="1112" y="600"/>
                    <a:pt x="963" y="322"/>
                  </a:cubicBezTo>
                  <a:cubicBezTo>
                    <a:pt x="852" y="120"/>
                    <a:pt x="654" y="1"/>
                    <a:pt x="468" y="1"/>
                  </a:cubicBezTo>
                  <a:close/>
                </a:path>
              </a:pathLst>
            </a:custGeom>
            <a:solidFill>
              <a:srgbClr val="465C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6" name="Google Shape;2416;p81"/>
            <p:cNvSpPr/>
            <p:nvPr/>
          </p:nvSpPr>
          <p:spPr>
            <a:xfrm>
              <a:off x="8068189" y="1666213"/>
              <a:ext cx="35778" cy="41837"/>
            </a:xfrm>
            <a:custGeom>
              <a:rect b="b" l="l" r="r" t="t"/>
              <a:pathLst>
                <a:path extrusionOk="0" h="1595" w="1364">
                  <a:moveTo>
                    <a:pt x="685" y="1"/>
                  </a:moveTo>
                  <a:cubicBezTo>
                    <a:pt x="306" y="1"/>
                    <a:pt x="1" y="306"/>
                    <a:pt x="1" y="679"/>
                  </a:cubicBezTo>
                  <a:lnTo>
                    <a:pt x="1" y="910"/>
                  </a:lnTo>
                  <a:cubicBezTo>
                    <a:pt x="1" y="1289"/>
                    <a:pt x="306" y="1594"/>
                    <a:pt x="685" y="1594"/>
                  </a:cubicBezTo>
                  <a:cubicBezTo>
                    <a:pt x="1058" y="1594"/>
                    <a:pt x="1364" y="1289"/>
                    <a:pt x="1364" y="910"/>
                  </a:cubicBezTo>
                  <a:lnTo>
                    <a:pt x="1364" y="679"/>
                  </a:lnTo>
                  <a:cubicBezTo>
                    <a:pt x="1364" y="306"/>
                    <a:pt x="1058" y="1"/>
                    <a:pt x="685" y="1"/>
                  </a:cubicBezTo>
                  <a:close/>
                </a:path>
              </a:pathLst>
            </a:custGeom>
            <a:solidFill>
              <a:srgbClr val="203B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7" name="Google Shape;2417;p81"/>
            <p:cNvSpPr/>
            <p:nvPr/>
          </p:nvSpPr>
          <p:spPr>
            <a:xfrm>
              <a:off x="8086157" y="1666213"/>
              <a:ext cx="17810" cy="29797"/>
            </a:xfrm>
            <a:custGeom>
              <a:rect b="b" l="l" r="r" t="t"/>
              <a:pathLst>
                <a:path extrusionOk="0" h="1136" w="679">
                  <a:moveTo>
                    <a:pt x="0" y="1"/>
                  </a:moveTo>
                  <a:lnTo>
                    <a:pt x="0" y="794"/>
                  </a:lnTo>
                  <a:cubicBezTo>
                    <a:pt x="0" y="1021"/>
                    <a:pt x="170" y="1135"/>
                    <a:pt x="340" y="1135"/>
                  </a:cubicBezTo>
                  <a:cubicBezTo>
                    <a:pt x="509" y="1135"/>
                    <a:pt x="679" y="1021"/>
                    <a:pt x="679" y="794"/>
                  </a:cubicBezTo>
                  <a:lnTo>
                    <a:pt x="679" y="679"/>
                  </a:lnTo>
                  <a:cubicBezTo>
                    <a:pt x="679" y="306"/>
                    <a:pt x="373" y="1"/>
                    <a:pt x="0" y="1"/>
                  </a:cubicBezTo>
                  <a:close/>
                </a:path>
              </a:pathLst>
            </a:custGeom>
            <a:solidFill>
              <a:srgbClr val="405C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8" name="Google Shape;2418;p81"/>
            <p:cNvSpPr/>
            <p:nvPr/>
          </p:nvSpPr>
          <p:spPr>
            <a:xfrm>
              <a:off x="8080098" y="1672089"/>
              <a:ext cx="11961" cy="11961"/>
            </a:xfrm>
            <a:custGeom>
              <a:rect b="b" l="l" r="r" t="t"/>
              <a:pathLst>
                <a:path extrusionOk="0" h="456" w="456">
                  <a:moveTo>
                    <a:pt x="231" y="1"/>
                  </a:moveTo>
                  <a:cubicBezTo>
                    <a:pt x="103" y="1"/>
                    <a:pt x="1" y="102"/>
                    <a:pt x="1" y="231"/>
                  </a:cubicBezTo>
                  <a:cubicBezTo>
                    <a:pt x="1" y="353"/>
                    <a:pt x="103" y="455"/>
                    <a:pt x="231" y="455"/>
                  </a:cubicBezTo>
                  <a:cubicBezTo>
                    <a:pt x="354" y="455"/>
                    <a:pt x="455" y="353"/>
                    <a:pt x="455" y="231"/>
                  </a:cubicBezTo>
                  <a:cubicBezTo>
                    <a:pt x="455" y="102"/>
                    <a:pt x="354" y="1"/>
                    <a:pt x="23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9" name="Google Shape;2419;p81"/>
            <p:cNvSpPr/>
            <p:nvPr/>
          </p:nvSpPr>
          <p:spPr>
            <a:xfrm>
              <a:off x="8199628" y="1666213"/>
              <a:ext cx="35778" cy="41837"/>
            </a:xfrm>
            <a:custGeom>
              <a:rect b="b" l="l" r="r" t="t"/>
              <a:pathLst>
                <a:path extrusionOk="0" h="1595" w="1364">
                  <a:moveTo>
                    <a:pt x="679" y="1"/>
                  </a:moveTo>
                  <a:cubicBezTo>
                    <a:pt x="306" y="1"/>
                    <a:pt x="1" y="306"/>
                    <a:pt x="1" y="679"/>
                  </a:cubicBezTo>
                  <a:lnTo>
                    <a:pt x="1" y="910"/>
                  </a:lnTo>
                  <a:cubicBezTo>
                    <a:pt x="1" y="1289"/>
                    <a:pt x="306" y="1594"/>
                    <a:pt x="679" y="1594"/>
                  </a:cubicBezTo>
                  <a:cubicBezTo>
                    <a:pt x="1058" y="1594"/>
                    <a:pt x="1363" y="1289"/>
                    <a:pt x="1363" y="910"/>
                  </a:cubicBezTo>
                  <a:lnTo>
                    <a:pt x="1363" y="679"/>
                  </a:lnTo>
                  <a:cubicBezTo>
                    <a:pt x="1363" y="306"/>
                    <a:pt x="1058" y="1"/>
                    <a:pt x="679" y="1"/>
                  </a:cubicBezTo>
                  <a:close/>
                </a:path>
              </a:pathLst>
            </a:custGeom>
            <a:solidFill>
              <a:srgbClr val="203B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0" name="Google Shape;2420;p81"/>
            <p:cNvSpPr/>
            <p:nvPr/>
          </p:nvSpPr>
          <p:spPr>
            <a:xfrm>
              <a:off x="8217412" y="1666213"/>
              <a:ext cx="17994" cy="29797"/>
            </a:xfrm>
            <a:custGeom>
              <a:rect b="b" l="l" r="r" t="t"/>
              <a:pathLst>
                <a:path extrusionOk="0" h="1136" w="686">
                  <a:moveTo>
                    <a:pt x="1" y="1"/>
                  </a:moveTo>
                  <a:lnTo>
                    <a:pt x="1" y="794"/>
                  </a:lnTo>
                  <a:cubicBezTo>
                    <a:pt x="1" y="1021"/>
                    <a:pt x="172" y="1135"/>
                    <a:pt x="343" y="1135"/>
                  </a:cubicBezTo>
                  <a:cubicBezTo>
                    <a:pt x="514" y="1135"/>
                    <a:pt x="685" y="1021"/>
                    <a:pt x="685" y="794"/>
                  </a:cubicBezTo>
                  <a:lnTo>
                    <a:pt x="685" y="679"/>
                  </a:lnTo>
                  <a:cubicBezTo>
                    <a:pt x="685" y="306"/>
                    <a:pt x="380" y="1"/>
                    <a:pt x="1" y="1"/>
                  </a:cubicBezTo>
                  <a:close/>
                </a:path>
              </a:pathLst>
            </a:custGeom>
            <a:solidFill>
              <a:srgbClr val="405C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1" name="Google Shape;2421;p81"/>
            <p:cNvSpPr/>
            <p:nvPr/>
          </p:nvSpPr>
          <p:spPr>
            <a:xfrm>
              <a:off x="8211536" y="1672089"/>
              <a:ext cx="11961" cy="11961"/>
            </a:xfrm>
            <a:custGeom>
              <a:rect b="b" l="l" r="r" t="t"/>
              <a:pathLst>
                <a:path extrusionOk="0" h="456" w="456">
                  <a:moveTo>
                    <a:pt x="225" y="1"/>
                  </a:moveTo>
                  <a:cubicBezTo>
                    <a:pt x="103" y="1"/>
                    <a:pt x="1" y="102"/>
                    <a:pt x="1" y="231"/>
                  </a:cubicBezTo>
                  <a:cubicBezTo>
                    <a:pt x="1" y="353"/>
                    <a:pt x="103" y="455"/>
                    <a:pt x="225" y="455"/>
                  </a:cubicBezTo>
                  <a:cubicBezTo>
                    <a:pt x="353" y="455"/>
                    <a:pt x="455" y="353"/>
                    <a:pt x="455" y="231"/>
                  </a:cubicBezTo>
                  <a:cubicBezTo>
                    <a:pt x="455" y="102"/>
                    <a:pt x="353" y="1"/>
                    <a:pt x="22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22" name="Google Shape;2422;p81"/>
          <p:cNvGrpSpPr/>
          <p:nvPr/>
        </p:nvGrpSpPr>
        <p:grpSpPr>
          <a:xfrm>
            <a:off x="2792628" y="3365340"/>
            <a:ext cx="290445" cy="370079"/>
            <a:chOff x="2792628" y="3365340"/>
            <a:chExt cx="290445" cy="370079"/>
          </a:xfrm>
        </p:grpSpPr>
        <p:sp>
          <p:nvSpPr>
            <p:cNvPr id="2423" name="Google Shape;2423;p81"/>
            <p:cNvSpPr/>
            <p:nvPr/>
          </p:nvSpPr>
          <p:spPr>
            <a:xfrm>
              <a:off x="2792628" y="3365366"/>
              <a:ext cx="290445" cy="287769"/>
            </a:xfrm>
            <a:custGeom>
              <a:rect b="b" l="l" r="r" t="t"/>
              <a:pathLst>
                <a:path extrusionOk="0" h="10971" w="11073">
                  <a:moveTo>
                    <a:pt x="3984" y="1"/>
                  </a:moveTo>
                  <a:cubicBezTo>
                    <a:pt x="3825" y="1"/>
                    <a:pt x="3665" y="26"/>
                    <a:pt x="3512" y="78"/>
                  </a:cubicBezTo>
                  <a:cubicBezTo>
                    <a:pt x="3099" y="200"/>
                    <a:pt x="2760" y="485"/>
                    <a:pt x="2563" y="871"/>
                  </a:cubicBezTo>
                  <a:cubicBezTo>
                    <a:pt x="2495" y="1000"/>
                    <a:pt x="2367" y="1095"/>
                    <a:pt x="2224" y="1109"/>
                  </a:cubicBezTo>
                  <a:cubicBezTo>
                    <a:pt x="1797" y="1163"/>
                    <a:pt x="1410" y="1387"/>
                    <a:pt x="1153" y="1726"/>
                  </a:cubicBezTo>
                  <a:cubicBezTo>
                    <a:pt x="902" y="2045"/>
                    <a:pt x="787" y="2451"/>
                    <a:pt x="834" y="2851"/>
                  </a:cubicBezTo>
                  <a:cubicBezTo>
                    <a:pt x="1038" y="4343"/>
                    <a:pt x="3329" y="5042"/>
                    <a:pt x="4638" y="5326"/>
                  </a:cubicBezTo>
                  <a:cubicBezTo>
                    <a:pt x="4208" y="5267"/>
                    <a:pt x="3666" y="5213"/>
                    <a:pt x="3106" y="5213"/>
                  </a:cubicBezTo>
                  <a:cubicBezTo>
                    <a:pt x="1936" y="5213"/>
                    <a:pt x="689" y="5447"/>
                    <a:pt x="217" y="6350"/>
                  </a:cubicBezTo>
                  <a:cubicBezTo>
                    <a:pt x="34" y="6710"/>
                    <a:pt x="0" y="7130"/>
                    <a:pt x="129" y="7510"/>
                  </a:cubicBezTo>
                  <a:cubicBezTo>
                    <a:pt x="258" y="7923"/>
                    <a:pt x="543" y="8262"/>
                    <a:pt x="929" y="8459"/>
                  </a:cubicBezTo>
                  <a:cubicBezTo>
                    <a:pt x="1058" y="8527"/>
                    <a:pt x="1146" y="8656"/>
                    <a:pt x="1166" y="8798"/>
                  </a:cubicBezTo>
                  <a:cubicBezTo>
                    <a:pt x="1214" y="9225"/>
                    <a:pt x="1438" y="9612"/>
                    <a:pt x="1783" y="9876"/>
                  </a:cubicBezTo>
                  <a:cubicBezTo>
                    <a:pt x="2055" y="10084"/>
                    <a:pt x="2385" y="10198"/>
                    <a:pt x="2725" y="10198"/>
                  </a:cubicBezTo>
                  <a:cubicBezTo>
                    <a:pt x="2784" y="10198"/>
                    <a:pt x="2843" y="10195"/>
                    <a:pt x="2902" y="10188"/>
                  </a:cubicBezTo>
                  <a:cubicBezTo>
                    <a:pt x="4401" y="9985"/>
                    <a:pt x="5099" y="7693"/>
                    <a:pt x="5384" y="6384"/>
                  </a:cubicBezTo>
                  <a:lnTo>
                    <a:pt x="5384" y="6384"/>
                  </a:lnTo>
                  <a:cubicBezTo>
                    <a:pt x="5201" y="7713"/>
                    <a:pt x="5072" y="10107"/>
                    <a:pt x="6408" y="10805"/>
                  </a:cubicBezTo>
                  <a:cubicBezTo>
                    <a:pt x="6623" y="10914"/>
                    <a:pt x="6857" y="10971"/>
                    <a:pt x="7093" y="10971"/>
                  </a:cubicBezTo>
                  <a:cubicBezTo>
                    <a:pt x="7252" y="10971"/>
                    <a:pt x="7412" y="10945"/>
                    <a:pt x="7567" y="10893"/>
                  </a:cubicBezTo>
                  <a:cubicBezTo>
                    <a:pt x="7981" y="10764"/>
                    <a:pt x="8320" y="10480"/>
                    <a:pt x="8517" y="10100"/>
                  </a:cubicBezTo>
                  <a:cubicBezTo>
                    <a:pt x="8584" y="9964"/>
                    <a:pt x="8706" y="9876"/>
                    <a:pt x="8856" y="9856"/>
                  </a:cubicBezTo>
                  <a:cubicBezTo>
                    <a:pt x="9283" y="9808"/>
                    <a:pt x="9669" y="9585"/>
                    <a:pt x="9927" y="9239"/>
                  </a:cubicBezTo>
                  <a:cubicBezTo>
                    <a:pt x="10178" y="8920"/>
                    <a:pt x="10293" y="8520"/>
                    <a:pt x="10239" y="8120"/>
                  </a:cubicBezTo>
                  <a:cubicBezTo>
                    <a:pt x="10042" y="6621"/>
                    <a:pt x="7750" y="5923"/>
                    <a:pt x="6442" y="5638"/>
                  </a:cubicBezTo>
                  <a:lnTo>
                    <a:pt x="6442" y="5638"/>
                  </a:lnTo>
                  <a:cubicBezTo>
                    <a:pt x="6870" y="5700"/>
                    <a:pt x="7411" y="5754"/>
                    <a:pt x="7970" y="5754"/>
                  </a:cubicBezTo>
                  <a:cubicBezTo>
                    <a:pt x="9138" y="5754"/>
                    <a:pt x="10386" y="5517"/>
                    <a:pt x="10863" y="4614"/>
                  </a:cubicBezTo>
                  <a:cubicBezTo>
                    <a:pt x="11039" y="4255"/>
                    <a:pt x="11073" y="3841"/>
                    <a:pt x="10951" y="3455"/>
                  </a:cubicBezTo>
                  <a:cubicBezTo>
                    <a:pt x="10822" y="3048"/>
                    <a:pt x="10537" y="2702"/>
                    <a:pt x="10151" y="2506"/>
                  </a:cubicBezTo>
                  <a:cubicBezTo>
                    <a:pt x="10022" y="2445"/>
                    <a:pt x="9934" y="2316"/>
                    <a:pt x="9913" y="2167"/>
                  </a:cubicBezTo>
                  <a:cubicBezTo>
                    <a:pt x="9859" y="1739"/>
                    <a:pt x="9635" y="1353"/>
                    <a:pt x="9296" y="1095"/>
                  </a:cubicBezTo>
                  <a:cubicBezTo>
                    <a:pt x="9026" y="883"/>
                    <a:pt x="8693" y="772"/>
                    <a:pt x="8355" y="772"/>
                  </a:cubicBezTo>
                  <a:cubicBezTo>
                    <a:pt x="8294" y="772"/>
                    <a:pt x="8232" y="776"/>
                    <a:pt x="8171" y="783"/>
                  </a:cubicBezTo>
                  <a:cubicBezTo>
                    <a:pt x="6679" y="980"/>
                    <a:pt x="5981" y="3272"/>
                    <a:pt x="5696" y="4580"/>
                  </a:cubicBezTo>
                  <a:cubicBezTo>
                    <a:pt x="5879" y="3258"/>
                    <a:pt x="6008" y="865"/>
                    <a:pt x="4672" y="166"/>
                  </a:cubicBezTo>
                  <a:cubicBezTo>
                    <a:pt x="4457" y="57"/>
                    <a:pt x="4221" y="1"/>
                    <a:pt x="3984" y="1"/>
                  </a:cubicBezTo>
                  <a:close/>
                </a:path>
              </a:pathLst>
            </a:custGeom>
            <a:solidFill>
              <a:srgbClr val="C1CD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4" name="Google Shape;2424;p81"/>
            <p:cNvSpPr/>
            <p:nvPr/>
          </p:nvSpPr>
          <p:spPr>
            <a:xfrm>
              <a:off x="2792628" y="3502025"/>
              <a:ext cx="145314" cy="89156"/>
            </a:xfrm>
            <a:custGeom>
              <a:rect b="b" l="l" r="r" t="t"/>
              <a:pathLst>
                <a:path extrusionOk="0" h="3399" w="5540">
                  <a:moveTo>
                    <a:pt x="3114" y="1"/>
                  </a:moveTo>
                  <a:cubicBezTo>
                    <a:pt x="1943" y="1"/>
                    <a:pt x="691" y="235"/>
                    <a:pt x="217" y="1140"/>
                  </a:cubicBezTo>
                  <a:cubicBezTo>
                    <a:pt x="34" y="1500"/>
                    <a:pt x="0" y="1920"/>
                    <a:pt x="129" y="2300"/>
                  </a:cubicBezTo>
                  <a:cubicBezTo>
                    <a:pt x="251" y="2713"/>
                    <a:pt x="543" y="3052"/>
                    <a:pt x="922" y="3249"/>
                  </a:cubicBezTo>
                  <a:cubicBezTo>
                    <a:pt x="990" y="3283"/>
                    <a:pt x="1044" y="3337"/>
                    <a:pt x="1092" y="3398"/>
                  </a:cubicBezTo>
                  <a:lnTo>
                    <a:pt x="5540" y="272"/>
                  </a:lnTo>
                  <a:cubicBezTo>
                    <a:pt x="5540" y="272"/>
                    <a:pt x="4374" y="1"/>
                    <a:pt x="3114" y="1"/>
                  </a:cubicBezTo>
                  <a:close/>
                </a:path>
              </a:pathLst>
            </a:custGeom>
            <a:solidFill>
              <a:srgbClr val="D2DA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5" name="Google Shape;2425;p81"/>
            <p:cNvSpPr/>
            <p:nvPr/>
          </p:nvSpPr>
          <p:spPr>
            <a:xfrm>
              <a:off x="2937916" y="3427348"/>
              <a:ext cx="145157" cy="88946"/>
            </a:xfrm>
            <a:custGeom>
              <a:rect b="b" l="l" r="r" t="t"/>
              <a:pathLst>
                <a:path extrusionOk="0" h="3391" w="5534">
                  <a:moveTo>
                    <a:pt x="4449" y="0"/>
                  </a:moveTo>
                  <a:lnTo>
                    <a:pt x="1" y="3119"/>
                  </a:lnTo>
                  <a:cubicBezTo>
                    <a:pt x="1" y="3119"/>
                    <a:pt x="1166" y="3391"/>
                    <a:pt x="2426" y="3391"/>
                  </a:cubicBezTo>
                  <a:cubicBezTo>
                    <a:pt x="3597" y="3391"/>
                    <a:pt x="4850" y="3156"/>
                    <a:pt x="5324" y="2251"/>
                  </a:cubicBezTo>
                  <a:cubicBezTo>
                    <a:pt x="5500" y="1892"/>
                    <a:pt x="5534" y="1472"/>
                    <a:pt x="5412" y="1092"/>
                  </a:cubicBezTo>
                  <a:cubicBezTo>
                    <a:pt x="5283" y="678"/>
                    <a:pt x="4998" y="339"/>
                    <a:pt x="4612" y="143"/>
                  </a:cubicBezTo>
                  <a:cubicBezTo>
                    <a:pt x="4551" y="109"/>
                    <a:pt x="4496" y="61"/>
                    <a:pt x="4449" y="0"/>
                  </a:cubicBezTo>
                  <a:close/>
                </a:path>
              </a:pathLst>
            </a:custGeom>
            <a:solidFill>
              <a:srgbClr val="D2DA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6" name="Google Shape;2426;p81"/>
            <p:cNvSpPr/>
            <p:nvPr/>
          </p:nvSpPr>
          <p:spPr>
            <a:xfrm>
              <a:off x="2856105" y="3365340"/>
              <a:ext cx="108356" cy="143845"/>
            </a:xfrm>
            <a:custGeom>
              <a:rect b="b" l="l" r="r" t="t"/>
              <a:pathLst>
                <a:path extrusionOk="0" h="5484" w="4131">
                  <a:moveTo>
                    <a:pt x="1555" y="0"/>
                  </a:moveTo>
                  <a:cubicBezTo>
                    <a:pt x="1399" y="0"/>
                    <a:pt x="1242" y="24"/>
                    <a:pt x="1092" y="72"/>
                  </a:cubicBezTo>
                  <a:cubicBezTo>
                    <a:pt x="679" y="201"/>
                    <a:pt x="340" y="486"/>
                    <a:pt x="143" y="872"/>
                  </a:cubicBezTo>
                  <a:cubicBezTo>
                    <a:pt x="109" y="934"/>
                    <a:pt x="62" y="995"/>
                    <a:pt x="1" y="1035"/>
                  </a:cubicBezTo>
                  <a:lnTo>
                    <a:pt x="3120" y="5483"/>
                  </a:lnTo>
                  <a:cubicBezTo>
                    <a:pt x="3120" y="5483"/>
                    <a:pt x="4130" y="1151"/>
                    <a:pt x="2252" y="167"/>
                  </a:cubicBezTo>
                  <a:cubicBezTo>
                    <a:pt x="2034" y="57"/>
                    <a:pt x="1795" y="0"/>
                    <a:pt x="1555" y="0"/>
                  </a:cubicBezTo>
                  <a:close/>
                </a:path>
              </a:pathLst>
            </a:custGeom>
            <a:solidFill>
              <a:srgbClr val="D2DA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7" name="Google Shape;2427;p81"/>
            <p:cNvSpPr/>
            <p:nvPr/>
          </p:nvSpPr>
          <p:spPr>
            <a:xfrm>
              <a:off x="2911424" y="3509159"/>
              <a:ext cx="108173" cy="143845"/>
            </a:xfrm>
            <a:custGeom>
              <a:rect b="b" l="l" r="r" t="t"/>
              <a:pathLst>
                <a:path extrusionOk="0" h="5484" w="4124">
                  <a:moveTo>
                    <a:pt x="1011" y="0"/>
                  </a:moveTo>
                  <a:cubicBezTo>
                    <a:pt x="1011" y="1"/>
                    <a:pt x="1" y="4340"/>
                    <a:pt x="1879" y="5323"/>
                  </a:cubicBezTo>
                  <a:cubicBezTo>
                    <a:pt x="2095" y="5429"/>
                    <a:pt x="2331" y="5484"/>
                    <a:pt x="2569" y="5484"/>
                  </a:cubicBezTo>
                  <a:cubicBezTo>
                    <a:pt x="2726" y="5484"/>
                    <a:pt x="2884" y="5460"/>
                    <a:pt x="3038" y="5411"/>
                  </a:cubicBezTo>
                  <a:cubicBezTo>
                    <a:pt x="3445" y="5282"/>
                    <a:pt x="3791" y="4998"/>
                    <a:pt x="3988" y="4611"/>
                  </a:cubicBezTo>
                  <a:cubicBezTo>
                    <a:pt x="4021" y="4550"/>
                    <a:pt x="4069" y="4496"/>
                    <a:pt x="4123" y="4448"/>
                  </a:cubicBezTo>
                  <a:lnTo>
                    <a:pt x="1011" y="0"/>
                  </a:lnTo>
                  <a:close/>
                </a:path>
              </a:pathLst>
            </a:custGeom>
            <a:solidFill>
              <a:srgbClr val="D2DA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8" name="Google Shape;2428;p81"/>
            <p:cNvSpPr/>
            <p:nvPr/>
          </p:nvSpPr>
          <p:spPr>
            <a:xfrm>
              <a:off x="2830504" y="3566708"/>
              <a:ext cx="25181" cy="17889"/>
            </a:xfrm>
            <a:custGeom>
              <a:rect b="b" l="l" r="r" t="t"/>
              <a:pathLst>
                <a:path extrusionOk="0" h="682" w="960">
                  <a:moveTo>
                    <a:pt x="645" y="0"/>
                  </a:moveTo>
                  <a:cubicBezTo>
                    <a:pt x="606" y="0"/>
                    <a:pt x="565" y="11"/>
                    <a:pt x="522" y="37"/>
                  </a:cubicBezTo>
                  <a:lnTo>
                    <a:pt x="183" y="274"/>
                  </a:lnTo>
                  <a:cubicBezTo>
                    <a:pt x="0" y="396"/>
                    <a:pt x="89" y="681"/>
                    <a:pt x="312" y="681"/>
                  </a:cubicBezTo>
                  <a:cubicBezTo>
                    <a:pt x="353" y="681"/>
                    <a:pt x="400" y="668"/>
                    <a:pt x="434" y="641"/>
                  </a:cubicBezTo>
                  <a:lnTo>
                    <a:pt x="780" y="403"/>
                  </a:lnTo>
                  <a:cubicBezTo>
                    <a:pt x="960" y="257"/>
                    <a:pt x="833" y="0"/>
                    <a:pt x="645" y="0"/>
                  </a:cubicBezTo>
                  <a:close/>
                </a:path>
              </a:pathLst>
            </a:custGeom>
            <a:solidFill>
              <a:srgbClr val="AD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9" name="Google Shape;2429;p81"/>
            <p:cNvSpPr/>
            <p:nvPr/>
          </p:nvSpPr>
          <p:spPr>
            <a:xfrm>
              <a:off x="2857547" y="3525002"/>
              <a:ext cx="57890" cy="40735"/>
            </a:xfrm>
            <a:custGeom>
              <a:rect b="b" l="l" r="r" t="t"/>
              <a:pathLst>
                <a:path extrusionOk="0" h="1553" w="2207">
                  <a:moveTo>
                    <a:pt x="1871" y="1"/>
                  </a:moveTo>
                  <a:cubicBezTo>
                    <a:pt x="1825" y="1"/>
                    <a:pt x="1777" y="17"/>
                    <a:pt x="1729" y="54"/>
                  </a:cubicBezTo>
                  <a:lnTo>
                    <a:pt x="183" y="1146"/>
                  </a:lnTo>
                  <a:cubicBezTo>
                    <a:pt x="0" y="1268"/>
                    <a:pt x="88" y="1553"/>
                    <a:pt x="312" y="1553"/>
                  </a:cubicBezTo>
                  <a:cubicBezTo>
                    <a:pt x="353" y="1546"/>
                    <a:pt x="400" y="1532"/>
                    <a:pt x="434" y="1505"/>
                  </a:cubicBezTo>
                  <a:lnTo>
                    <a:pt x="1987" y="420"/>
                  </a:lnTo>
                  <a:cubicBezTo>
                    <a:pt x="2206" y="288"/>
                    <a:pt x="2066" y="1"/>
                    <a:pt x="1871" y="1"/>
                  </a:cubicBezTo>
                  <a:close/>
                </a:path>
              </a:pathLst>
            </a:custGeom>
            <a:solidFill>
              <a:srgbClr val="AD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0" name="Google Shape;2430;p81"/>
            <p:cNvSpPr/>
            <p:nvPr/>
          </p:nvSpPr>
          <p:spPr>
            <a:xfrm>
              <a:off x="3020095" y="3433407"/>
              <a:ext cx="26256" cy="18492"/>
            </a:xfrm>
            <a:custGeom>
              <a:rect b="b" l="l" r="r" t="t"/>
              <a:pathLst>
                <a:path extrusionOk="0" h="705" w="1001">
                  <a:moveTo>
                    <a:pt x="664" y="1"/>
                  </a:moveTo>
                  <a:cubicBezTo>
                    <a:pt x="619" y="1"/>
                    <a:pt x="570" y="17"/>
                    <a:pt x="523" y="54"/>
                  </a:cubicBezTo>
                  <a:lnTo>
                    <a:pt x="184" y="298"/>
                  </a:lnTo>
                  <a:cubicBezTo>
                    <a:pt x="1" y="420"/>
                    <a:pt x="89" y="705"/>
                    <a:pt x="312" y="705"/>
                  </a:cubicBezTo>
                  <a:cubicBezTo>
                    <a:pt x="353" y="705"/>
                    <a:pt x="401" y="691"/>
                    <a:pt x="435" y="664"/>
                  </a:cubicBezTo>
                  <a:lnTo>
                    <a:pt x="780" y="427"/>
                  </a:lnTo>
                  <a:cubicBezTo>
                    <a:pt x="1000" y="290"/>
                    <a:pt x="859" y="1"/>
                    <a:pt x="664" y="1"/>
                  </a:cubicBezTo>
                  <a:close/>
                </a:path>
              </a:pathLst>
            </a:custGeom>
            <a:solidFill>
              <a:srgbClr val="AD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1" name="Google Shape;2431;p81"/>
            <p:cNvSpPr/>
            <p:nvPr/>
          </p:nvSpPr>
          <p:spPr>
            <a:xfrm>
              <a:off x="2961392" y="3452529"/>
              <a:ext cx="57837" cy="40657"/>
            </a:xfrm>
            <a:custGeom>
              <a:rect b="b" l="l" r="r" t="t"/>
              <a:pathLst>
                <a:path extrusionOk="0" h="1550" w="2205">
                  <a:moveTo>
                    <a:pt x="1875" y="1"/>
                  </a:moveTo>
                  <a:cubicBezTo>
                    <a:pt x="1829" y="1"/>
                    <a:pt x="1779" y="18"/>
                    <a:pt x="1730" y="57"/>
                  </a:cubicBezTo>
                  <a:lnTo>
                    <a:pt x="184" y="1135"/>
                  </a:lnTo>
                  <a:cubicBezTo>
                    <a:pt x="1" y="1264"/>
                    <a:pt x="89" y="1549"/>
                    <a:pt x="313" y="1549"/>
                  </a:cubicBezTo>
                  <a:cubicBezTo>
                    <a:pt x="354" y="1542"/>
                    <a:pt x="401" y="1529"/>
                    <a:pt x="435" y="1508"/>
                  </a:cubicBezTo>
                  <a:lnTo>
                    <a:pt x="1981" y="423"/>
                  </a:lnTo>
                  <a:cubicBezTo>
                    <a:pt x="2205" y="287"/>
                    <a:pt x="2068" y="1"/>
                    <a:pt x="1875" y="1"/>
                  </a:cubicBezTo>
                  <a:close/>
                </a:path>
              </a:pathLst>
            </a:custGeom>
            <a:solidFill>
              <a:srgbClr val="AD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2" name="Google Shape;2432;p81"/>
            <p:cNvSpPr/>
            <p:nvPr/>
          </p:nvSpPr>
          <p:spPr>
            <a:xfrm>
              <a:off x="2860878" y="3404292"/>
              <a:ext cx="21404" cy="20591"/>
            </a:xfrm>
            <a:custGeom>
              <a:rect b="b" l="l" r="r" t="t"/>
              <a:pathLst>
                <a:path extrusionOk="0" h="785" w="816">
                  <a:moveTo>
                    <a:pt x="301" y="1"/>
                  </a:moveTo>
                  <a:cubicBezTo>
                    <a:pt x="146" y="1"/>
                    <a:pt x="1" y="172"/>
                    <a:pt x="104" y="344"/>
                  </a:cubicBezTo>
                  <a:lnTo>
                    <a:pt x="341" y="689"/>
                  </a:lnTo>
                  <a:cubicBezTo>
                    <a:pt x="388" y="744"/>
                    <a:pt x="456" y="784"/>
                    <a:pt x="531" y="784"/>
                  </a:cubicBezTo>
                  <a:cubicBezTo>
                    <a:pt x="707" y="784"/>
                    <a:pt x="816" y="581"/>
                    <a:pt x="714" y="432"/>
                  </a:cubicBezTo>
                  <a:lnTo>
                    <a:pt x="470" y="86"/>
                  </a:lnTo>
                  <a:cubicBezTo>
                    <a:pt x="421" y="26"/>
                    <a:pt x="360" y="1"/>
                    <a:pt x="301" y="1"/>
                  </a:cubicBezTo>
                  <a:close/>
                </a:path>
              </a:pathLst>
            </a:custGeom>
            <a:solidFill>
              <a:srgbClr val="AD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3" name="Google Shape;2433;p81"/>
            <p:cNvSpPr/>
            <p:nvPr/>
          </p:nvSpPr>
          <p:spPr>
            <a:xfrm>
              <a:off x="2879790" y="3431466"/>
              <a:ext cx="43568" cy="52093"/>
            </a:xfrm>
            <a:custGeom>
              <a:rect b="b" l="l" r="r" t="t"/>
              <a:pathLst>
                <a:path extrusionOk="0" h="1986" w="1661">
                  <a:moveTo>
                    <a:pt x="301" y="1"/>
                  </a:moveTo>
                  <a:cubicBezTo>
                    <a:pt x="146" y="1"/>
                    <a:pt x="1" y="168"/>
                    <a:pt x="108" y="338"/>
                  </a:cubicBezTo>
                  <a:lnTo>
                    <a:pt x="1186" y="1891"/>
                  </a:lnTo>
                  <a:cubicBezTo>
                    <a:pt x="1234" y="1945"/>
                    <a:pt x="1302" y="1986"/>
                    <a:pt x="1376" y="1986"/>
                  </a:cubicBezTo>
                  <a:cubicBezTo>
                    <a:pt x="1552" y="1986"/>
                    <a:pt x="1661" y="1776"/>
                    <a:pt x="1559" y="1633"/>
                  </a:cubicBezTo>
                  <a:lnTo>
                    <a:pt x="474" y="87"/>
                  </a:lnTo>
                  <a:cubicBezTo>
                    <a:pt x="425" y="26"/>
                    <a:pt x="362" y="1"/>
                    <a:pt x="301" y="1"/>
                  </a:cubicBezTo>
                  <a:close/>
                </a:path>
              </a:pathLst>
            </a:custGeom>
            <a:solidFill>
              <a:srgbClr val="AD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4" name="Google Shape;2434;p81"/>
            <p:cNvSpPr/>
            <p:nvPr/>
          </p:nvSpPr>
          <p:spPr>
            <a:xfrm>
              <a:off x="2993445" y="3593856"/>
              <a:ext cx="21509" cy="20617"/>
            </a:xfrm>
            <a:custGeom>
              <a:rect b="b" l="l" r="r" t="t"/>
              <a:pathLst>
                <a:path extrusionOk="0" h="786" w="820">
                  <a:moveTo>
                    <a:pt x="302" y="0"/>
                  </a:moveTo>
                  <a:cubicBezTo>
                    <a:pt x="146" y="0"/>
                    <a:pt x="1" y="169"/>
                    <a:pt x="108" y="345"/>
                  </a:cubicBezTo>
                  <a:lnTo>
                    <a:pt x="352" y="690"/>
                  </a:lnTo>
                  <a:cubicBezTo>
                    <a:pt x="392" y="744"/>
                    <a:pt x="459" y="784"/>
                    <a:pt x="532" y="785"/>
                  </a:cubicBezTo>
                  <a:lnTo>
                    <a:pt x="532" y="785"/>
                  </a:lnTo>
                  <a:cubicBezTo>
                    <a:pt x="713" y="783"/>
                    <a:pt x="819" y="581"/>
                    <a:pt x="711" y="433"/>
                  </a:cubicBezTo>
                  <a:lnTo>
                    <a:pt x="474" y="87"/>
                  </a:lnTo>
                  <a:cubicBezTo>
                    <a:pt x="425" y="26"/>
                    <a:pt x="362" y="0"/>
                    <a:pt x="302" y="0"/>
                  </a:cubicBezTo>
                  <a:close/>
                  <a:moveTo>
                    <a:pt x="532" y="785"/>
                  </a:moveTo>
                  <a:lnTo>
                    <a:pt x="532" y="785"/>
                  </a:lnTo>
                  <a:cubicBezTo>
                    <a:pt x="531" y="785"/>
                    <a:pt x="530" y="785"/>
                    <a:pt x="528" y="785"/>
                  </a:cubicBezTo>
                  <a:lnTo>
                    <a:pt x="535" y="785"/>
                  </a:lnTo>
                  <a:cubicBezTo>
                    <a:pt x="534" y="785"/>
                    <a:pt x="533" y="785"/>
                    <a:pt x="532" y="785"/>
                  </a:cubicBezTo>
                  <a:close/>
                </a:path>
              </a:pathLst>
            </a:custGeom>
            <a:solidFill>
              <a:srgbClr val="AD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5" name="Google Shape;2435;p81"/>
            <p:cNvSpPr/>
            <p:nvPr/>
          </p:nvSpPr>
          <p:spPr>
            <a:xfrm>
              <a:off x="2952500" y="3535258"/>
              <a:ext cx="43620" cy="52171"/>
            </a:xfrm>
            <a:custGeom>
              <a:rect b="b" l="l" r="r" t="t"/>
              <a:pathLst>
                <a:path extrusionOk="0" h="1989" w="1663">
                  <a:moveTo>
                    <a:pt x="299" y="1"/>
                  </a:moveTo>
                  <a:cubicBezTo>
                    <a:pt x="146" y="1"/>
                    <a:pt x="0" y="171"/>
                    <a:pt x="103" y="341"/>
                  </a:cubicBezTo>
                  <a:lnTo>
                    <a:pt x="1188" y="1887"/>
                  </a:lnTo>
                  <a:cubicBezTo>
                    <a:pt x="1228" y="1948"/>
                    <a:pt x="1296" y="1982"/>
                    <a:pt x="1371" y="1982"/>
                  </a:cubicBezTo>
                  <a:lnTo>
                    <a:pt x="1371" y="1989"/>
                  </a:lnTo>
                  <a:cubicBezTo>
                    <a:pt x="1554" y="1989"/>
                    <a:pt x="1662" y="1785"/>
                    <a:pt x="1554" y="1636"/>
                  </a:cubicBezTo>
                  <a:lnTo>
                    <a:pt x="469" y="90"/>
                  </a:lnTo>
                  <a:cubicBezTo>
                    <a:pt x="421" y="27"/>
                    <a:pt x="359" y="1"/>
                    <a:pt x="299" y="1"/>
                  </a:cubicBezTo>
                  <a:close/>
                </a:path>
              </a:pathLst>
            </a:custGeom>
            <a:solidFill>
              <a:srgbClr val="AD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6" name="Google Shape;2436;p81"/>
            <p:cNvSpPr/>
            <p:nvPr/>
          </p:nvSpPr>
          <p:spPr>
            <a:xfrm>
              <a:off x="2912315" y="3503284"/>
              <a:ext cx="41470" cy="232136"/>
            </a:xfrm>
            <a:custGeom>
              <a:rect b="b" l="l" r="r" t="t"/>
              <a:pathLst>
                <a:path extrusionOk="0" h="8850" w="1581">
                  <a:moveTo>
                    <a:pt x="970" y="1"/>
                  </a:moveTo>
                  <a:cubicBezTo>
                    <a:pt x="879" y="1"/>
                    <a:pt x="790" y="52"/>
                    <a:pt x="760" y="170"/>
                  </a:cubicBezTo>
                  <a:cubicBezTo>
                    <a:pt x="556" y="950"/>
                    <a:pt x="407" y="1743"/>
                    <a:pt x="312" y="2543"/>
                  </a:cubicBezTo>
                  <a:cubicBezTo>
                    <a:pt x="0" y="5120"/>
                    <a:pt x="272" y="7208"/>
                    <a:pt x="1106" y="8734"/>
                  </a:cubicBezTo>
                  <a:cubicBezTo>
                    <a:pt x="1146" y="8802"/>
                    <a:pt x="1221" y="8849"/>
                    <a:pt x="1309" y="8849"/>
                  </a:cubicBezTo>
                  <a:cubicBezTo>
                    <a:pt x="1479" y="8849"/>
                    <a:pt x="1580" y="8666"/>
                    <a:pt x="1499" y="8517"/>
                  </a:cubicBezTo>
                  <a:cubicBezTo>
                    <a:pt x="706" y="7073"/>
                    <a:pt x="455" y="5079"/>
                    <a:pt x="753" y="2597"/>
                  </a:cubicBezTo>
                  <a:cubicBezTo>
                    <a:pt x="855" y="1818"/>
                    <a:pt x="997" y="1045"/>
                    <a:pt x="1194" y="285"/>
                  </a:cubicBezTo>
                  <a:cubicBezTo>
                    <a:pt x="1238" y="112"/>
                    <a:pt x="1102" y="1"/>
                    <a:pt x="970" y="1"/>
                  </a:cubicBezTo>
                  <a:close/>
                </a:path>
              </a:pathLst>
            </a:custGeom>
            <a:solidFill>
              <a:srgbClr val="AD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7" name="Google Shape;2437;p81"/>
          <p:cNvGrpSpPr/>
          <p:nvPr/>
        </p:nvGrpSpPr>
        <p:grpSpPr>
          <a:xfrm>
            <a:off x="1389585" y="1988317"/>
            <a:ext cx="388125" cy="353790"/>
            <a:chOff x="1389585" y="1988317"/>
            <a:chExt cx="388125" cy="353790"/>
          </a:xfrm>
        </p:grpSpPr>
        <p:sp>
          <p:nvSpPr>
            <p:cNvPr id="2438" name="Google Shape;2438;p81"/>
            <p:cNvSpPr/>
            <p:nvPr/>
          </p:nvSpPr>
          <p:spPr>
            <a:xfrm>
              <a:off x="1673551" y="2066221"/>
              <a:ext cx="104159" cy="74546"/>
            </a:xfrm>
            <a:custGeom>
              <a:rect b="b" l="l" r="r" t="t"/>
              <a:pathLst>
                <a:path extrusionOk="0" h="2842" w="3971">
                  <a:moveTo>
                    <a:pt x="3608" y="0"/>
                  </a:moveTo>
                  <a:lnTo>
                    <a:pt x="0" y="1831"/>
                  </a:lnTo>
                  <a:lnTo>
                    <a:pt x="685" y="2747"/>
                  </a:lnTo>
                  <a:cubicBezTo>
                    <a:pt x="997" y="2812"/>
                    <a:pt x="1276" y="2842"/>
                    <a:pt x="1526" y="2842"/>
                  </a:cubicBezTo>
                  <a:cubicBezTo>
                    <a:pt x="3970" y="2842"/>
                    <a:pt x="3608" y="1"/>
                    <a:pt x="3608" y="0"/>
                  </a:cubicBezTo>
                  <a:close/>
                </a:path>
              </a:pathLst>
            </a:custGeom>
            <a:solidFill>
              <a:srgbClr val="D1DC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9" name="Google Shape;2439;p81"/>
            <p:cNvSpPr/>
            <p:nvPr/>
          </p:nvSpPr>
          <p:spPr>
            <a:xfrm>
              <a:off x="1691519" y="2074745"/>
              <a:ext cx="77510" cy="66021"/>
            </a:xfrm>
            <a:custGeom>
              <a:rect b="b" l="l" r="r" t="t"/>
              <a:pathLst>
                <a:path extrusionOk="0" h="2517" w="2955">
                  <a:moveTo>
                    <a:pt x="2936" y="1"/>
                  </a:moveTo>
                  <a:lnTo>
                    <a:pt x="2936" y="1"/>
                  </a:lnTo>
                  <a:cubicBezTo>
                    <a:pt x="2292" y="394"/>
                    <a:pt x="977" y="1276"/>
                    <a:pt x="0" y="2422"/>
                  </a:cubicBezTo>
                  <a:cubicBezTo>
                    <a:pt x="312" y="2487"/>
                    <a:pt x="591" y="2517"/>
                    <a:pt x="841" y="2517"/>
                  </a:cubicBezTo>
                  <a:cubicBezTo>
                    <a:pt x="2770" y="2517"/>
                    <a:pt x="2954" y="751"/>
                    <a:pt x="2936" y="1"/>
                  </a:cubicBezTo>
                  <a:close/>
                </a:path>
              </a:pathLst>
            </a:custGeom>
            <a:solidFill>
              <a:srgbClr val="BEC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0" name="Google Shape;2440;p81"/>
            <p:cNvSpPr/>
            <p:nvPr/>
          </p:nvSpPr>
          <p:spPr>
            <a:xfrm>
              <a:off x="1389585" y="2066221"/>
              <a:ext cx="104002" cy="74546"/>
            </a:xfrm>
            <a:custGeom>
              <a:rect b="b" l="l" r="r" t="t"/>
              <a:pathLst>
                <a:path extrusionOk="0" h="2842" w="3965">
                  <a:moveTo>
                    <a:pt x="364" y="0"/>
                  </a:moveTo>
                  <a:cubicBezTo>
                    <a:pt x="364" y="1"/>
                    <a:pt x="1" y="2842"/>
                    <a:pt x="2441" y="2842"/>
                  </a:cubicBezTo>
                  <a:cubicBezTo>
                    <a:pt x="2690" y="2842"/>
                    <a:pt x="2968" y="2812"/>
                    <a:pt x="3279" y="2747"/>
                  </a:cubicBezTo>
                  <a:lnTo>
                    <a:pt x="3964" y="1831"/>
                  </a:lnTo>
                  <a:lnTo>
                    <a:pt x="364" y="0"/>
                  </a:lnTo>
                  <a:close/>
                </a:path>
              </a:pathLst>
            </a:custGeom>
            <a:solidFill>
              <a:srgbClr val="D1DC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1" name="Google Shape;2441;p81"/>
            <p:cNvSpPr/>
            <p:nvPr/>
          </p:nvSpPr>
          <p:spPr>
            <a:xfrm>
              <a:off x="1398267" y="2074745"/>
              <a:ext cx="77352" cy="66021"/>
            </a:xfrm>
            <a:custGeom>
              <a:rect b="b" l="l" r="r" t="t"/>
              <a:pathLst>
                <a:path extrusionOk="0" h="2517" w="2949">
                  <a:moveTo>
                    <a:pt x="12" y="1"/>
                  </a:moveTo>
                  <a:lnTo>
                    <a:pt x="12" y="1"/>
                  </a:lnTo>
                  <a:cubicBezTo>
                    <a:pt x="0" y="751"/>
                    <a:pt x="185" y="2517"/>
                    <a:pt x="2109" y="2517"/>
                  </a:cubicBezTo>
                  <a:cubicBezTo>
                    <a:pt x="2359" y="2517"/>
                    <a:pt x="2637" y="2487"/>
                    <a:pt x="2948" y="2422"/>
                  </a:cubicBezTo>
                  <a:cubicBezTo>
                    <a:pt x="1972" y="1276"/>
                    <a:pt x="657" y="394"/>
                    <a:pt x="12" y="1"/>
                  </a:cubicBezTo>
                  <a:close/>
                </a:path>
              </a:pathLst>
            </a:custGeom>
            <a:solidFill>
              <a:srgbClr val="BEC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2" name="Google Shape;2442;p81"/>
            <p:cNvSpPr/>
            <p:nvPr/>
          </p:nvSpPr>
          <p:spPr>
            <a:xfrm>
              <a:off x="1655584" y="1988317"/>
              <a:ext cx="89838" cy="101930"/>
            </a:xfrm>
            <a:custGeom>
              <a:rect b="b" l="l" r="r" t="t"/>
              <a:pathLst>
                <a:path extrusionOk="0" h="3886" w="3425">
                  <a:moveTo>
                    <a:pt x="2286" y="1"/>
                  </a:moveTo>
                  <a:cubicBezTo>
                    <a:pt x="2285" y="1"/>
                    <a:pt x="1865" y="1994"/>
                    <a:pt x="0" y="2516"/>
                  </a:cubicBezTo>
                  <a:lnTo>
                    <a:pt x="909" y="3886"/>
                  </a:lnTo>
                  <a:cubicBezTo>
                    <a:pt x="3425" y="2292"/>
                    <a:pt x="2286" y="1"/>
                    <a:pt x="2286" y="1"/>
                  </a:cubicBezTo>
                  <a:close/>
                </a:path>
              </a:pathLst>
            </a:custGeom>
            <a:solidFill>
              <a:srgbClr val="D7E1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3" name="Google Shape;2443;p81"/>
            <p:cNvSpPr/>
            <p:nvPr/>
          </p:nvSpPr>
          <p:spPr>
            <a:xfrm>
              <a:off x="1670168" y="1988317"/>
              <a:ext cx="75254" cy="101930"/>
            </a:xfrm>
            <a:custGeom>
              <a:rect b="b" l="l" r="r" t="t"/>
              <a:pathLst>
                <a:path extrusionOk="0" h="3886" w="2869">
                  <a:moveTo>
                    <a:pt x="1730" y="1"/>
                  </a:moveTo>
                  <a:cubicBezTo>
                    <a:pt x="1730" y="1"/>
                    <a:pt x="1967" y="2123"/>
                    <a:pt x="0" y="3350"/>
                  </a:cubicBezTo>
                  <a:lnTo>
                    <a:pt x="353" y="3886"/>
                  </a:lnTo>
                  <a:cubicBezTo>
                    <a:pt x="2869" y="2286"/>
                    <a:pt x="1730" y="1"/>
                    <a:pt x="1730" y="1"/>
                  </a:cubicBezTo>
                  <a:close/>
                </a:path>
              </a:pathLst>
            </a:custGeom>
            <a:solidFill>
              <a:srgbClr val="E7ED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4" name="Google Shape;2444;p81"/>
            <p:cNvSpPr/>
            <p:nvPr/>
          </p:nvSpPr>
          <p:spPr>
            <a:xfrm>
              <a:off x="1421691" y="1988317"/>
              <a:ext cx="90021" cy="101930"/>
            </a:xfrm>
            <a:custGeom>
              <a:rect b="b" l="l" r="r" t="t"/>
              <a:pathLst>
                <a:path extrusionOk="0" h="3886" w="3432">
                  <a:moveTo>
                    <a:pt x="1140" y="1"/>
                  </a:moveTo>
                  <a:cubicBezTo>
                    <a:pt x="1140" y="1"/>
                    <a:pt x="1" y="2292"/>
                    <a:pt x="2516" y="3886"/>
                  </a:cubicBezTo>
                  <a:lnTo>
                    <a:pt x="3432" y="2516"/>
                  </a:lnTo>
                  <a:cubicBezTo>
                    <a:pt x="1560" y="1994"/>
                    <a:pt x="1140" y="1"/>
                    <a:pt x="1140" y="1"/>
                  </a:cubicBezTo>
                  <a:close/>
                </a:path>
              </a:pathLst>
            </a:custGeom>
            <a:solidFill>
              <a:srgbClr val="E7ED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5" name="Google Shape;2445;p81"/>
            <p:cNvSpPr/>
            <p:nvPr/>
          </p:nvSpPr>
          <p:spPr>
            <a:xfrm>
              <a:off x="1421691" y="1988317"/>
              <a:ext cx="75280" cy="101930"/>
            </a:xfrm>
            <a:custGeom>
              <a:rect b="b" l="l" r="r" t="t"/>
              <a:pathLst>
                <a:path extrusionOk="0" h="3886" w="2870">
                  <a:moveTo>
                    <a:pt x="1140" y="1"/>
                  </a:moveTo>
                  <a:cubicBezTo>
                    <a:pt x="1140" y="1"/>
                    <a:pt x="1" y="2286"/>
                    <a:pt x="2516" y="3886"/>
                  </a:cubicBezTo>
                  <a:lnTo>
                    <a:pt x="2869" y="3350"/>
                  </a:lnTo>
                  <a:cubicBezTo>
                    <a:pt x="903" y="2123"/>
                    <a:pt x="1140" y="1"/>
                    <a:pt x="1140" y="1"/>
                  </a:cubicBezTo>
                  <a:close/>
                </a:path>
              </a:pathLst>
            </a:custGeom>
            <a:solidFill>
              <a:srgbClr val="D7E1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6" name="Google Shape;2446;p81"/>
            <p:cNvSpPr/>
            <p:nvPr/>
          </p:nvSpPr>
          <p:spPr>
            <a:xfrm>
              <a:off x="1461193" y="2012502"/>
              <a:ext cx="244726" cy="295088"/>
            </a:xfrm>
            <a:custGeom>
              <a:rect b="b" l="l" r="r" t="t"/>
              <a:pathLst>
                <a:path extrusionOk="0" h="11250" w="9330">
                  <a:moveTo>
                    <a:pt x="4654" y="1"/>
                  </a:moveTo>
                  <a:cubicBezTo>
                    <a:pt x="2015" y="1"/>
                    <a:pt x="1" y="2357"/>
                    <a:pt x="400" y="4964"/>
                  </a:cubicBezTo>
                  <a:lnTo>
                    <a:pt x="977" y="8721"/>
                  </a:lnTo>
                  <a:cubicBezTo>
                    <a:pt x="1139" y="9751"/>
                    <a:pt x="1722" y="10673"/>
                    <a:pt x="2597" y="11250"/>
                  </a:cubicBezTo>
                  <a:lnTo>
                    <a:pt x="6740" y="11250"/>
                  </a:lnTo>
                  <a:cubicBezTo>
                    <a:pt x="7608" y="10673"/>
                    <a:pt x="8191" y="9751"/>
                    <a:pt x="8354" y="8721"/>
                  </a:cubicBezTo>
                  <a:lnTo>
                    <a:pt x="8930" y="4971"/>
                  </a:lnTo>
                  <a:cubicBezTo>
                    <a:pt x="9330" y="2357"/>
                    <a:pt x="7316" y="1"/>
                    <a:pt x="4677" y="1"/>
                  </a:cubicBezTo>
                  <a:cubicBezTo>
                    <a:pt x="4673" y="1"/>
                    <a:pt x="4669" y="1"/>
                    <a:pt x="4665" y="1"/>
                  </a:cubicBezTo>
                  <a:cubicBezTo>
                    <a:pt x="4661" y="1"/>
                    <a:pt x="4658" y="1"/>
                    <a:pt x="4654" y="1"/>
                  </a:cubicBezTo>
                  <a:close/>
                </a:path>
              </a:pathLst>
            </a:custGeom>
            <a:solidFill>
              <a:srgbClr val="E7ED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7" name="Google Shape;2447;p81"/>
            <p:cNvSpPr/>
            <p:nvPr/>
          </p:nvSpPr>
          <p:spPr>
            <a:xfrm>
              <a:off x="1461901" y="2012869"/>
              <a:ext cx="111346" cy="294720"/>
            </a:xfrm>
            <a:custGeom>
              <a:rect b="b" l="l" r="r" t="t"/>
              <a:pathLst>
                <a:path extrusionOk="0" h="11236" w="4245">
                  <a:moveTo>
                    <a:pt x="4245" y="0"/>
                  </a:moveTo>
                  <a:cubicBezTo>
                    <a:pt x="1770" y="224"/>
                    <a:pt x="0" y="2489"/>
                    <a:pt x="373" y="4950"/>
                  </a:cubicBezTo>
                  <a:lnTo>
                    <a:pt x="956" y="8700"/>
                  </a:lnTo>
                  <a:cubicBezTo>
                    <a:pt x="1112" y="9737"/>
                    <a:pt x="1695" y="10653"/>
                    <a:pt x="2570" y="11236"/>
                  </a:cubicBezTo>
                  <a:lnTo>
                    <a:pt x="3628" y="11236"/>
                  </a:lnTo>
                  <a:cubicBezTo>
                    <a:pt x="3079" y="10605"/>
                    <a:pt x="2733" y="9825"/>
                    <a:pt x="2624" y="8998"/>
                  </a:cubicBezTo>
                  <a:lnTo>
                    <a:pt x="2062" y="4889"/>
                  </a:lnTo>
                  <a:cubicBezTo>
                    <a:pt x="1777" y="2821"/>
                    <a:pt x="2726" y="909"/>
                    <a:pt x="4245" y="0"/>
                  </a:cubicBezTo>
                  <a:close/>
                </a:path>
              </a:pathLst>
            </a:custGeom>
            <a:solidFill>
              <a:srgbClr val="D1DC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8" name="Google Shape;2448;p81"/>
            <p:cNvSpPr/>
            <p:nvPr/>
          </p:nvSpPr>
          <p:spPr>
            <a:xfrm>
              <a:off x="1526270" y="2270054"/>
              <a:ext cx="114573" cy="72054"/>
            </a:xfrm>
            <a:custGeom>
              <a:rect b="b" l="l" r="r" t="t"/>
              <a:pathLst>
                <a:path extrusionOk="0" h="2747" w="4368">
                  <a:moveTo>
                    <a:pt x="1520" y="0"/>
                  </a:moveTo>
                  <a:cubicBezTo>
                    <a:pt x="848" y="0"/>
                    <a:pt x="272" y="488"/>
                    <a:pt x="164" y="1146"/>
                  </a:cubicBezTo>
                  <a:lnTo>
                    <a:pt x="123" y="1417"/>
                  </a:lnTo>
                  <a:cubicBezTo>
                    <a:pt x="1" y="2109"/>
                    <a:pt x="543" y="2746"/>
                    <a:pt x="1249" y="2746"/>
                  </a:cubicBezTo>
                  <a:lnTo>
                    <a:pt x="3120" y="2746"/>
                  </a:lnTo>
                  <a:cubicBezTo>
                    <a:pt x="3832" y="2746"/>
                    <a:pt x="4368" y="2116"/>
                    <a:pt x="4252" y="1417"/>
                  </a:cubicBezTo>
                  <a:lnTo>
                    <a:pt x="4212" y="1146"/>
                  </a:lnTo>
                  <a:cubicBezTo>
                    <a:pt x="4096" y="488"/>
                    <a:pt x="3527" y="0"/>
                    <a:pt x="2856" y="0"/>
                  </a:cubicBezTo>
                  <a:close/>
                </a:path>
              </a:pathLst>
            </a:custGeom>
            <a:solidFill>
              <a:srgbClr val="A9B4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9" name="Google Shape;2449;p81"/>
            <p:cNvSpPr/>
            <p:nvPr/>
          </p:nvSpPr>
          <p:spPr>
            <a:xfrm>
              <a:off x="1526270" y="2270211"/>
              <a:ext cx="75437" cy="71896"/>
            </a:xfrm>
            <a:custGeom>
              <a:rect b="b" l="l" r="r" t="t"/>
              <a:pathLst>
                <a:path extrusionOk="0" h="2741" w="2876">
                  <a:moveTo>
                    <a:pt x="1506" y="1"/>
                  </a:moveTo>
                  <a:cubicBezTo>
                    <a:pt x="841" y="1"/>
                    <a:pt x="271" y="487"/>
                    <a:pt x="164" y="1147"/>
                  </a:cubicBezTo>
                  <a:lnTo>
                    <a:pt x="116" y="1411"/>
                  </a:lnTo>
                  <a:cubicBezTo>
                    <a:pt x="1" y="2110"/>
                    <a:pt x="537" y="2740"/>
                    <a:pt x="1249" y="2740"/>
                  </a:cubicBezTo>
                  <a:lnTo>
                    <a:pt x="1777" y="2740"/>
                  </a:lnTo>
                  <a:cubicBezTo>
                    <a:pt x="1547" y="2421"/>
                    <a:pt x="1452" y="2028"/>
                    <a:pt x="1513" y="1642"/>
                  </a:cubicBezTo>
                  <a:lnTo>
                    <a:pt x="1560" y="1330"/>
                  </a:lnTo>
                  <a:cubicBezTo>
                    <a:pt x="1669" y="577"/>
                    <a:pt x="2218" y="21"/>
                    <a:pt x="2876" y="1"/>
                  </a:cubicBezTo>
                  <a:lnTo>
                    <a:pt x="1520" y="1"/>
                  </a:lnTo>
                  <a:cubicBezTo>
                    <a:pt x="1515" y="1"/>
                    <a:pt x="1511" y="1"/>
                    <a:pt x="1506" y="1"/>
                  </a:cubicBezTo>
                  <a:close/>
                </a:path>
              </a:pathLst>
            </a:custGeom>
            <a:solidFill>
              <a:srgbClr val="98A6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0" name="Google Shape;2450;p81"/>
            <p:cNvSpPr/>
            <p:nvPr/>
          </p:nvSpPr>
          <p:spPr>
            <a:xfrm>
              <a:off x="1547621" y="2287628"/>
              <a:ext cx="19463" cy="24420"/>
            </a:xfrm>
            <a:custGeom>
              <a:rect b="b" l="l" r="r" t="t"/>
              <a:pathLst>
                <a:path extrusionOk="0" h="931" w="742">
                  <a:moveTo>
                    <a:pt x="406" y="1"/>
                  </a:moveTo>
                  <a:cubicBezTo>
                    <a:pt x="344" y="1"/>
                    <a:pt x="281" y="28"/>
                    <a:pt x="231" y="96"/>
                  </a:cubicBezTo>
                  <a:cubicBezTo>
                    <a:pt x="82" y="266"/>
                    <a:pt x="1" y="483"/>
                    <a:pt x="1" y="706"/>
                  </a:cubicBezTo>
                  <a:cubicBezTo>
                    <a:pt x="1" y="829"/>
                    <a:pt x="102" y="930"/>
                    <a:pt x="231" y="930"/>
                  </a:cubicBezTo>
                  <a:cubicBezTo>
                    <a:pt x="353" y="930"/>
                    <a:pt x="455" y="829"/>
                    <a:pt x="455" y="706"/>
                  </a:cubicBezTo>
                  <a:cubicBezTo>
                    <a:pt x="455" y="591"/>
                    <a:pt x="502" y="476"/>
                    <a:pt x="577" y="395"/>
                  </a:cubicBezTo>
                  <a:cubicBezTo>
                    <a:pt x="742" y="220"/>
                    <a:pt x="579" y="1"/>
                    <a:pt x="406" y="1"/>
                  </a:cubicBezTo>
                  <a:close/>
                </a:path>
              </a:pathLst>
            </a:custGeom>
            <a:solidFill>
              <a:srgbClr val="465C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1" name="Google Shape;2451;p81"/>
            <p:cNvSpPr/>
            <p:nvPr/>
          </p:nvSpPr>
          <p:spPr>
            <a:xfrm>
              <a:off x="1600029" y="2287628"/>
              <a:ext cx="19463" cy="24420"/>
            </a:xfrm>
            <a:custGeom>
              <a:rect b="b" l="l" r="r" t="t"/>
              <a:pathLst>
                <a:path extrusionOk="0" h="931" w="742">
                  <a:moveTo>
                    <a:pt x="337" y="1"/>
                  </a:moveTo>
                  <a:cubicBezTo>
                    <a:pt x="164" y="1"/>
                    <a:pt x="1" y="220"/>
                    <a:pt x="166" y="395"/>
                  </a:cubicBezTo>
                  <a:cubicBezTo>
                    <a:pt x="240" y="476"/>
                    <a:pt x="288" y="591"/>
                    <a:pt x="288" y="706"/>
                  </a:cubicBezTo>
                  <a:cubicBezTo>
                    <a:pt x="288" y="829"/>
                    <a:pt x="389" y="930"/>
                    <a:pt x="518" y="930"/>
                  </a:cubicBezTo>
                  <a:cubicBezTo>
                    <a:pt x="640" y="930"/>
                    <a:pt x="742" y="829"/>
                    <a:pt x="742" y="706"/>
                  </a:cubicBezTo>
                  <a:cubicBezTo>
                    <a:pt x="742" y="483"/>
                    <a:pt x="661" y="266"/>
                    <a:pt x="511" y="96"/>
                  </a:cubicBezTo>
                  <a:cubicBezTo>
                    <a:pt x="461" y="28"/>
                    <a:pt x="398" y="1"/>
                    <a:pt x="337" y="1"/>
                  </a:cubicBezTo>
                  <a:close/>
                </a:path>
              </a:pathLst>
            </a:custGeom>
            <a:solidFill>
              <a:srgbClr val="465C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2" name="Google Shape;2452;p81"/>
            <p:cNvSpPr/>
            <p:nvPr/>
          </p:nvSpPr>
          <p:spPr>
            <a:xfrm>
              <a:off x="1499594" y="2126156"/>
              <a:ext cx="35961" cy="41994"/>
            </a:xfrm>
            <a:custGeom>
              <a:rect b="b" l="l" r="r" t="t"/>
              <a:pathLst>
                <a:path extrusionOk="0" h="1601" w="1371">
                  <a:moveTo>
                    <a:pt x="686" y="1"/>
                  </a:moveTo>
                  <a:cubicBezTo>
                    <a:pt x="306" y="1"/>
                    <a:pt x="1" y="312"/>
                    <a:pt x="1" y="685"/>
                  </a:cubicBezTo>
                  <a:lnTo>
                    <a:pt x="1" y="916"/>
                  </a:lnTo>
                  <a:cubicBezTo>
                    <a:pt x="1" y="1296"/>
                    <a:pt x="306" y="1601"/>
                    <a:pt x="686" y="1601"/>
                  </a:cubicBezTo>
                  <a:cubicBezTo>
                    <a:pt x="1065" y="1601"/>
                    <a:pt x="1370" y="1296"/>
                    <a:pt x="1370" y="923"/>
                  </a:cubicBezTo>
                  <a:lnTo>
                    <a:pt x="1370" y="685"/>
                  </a:lnTo>
                  <a:cubicBezTo>
                    <a:pt x="1370" y="312"/>
                    <a:pt x="1065" y="1"/>
                    <a:pt x="686" y="1"/>
                  </a:cubicBezTo>
                  <a:close/>
                </a:path>
              </a:pathLst>
            </a:custGeom>
            <a:solidFill>
              <a:srgbClr val="203B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3" name="Google Shape;2453;p81"/>
            <p:cNvSpPr/>
            <p:nvPr/>
          </p:nvSpPr>
          <p:spPr>
            <a:xfrm>
              <a:off x="1517561" y="2126156"/>
              <a:ext cx="17994" cy="30086"/>
            </a:xfrm>
            <a:custGeom>
              <a:rect b="b" l="l" r="r" t="t"/>
              <a:pathLst>
                <a:path extrusionOk="0" h="1147" w="686">
                  <a:moveTo>
                    <a:pt x="1" y="1"/>
                  </a:moveTo>
                  <a:lnTo>
                    <a:pt x="1" y="801"/>
                  </a:lnTo>
                  <a:cubicBezTo>
                    <a:pt x="1" y="1031"/>
                    <a:pt x="172" y="1146"/>
                    <a:pt x="343" y="1146"/>
                  </a:cubicBezTo>
                  <a:cubicBezTo>
                    <a:pt x="514" y="1146"/>
                    <a:pt x="685" y="1031"/>
                    <a:pt x="685" y="801"/>
                  </a:cubicBezTo>
                  <a:lnTo>
                    <a:pt x="685" y="685"/>
                  </a:lnTo>
                  <a:cubicBezTo>
                    <a:pt x="685" y="312"/>
                    <a:pt x="380" y="1"/>
                    <a:pt x="1" y="1"/>
                  </a:cubicBezTo>
                  <a:close/>
                </a:path>
              </a:pathLst>
            </a:custGeom>
            <a:solidFill>
              <a:srgbClr val="405C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4" name="Google Shape;2454;p81"/>
            <p:cNvSpPr/>
            <p:nvPr/>
          </p:nvSpPr>
          <p:spPr>
            <a:xfrm>
              <a:off x="1511686" y="2132215"/>
              <a:ext cx="11961" cy="11935"/>
            </a:xfrm>
            <a:custGeom>
              <a:rect b="b" l="l" r="r" t="t"/>
              <a:pathLst>
                <a:path extrusionOk="0" h="455" w="456">
                  <a:moveTo>
                    <a:pt x="225" y="0"/>
                  </a:moveTo>
                  <a:cubicBezTo>
                    <a:pt x="103" y="0"/>
                    <a:pt x="1" y="102"/>
                    <a:pt x="1" y="231"/>
                  </a:cubicBezTo>
                  <a:cubicBezTo>
                    <a:pt x="1" y="353"/>
                    <a:pt x="103" y="454"/>
                    <a:pt x="225" y="454"/>
                  </a:cubicBezTo>
                  <a:cubicBezTo>
                    <a:pt x="353" y="454"/>
                    <a:pt x="455" y="353"/>
                    <a:pt x="455" y="231"/>
                  </a:cubicBezTo>
                  <a:cubicBezTo>
                    <a:pt x="455" y="102"/>
                    <a:pt x="353" y="0"/>
                    <a:pt x="22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5" name="Google Shape;2455;p81"/>
            <p:cNvSpPr/>
            <p:nvPr/>
          </p:nvSpPr>
          <p:spPr>
            <a:xfrm>
              <a:off x="1631583" y="2126156"/>
              <a:ext cx="35935" cy="41994"/>
            </a:xfrm>
            <a:custGeom>
              <a:rect b="b" l="l" r="r" t="t"/>
              <a:pathLst>
                <a:path extrusionOk="0" h="1601" w="1370">
                  <a:moveTo>
                    <a:pt x="685" y="1"/>
                  </a:moveTo>
                  <a:cubicBezTo>
                    <a:pt x="305" y="1"/>
                    <a:pt x="0" y="312"/>
                    <a:pt x="0" y="685"/>
                  </a:cubicBezTo>
                  <a:lnTo>
                    <a:pt x="0" y="916"/>
                  </a:lnTo>
                  <a:cubicBezTo>
                    <a:pt x="0" y="1296"/>
                    <a:pt x="305" y="1601"/>
                    <a:pt x="685" y="1601"/>
                  </a:cubicBezTo>
                  <a:cubicBezTo>
                    <a:pt x="1065" y="1601"/>
                    <a:pt x="1370" y="1296"/>
                    <a:pt x="1370" y="923"/>
                  </a:cubicBezTo>
                  <a:lnTo>
                    <a:pt x="1370" y="685"/>
                  </a:lnTo>
                  <a:cubicBezTo>
                    <a:pt x="1370" y="312"/>
                    <a:pt x="1065" y="1"/>
                    <a:pt x="685" y="1"/>
                  </a:cubicBezTo>
                  <a:close/>
                </a:path>
              </a:pathLst>
            </a:custGeom>
            <a:solidFill>
              <a:srgbClr val="203B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6" name="Google Shape;2456;p81"/>
            <p:cNvSpPr/>
            <p:nvPr/>
          </p:nvSpPr>
          <p:spPr>
            <a:xfrm>
              <a:off x="1649525" y="2126156"/>
              <a:ext cx="17994" cy="30086"/>
            </a:xfrm>
            <a:custGeom>
              <a:rect b="b" l="l" r="r" t="t"/>
              <a:pathLst>
                <a:path extrusionOk="0" h="1147" w="686">
                  <a:moveTo>
                    <a:pt x="1" y="1"/>
                  </a:moveTo>
                  <a:lnTo>
                    <a:pt x="1" y="801"/>
                  </a:lnTo>
                  <a:cubicBezTo>
                    <a:pt x="1" y="1031"/>
                    <a:pt x="172" y="1146"/>
                    <a:pt x="343" y="1146"/>
                  </a:cubicBezTo>
                  <a:cubicBezTo>
                    <a:pt x="515" y="1146"/>
                    <a:pt x="686" y="1031"/>
                    <a:pt x="686" y="801"/>
                  </a:cubicBezTo>
                  <a:lnTo>
                    <a:pt x="686" y="685"/>
                  </a:lnTo>
                  <a:cubicBezTo>
                    <a:pt x="686" y="312"/>
                    <a:pt x="381" y="1"/>
                    <a:pt x="1" y="1"/>
                  </a:cubicBezTo>
                  <a:close/>
                </a:path>
              </a:pathLst>
            </a:custGeom>
            <a:solidFill>
              <a:srgbClr val="405C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7" name="Google Shape;2457;p81"/>
            <p:cNvSpPr/>
            <p:nvPr/>
          </p:nvSpPr>
          <p:spPr>
            <a:xfrm>
              <a:off x="1643492" y="2132215"/>
              <a:ext cx="12118" cy="11935"/>
            </a:xfrm>
            <a:custGeom>
              <a:rect b="b" l="l" r="r" t="t"/>
              <a:pathLst>
                <a:path extrusionOk="0" h="455" w="462">
                  <a:moveTo>
                    <a:pt x="231" y="0"/>
                  </a:moveTo>
                  <a:cubicBezTo>
                    <a:pt x="102" y="0"/>
                    <a:pt x="0" y="102"/>
                    <a:pt x="0" y="231"/>
                  </a:cubicBezTo>
                  <a:cubicBezTo>
                    <a:pt x="0" y="353"/>
                    <a:pt x="102" y="454"/>
                    <a:pt x="231" y="454"/>
                  </a:cubicBezTo>
                  <a:cubicBezTo>
                    <a:pt x="360" y="454"/>
                    <a:pt x="461" y="353"/>
                    <a:pt x="461" y="231"/>
                  </a:cubicBezTo>
                  <a:cubicBezTo>
                    <a:pt x="461" y="102"/>
                    <a:pt x="360" y="0"/>
                    <a:pt x="23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8" name="Google Shape;2458;p81"/>
            <p:cNvSpPr/>
            <p:nvPr/>
          </p:nvSpPr>
          <p:spPr>
            <a:xfrm>
              <a:off x="1483410" y="2012370"/>
              <a:ext cx="190876" cy="73077"/>
            </a:xfrm>
            <a:custGeom>
              <a:rect b="b" l="l" r="r" t="t"/>
              <a:pathLst>
                <a:path extrusionOk="0" h="2786" w="7277">
                  <a:moveTo>
                    <a:pt x="3823" y="0"/>
                  </a:moveTo>
                  <a:cubicBezTo>
                    <a:pt x="2307" y="0"/>
                    <a:pt x="800" y="786"/>
                    <a:pt x="1" y="2304"/>
                  </a:cubicBezTo>
                  <a:cubicBezTo>
                    <a:pt x="172" y="2313"/>
                    <a:pt x="407" y="2321"/>
                    <a:pt x="681" y="2321"/>
                  </a:cubicBezTo>
                  <a:cubicBezTo>
                    <a:pt x="1536" y="2321"/>
                    <a:pt x="2766" y="2241"/>
                    <a:pt x="3588" y="1830"/>
                  </a:cubicBezTo>
                  <a:lnTo>
                    <a:pt x="3588" y="1830"/>
                  </a:lnTo>
                  <a:lnTo>
                    <a:pt x="3364" y="2745"/>
                  </a:lnTo>
                  <a:cubicBezTo>
                    <a:pt x="3364" y="2745"/>
                    <a:pt x="4964" y="2515"/>
                    <a:pt x="5873" y="1830"/>
                  </a:cubicBezTo>
                  <a:cubicBezTo>
                    <a:pt x="5988" y="2135"/>
                    <a:pt x="6069" y="2460"/>
                    <a:pt x="6103" y="2786"/>
                  </a:cubicBezTo>
                  <a:cubicBezTo>
                    <a:pt x="6619" y="2603"/>
                    <a:pt x="7039" y="2223"/>
                    <a:pt x="7276" y="1735"/>
                  </a:cubicBezTo>
                  <a:cubicBezTo>
                    <a:pt x="6405" y="567"/>
                    <a:pt x="5111" y="0"/>
                    <a:pt x="3823" y="0"/>
                  </a:cubicBezTo>
                  <a:close/>
                </a:path>
              </a:pathLst>
            </a:custGeom>
            <a:solidFill>
              <a:srgbClr val="D1DC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9" name="Google Shape;2459;p81"/>
            <p:cNvSpPr/>
            <p:nvPr/>
          </p:nvSpPr>
          <p:spPr>
            <a:xfrm>
              <a:off x="1483410" y="2012869"/>
              <a:ext cx="89838" cy="60460"/>
            </a:xfrm>
            <a:custGeom>
              <a:rect b="b" l="l" r="r" t="t"/>
              <a:pathLst>
                <a:path extrusionOk="0" h="2305" w="3425">
                  <a:moveTo>
                    <a:pt x="3425" y="0"/>
                  </a:moveTo>
                  <a:lnTo>
                    <a:pt x="3425" y="0"/>
                  </a:lnTo>
                  <a:cubicBezTo>
                    <a:pt x="1967" y="136"/>
                    <a:pt x="679" y="997"/>
                    <a:pt x="1" y="2285"/>
                  </a:cubicBezTo>
                  <a:cubicBezTo>
                    <a:pt x="232" y="2298"/>
                    <a:pt x="464" y="2304"/>
                    <a:pt x="696" y="2304"/>
                  </a:cubicBezTo>
                  <a:cubicBezTo>
                    <a:pt x="979" y="2304"/>
                    <a:pt x="1263" y="2294"/>
                    <a:pt x="1547" y="2272"/>
                  </a:cubicBezTo>
                  <a:cubicBezTo>
                    <a:pt x="1906" y="1329"/>
                    <a:pt x="2564" y="529"/>
                    <a:pt x="3425" y="0"/>
                  </a:cubicBezTo>
                  <a:close/>
                </a:path>
              </a:pathLst>
            </a:custGeom>
            <a:solidFill>
              <a:srgbClr val="BEC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60" name="Google Shape;2460;p81"/>
          <p:cNvGrpSpPr/>
          <p:nvPr/>
        </p:nvGrpSpPr>
        <p:grpSpPr>
          <a:xfrm>
            <a:off x="2492924" y="1512190"/>
            <a:ext cx="370158" cy="370158"/>
            <a:chOff x="2492924" y="1512190"/>
            <a:chExt cx="370158" cy="370158"/>
          </a:xfrm>
        </p:grpSpPr>
        <p:sp>
          <p:nvSpPr>
            <p:cNvPr id="2461" name="Google Shape;2461;p81"/>
            <p:cNvSpPr/>
            <p:nvPr/>
          </p:nvSpPr>
          <p:spPr>
            <a:xfrm>
              <a:off x="2492924" y="1512190"/>
              <a:ext cx="370158" cy="370158"/>
            </a:xfrm>
            <a:custGeom>
              <a:rect b="b" l="l" r="r" t="t"/>
              <a:pathLst>
                <a:path extrusionOk="0" h="14112" w="14112">
                  <a:moveTo>
                    <a:pt x="8382" y="1"/>
                  </a:moveTo>
                  <a:cubicBezTo>
                    <a:pt x="7996" y="1"/>
                    <a:pt x="7617" y="96"/>
                    <a:pt x="7283" y="286"/>
                  </a:cubicBezTo>
                  <a:cubicBezTo>
                    <a:pt x="7215" y="326"/>
                    <a:pt x="7134" y="354"/>
                    <a:pt x="7053" y="354"/>
                  </a:cubicBezTo>
                  <a:cubicBezTo>
                    <a:pt x="6971" y="354"/>
                    <a:pt x="6897" y="326"/>
                    <a:pt x="6822" y="286"/>
                  </a:cubicBezTo>
                  <a:cubicBezTo>
                    <a:pt x="6487" y="102"/>
                    <a:pt x="6114" y="1"/>
                    <a:pt x="5727" y="1"/>
                  </a:cubicBezTo>
                  <a:cubicBezTo>
                    <a:pt x="5715" y="1"/>
                    <a:pt x="5702" y="1"/>
                    <a:pt x="5690" y="1"/>
                  </a:cubicBezTo>
                  <a:cubicBezTo>
                    <a:pt x="5052" y="8"/>
                    <a:pt x="4428" y="164"/>
                    <a:pt x="3872" y="455"/>
                  </a:cubicBezTo>
                  <a:lnTo>
                    <a:pt x="4327" y="910"/>
                  </a:lnTo>
                  <a:cubicBezTo>
                    <a:pt x="3872" y="1018"/>
                    <a:pt x="3432" y="1181"/>
                    <a:pt x="3018" y="1405"/>
                  </a:cubicBezTo>
                  <a:cubicBezTo>
                    <a:pt x="1133" y="2395"/>
                    <a:pt x="231" y="4551"/>
                    <a:pt x="231" y="4551"/>
                  </a:cubicBezTo>
                  <a:lnTo>
                    <a:pt x="1140" y="4551"/>
                  </a:lnTo>
                  <a:cubicBezTo>
                    <a:pt x="1" y="6368"/>
                    <a:pt x="1" y="8877"/>
                    <a:pt x="1" y="8877"/>
                  </a:cubicBezTo>
                  <a:lnTo>
                    <a:pt x="686" y="8646"/>
                  </a:lnTo>
                  <a:cubicBezTo>
                    <a:pt x="686" y="8646"/>
                    <a:pt x="686" y="10694"/>
                    <a:pt x="1594" y="12064"/>
                  </a:cubicBezTo>
                  <a:lnTo>
                    <a:pt x="2279" y="11609"/>
                  </a:lnTo>
                  <a:cubicBezTo>
                    <a:pt x="2279" y="11609"/>
                    <a:pt x="2964" y="12742"/>
                    <a:pt x="4103" y="13427"/>
                  </a:cubicBezTo>
                  <a:lnTo>
                    <a:pt x="4551" y="12972"/>
                  </a:lnTo>
                  <a:cubicBezTo>
                    <a:pt x="4551" y="12972"/>
                    <a:pt x="5690" y="13881"/>
                    <a:pt x="7053" y="14111"/>
                  </a:cubicBezTo>
                  <a:cubicBezTo>
                    <a:pt x="8422" y="13881"/>
                    <a:pt x="9561" y="12972"/>
                    <a:pt x="9561" y="12972"/>
                  </a:cubicBezTo>
                  <a:lnTo>
                    <a:pt x="10009" y="13427"/>
                  </a:lnTo>
                  <a:cubicBezTo>
                    <a:pt x="11148" y="12742"/>
                    <a:pt x="11833" y="11603"/>
                    <a:pt x="11833" y="11603"/>
                  </a:cubicBezTo>
                  <a:lnTo>
                    <a:pt x="12511" y="12057"/>
                  </a:lnTo>
                  <a:cubicBezTo>
                    <a:pt x="13426" y="10694"/>
                    <a:pt x="13426" y="8646"/>
                    <a:pt x="13426" y="8646"/>
                  </a:cubicBezTo>
                  <a:lnTo>
                    <a:pt x="14111" y="8877"/>
                  </a:lnTo>
                  <a:cubicBezTo>
                    <a:pt x="14111" y="8877"/>
                    <a:pt x="14111" y="6375"/>
                    <a:pt x="12972" y="4551"/>
                  </a:cubicBezTo>
                  <a:lnTo>
                    <a:pt x="13887" y="4551"/>
                  </a:lnTo>
                  <a:cubicBezTo>
                    <a:pt x="13887" y="4551"/>
                    <a:pt x="12986" y="2395"/>
                    <a:pt x="11094" y="1405"/>
                  </a:cubicBezTo>
                  <a:cubicBezTo>
                    <a:pt x="10680" y="1181"/>
                    <a:pt x="10239" y="1018"/>
                    <a:pt x="9785" y="910"/>
                  </a:cubicBezTo>
                  <a:lnTo>
                    <a:pt x="10246" y="455"/>
                  </a:lnTo>
                  <a:cubicBezTo>
                    <a:pt x="9683" y="164"/>
                    <a:pt x="9060" y="8"/>
                    <a:pt x="8422" y="1"/>
                  </a:cubicBezTo>
                  <a:cubicBezTo>
                    <a:pt x="8409" y="1"/>
                    <a:pt x="8396" y="1"/>
                    <a:pt x="8382" y="1"/>
                  </a:cubicBezTo>
                  <a:close/>
                </a:path>
              </a:pathLst>
            </a:custGeom>
            <a:solidFill>
              <a:srgbClr val="697D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2" name="Google Shape;2462;p81"/>
            <p:cNvSpPr/>
            <p:nvPr/>
          </p:nvSpPr>
          <p:spPr>
            <a:xfrm>
              <a:off x="2492924" y="1512190"/>
              <a:ext cx="185000" cy="369974"/>
            </a:xfrm>
            <a:custGeom>
              <a:rect b="b" l="l" r="r" t="t"/>
              <a:pathLst>
                <a:path extrusionOk="0" h="14105" w="7053">
                  <a:moveTo>
                    <a:pt x="5727" y="1"/>
                  </a:moveTo>
                  <a:cubicBezTo>
                    <a:pt x="5715" y="1"/>
                    <a:pt x="5702" y="1"/>
                    <a:pt x="5690" y="1"/>
                  </a:cubicBezTo>
                  <a:cubicBezTo>
                    <a:pt x="5052" y="8"/>
                    <a:pt x="4428" y="164"/>
                    <a:pt x="3872" y="455"/>
                  </a:cubicBezTo>
                  <a:lnTo>
                    <a:pt x="4327" y="910"/>
                  </a:lnTo>
                  <a:cubicBezTo>
                    <a:pt x="3872" y="1018"/>
                    <a:pt x="3432" y="1181"/>
                    <a:pt x="3018" y="1405"/>
                  </a:cubicBezTo>
                  <a:cubicBezTo>
                    <a:pt x="1133" y="2395"/>
                    <a:pt x="231" y="4551"/>
                    <a:pt x="231" y="4551"/>
                  </a:cubicBezTo>
                  <a:lnTo>
                    <a:pt x="1140" y="4551"/>
                  </a:lnTo>
                  <a:cubicBezTo>
                    <a:pt x="1" y="6375"/>
                    <a:pt x="1" y="8877"/>
                    <a:pt x="1" y="8877"/>
                  </a:cubicBezTo>
                  <a:lnTo>
                    <a:pt x="686" y="8646"/>
                  </a:lnTo>
                  <a:cubicBezTo>
                    <a:pt x="686" y="8646"/>
                    <a:pt x="686" y="10694"/>
                    <a:pt x="1594" y="12064"/>
                  </a:cubicBezTo>
                  <a:lnTo>
                    <a:pt x="2279" y="11603"/>
                  </a:lnTo>
                  <a:cubicBezTo>
                    <a:pt x="2279" y="11603"/>
                    <a:pt x="2957" y="12742"/>
                    <a:pt x="4096" y="13427"/>
                  </a:cubicBezTo>
                  <a:lnTo>
                    <a:pt x="4551" y="12972"/>
                  </a:lnTo>
                  <a:cubicBezTo>
                    <a:pt x="4551" y="12972"/>
                    <a:pt x="5689" y="13880"/>
                    <a:pt x="7052" y="14104"/>
                  </a:cubicBezTo>
                  <a:lnTo>
                    <a:pt x="7052" y="14104"/>
                  </a:lnTo>
                  <a:cubicBezTo>
                    <a:pt x="7005" y="14089"/>
                    <a:pt x="5401" y="13269"/>
                    <a:pt x="5161" y="2510"/>
                  </a:cubicBezTo>
                  <a:cubicBezTo>
                    <a:pt x="5161" y="2510"/>
                    <a:pt x="5819" y="1167"/>
                    <a:pt x="6924" y="333"/>
                  </a:cubicBezTo>
                  <a:cubicBezTo>
                    <a:pt x="6890" y="320"/>
                    <a:pt x="6856" y="306"/>
                    <a:pt x="6822" y="286"/>
                  </a:cubicBezTo>
                  <a:cubicBezTo>
                    <a:pt x="6487" y="102"/>
                    <a:pt x="6114" y="1"/>
                    <a:pt x="5727" y="1"/>
                  </a:cubicBezTo>
                  <a:close/>
                  <a:moveTo>
                    <a:pt x="7052" y="14104"/>
                  </a:moveTo>
                  <a:lnTo>
                    <a:pt x="7052" y="14104"/>
                  </a:lnTo>
                  <a:cubicBezTo>
                    <a:pt x="7052" y="14105"/>
                    <a:pt x="7052" y="14105"/>
                    <a:pt x="7052" y="14105"/>
                  </a:cubicBezTo>
                  <a:cubicBezTo>
                    <a:pt x="7053" y="14105"/>
                    <a:pt x="7053" y="14105"/>
                    <a:pt x="7053" y="14105"/>
                  </a:cubicBezTo>
                  <a:cubicBezTo>
                    <a:pt x="7052" y="14105"/>
                    <a:pt x="7052" y="14104"/>
                    <a:pt x="7052" y="14104"/>
                  </a:cubicBezTo>
                  <a:close/>
                </a:path>
              </a:pathLst>
            </a:custGeom>
            <a:solidFill>
              <a:srgbClr val="4962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3" name="Google Shape;2463;p81"/>
            <p:cNvSpPr/>
            <p:nvPr/>
          </p:nvSpPr>
          <p:spPr>
            <a:xfrm>
              <a:off x="2725033" y="1548047"/>
              <a:ext cx="91307" cy="91175"/>
            </a:xfrm>
            <a:custGeom>
              <a:rect b="b" l="l" r="r" t="t"/>
              <a:pathLst>
                <a:path extrusionOk="0" h="3476" w="3481">
                  <a:moveTo>
                    <a:pt x="2619" y="1"/>
                  </a:moveTo>
                  <a:cubicBezTo>
                    <a:pt x="2565" y="1"/>
                    <a:pt x="2510" y="6"/>
                    <a:pt x="2455" y="17"/>
                  </a:cubicBezTo>
                  <a:cubicBezTo>
                    <a:pt x="1879" y="126"/>
                    <a:pt x="841" y="600"/>
                    <a:pt x="0" y="1265"/>
                  </a:cubicBezTo>
                  <a:lnTo>
                    <a:pt x="2191" y="3475"/>
                  </a:lnTo>
                  <a:cubicBezTo>
                    <a:pt x="2875" y="2770"/>
                    <a:pt x="3370" y="1570"/>
                    <a:pt x="3438" y="892"/>
                  </a:cubicBezTo>
                  <a:cubicBezTo>
                    <a:pt x="3481" y="405"/>
                    <a:pt x="3087" y="1"/>
                    <a:pt x="2619" y="1"/>
                  </a:cubicBezTo>
                  <a:close/>
                </a:path>
              </a:pathLst>
            </a:custGeom>
            <a:solidFill>
              <a:srgbClr val="C8D3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4" name="Google Shape;2464;p81"/>
            <p:cNvSpPr/>
            <p:nvPr/>
          </p:nvSpPr>
          <p:spPr>
            <a:xfrm>
              <a:off x="2740509" y="1563732"/>
              <a:ext cx="66782" cy="71739"/>
            </a:xfrm>
            <a:custGeom>
              <a:rect b="b" l="l" r="r" t="t"/>
              <a:pathLst>
                <a:path extrusionOk="0" h="2735" w="2546">
                  <a:moveTo>
                    <a:pt x="2055" y="1"/>
                  </a:moveTo>
                  <a:cubicBezTo>
                    <a:pt x="2044" y="1"/>
                    <a:pt x="2032" y="1"/>
                    <a:pt x="2021" y="2"/>
                  </a:cubicBezTo>
                  <a:cubicBezTo>
                    <a:pt x="1729" y="29"/>
                    <a:pt x="699" y="735"/>
                    <a:pt x="0" y="1264"/>
                  </a:cubicBezTo>
                  <a:lnTo>
                    <a:pt x="1465" y="2735"/>
                  </a:lnTo>
                  <a:cubicBezTo>
                    <a:pt x="1885" y="2118"/>
                    <a:pt x="2313" y="1331"/>
                    <a:pt x="2421" y="911"/>
                  </a:cubicBezTo>
                  <a:cubicBezTo>
                    <a:pt x="2545" y="440"/>
                    <a:pt x="2360" y="1"/>
                    <a:pt x="2055" y="1"/>
                  </a:cubicBezTo>
                  <a:close/>
                </a:path>
              </a:pathLst>
            </a:custGeom>
            <a:solidFill>
              <a:srgbClr val="B6C5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5" name="Google Shape;2465;p81"/>
            <p:cNvSpPr/>
            <p:nvPr/>
          </p:nvSpPr>
          <p:spPr>
            <a:xfrm>
              <a:off x="2539666" y="1548047"/>
              <a:ext cx="91307" cy="91175"/>
            </a:xfrm>
            <a:custGeom>
              <a:rect b="b" l="l" r="r" t="t"/>
              <a:pathLst>
                <a:path extrusionOk="0" h="3476" w="3481">
                  <a:moveTo>
                    <a:pt x="860" y="1"/>
                  </a:moveTo>
                  <a:cubicBezTo>
                    <a:pt x="388" y="1"/>
                    <a:pt x="0" y="405"/>
                    <a:pt x="43" y="892"/>
                  </a:cubicBezTo>
                  <a:cubicBezTo>
                    <a:pt x="111" y="1570"/>
                    <a:pt x="605" y="2770"/>
                    <a:pt x="1290" y="3475"/>
                  </a:cubicBezTo>
                  <a:lnTo>
                    <a:pt x="3480" y="1272"/>
                  </a:lnTo>
                  <a:cubicBezTo>
                    <a:pt x="2640" y="600"/>
                    <a:pt x="1595" y="126"/>
                    <a:pt x="1026" y="17"/>
                  </a:cubicBezTo>
                  <a:cubicBezTo>
                    <a:pt x="970" y="6"/>
                    <a:pt x="915" y="1"/>
                    <a:pt x="860" y="1"/>
                  </a:cubicBezTo>
                  <a:close/>
                </a:path>
              </a:pathLst>
            </a:custGeom>
            <a:solidFill>
              <a:srgbClr val="C8D3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6" name="Google Shape;2466;p81"/>
            <p:cNvSpPr/>
            <p:nvPr/>
          </p:nvSpPr>
          <p:spPr>
            <a:xfrm>
              <a:off x="2548532" y="1563732"/>
              <a:ext cx="66782" cy="71739"/>
            </a:xfrm>
            <a:custGeom>
              <a:rect b="b" l="l" r="r" t="t"/>
              <a:pathLst>
                <a:path extrusionOk="0" h="2735" w="2546">
                  <a:moveTo>
                    <a:pt x="497" y="1"/>
                  </a:moveTo>
                  <a:cubicBezTo>
                    <a:pt x="186" y="1"/>
                    <a:pt x="1" y="440"/>
                    <a:pt x="125" y="911"/>
                  </a:cubicBezTo>
                  <a:cubicBezTo>
                    <a:pt x="240" y="1331"/>
                    <a:pt x="661" y="2118"/>
                    <a:pt x="1088" y="2735"/>
                  </a:cubicBezTo>
                  <a:lnTo>
                    <a:pt x="2546" y="1264"/>
                  </a:lnTo>
                  <a:cubicBezTo>
                    <a:pt x="1847" y="735"/>
                    <a:pt x="817" y="29"/>
                    <a:pt x="532" y="2"/>
                  </a:cubicBezTo>
                  <a:cubicBezTo>
                    <a:pt x="520" y="1"/>
                    <a:pt x="509" y="1"/>
                    <a:pt x="497" y="1"/>
                  </a:cubicBezTo>
                  <a:close/>
                </a:path>
              </a:pathLst>
            </a:custGeom>
            <a:solidFill>
              <a:srgbClr val="B6C5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7" name="Google Shape;2467;p81"/>
            <p:cNvSpPr/>
            <p:nvPr/>
          </p:nvSpPr>
          <p:spPr>
            <a:xfrm>
              <a:off x="2540767" y="1577975"/>
              <a:ext cx="274471" cy="250654"/>
            </a:xfrm>
            <a:custGeom>
              <a:rect b="b" l="l" r="r" t="t"/>
              <a:pathLst>
                <a:path extrusionOk="0" h="9556" w="10464">
                  <a:moveTo>
                    <a:pt x="3244" y="1"/>
                  </a:moveTo>
                  <a:cubicBezTo>
                    <a:pt x="2970" y="1"/>
                    <a:pt x="2711" y="63"/>
                    <a:pt x="2503" y="226"/>
                  </a:cubicBezTo>
                  <a:cubicBezTo>
                    <a:pt x="455" y="1819"/>
                    <a:pt x="1" y="6369"/>
                    <a:pt x="224" y="7277"/>
                  </a:cubicBezTo>
                  <a:cubicBezTo>
                    <a:pt x="394" y="7942"/>
                    <a:pt x="1818" y="9095"/>
                    <a:pt x="3411" y="9556"/>
                  </a:cubicBezTo>
                  <a:lnTo>
                    <a:pt x="7053" y="9556"/>
                  </a:lnTo>
                  <a:cubicBezTo>
                    <a:pt x="8646" y="9095"/>
                    <a:pt x="10077" y="7942"/>
                    <a:pt x="10239" y="7277"/>
                  </a:cubicBezTo>
                  <a:cubicBezTo>
                    <a:pt x="10463" y="6369"/>
                    <a:pt x="10009" y="1819"/>
                    <a:pt x="7961" y="226"/>
                  </a:cubicBezTo>
                  <a:cubicBezTo>
                    <a:pt x="7753" y="63"/>
                    <a:pt x="7494" y="1"/>
                    <a:pt x="7219" y="1"/>
                  </a:cubicBezTo>
                  <a:cubicBezTo>
                    <a:pt x="6311" y="1"/>
                    <a:pt x="5229" y="680"/>
                    <a:pt x="5229" y="680"/>
                  </a:cubicBezTo>
                  <a:cubicBezTo>
                    <a:pt x="5229" y="680"/>
                    <a:pt x="4150" y="1"/>
                    <a:pt x="3244" y="1"/>
                  </a:cubicBezTo>
                  <a:close/>
                </a:path>
              </a:pathLst>
            </a:custGeom>
            <a:solidFill>
              <a:srgbClr val="D8E0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8" name="Google Shape;2468;p81"/>
            <p:cNvSpPr/>
            <p:nvPr/>
          </p:nvSpPr>
          <p:spPr>
            <a:xfrm>
              <a:off x="2540767" y="1577949"/>
              <a:ext cx="87530" cy="229513"/>
            </a:xfrm>
            <a:custGeom>
              <a:rect b="b" l="l" r="r" t="t"/>
              <a:pathLst>
                <a:path extrusionOk="0" h="8750" w="3337">
                  <a:moveTo>
                    <a:pt x="3248" y="1"/>
                  </a:moveTo>
                  <a:cubicBezTo>
                    <a:pt x="2970" y="1"/>
                    <a:pt x="2711" y="61"/>
                    <a:pt x="2503" y="227"/>
                  </a:cubicBezTo>
                  <a:cubicBezTo>
                    <a:pt x="455" y="1820"/>
                    <a:pt x="1" y="6370"/>
                    <a:pt x="224" y="7278"/>
                  </a:cubicBezTo>
                  <a:cubicBezTo>
                    <a:pt x="326" y="7678"/>
                    <a:pt x="882" y="8255"/>
                    <a:pt x="1655" y="8750"/>
                  </a:cubicBezTo>
                  <a:cubicBezTo>
                    <a:pt x="1648" y="8709"/>
                    <a:pt x="1635" y="8662"/>
                    <a:pt x="1628" y="8621"/>
                  </a:cubicBezTo>
                  <a:cubicBezTo>
                    <a:pt x="1452" y="7529"/>
                    <a:pt x="1865" y="2688"/>
                    <a:pt x="3337" y="3"/>
                  </a:cubicBezTo>
                  <a:cubicBezTo>
                    <a:pt x="3307" y="2"/>
                    <a:pt x="3277" y="1"/>
                    <a:pt x="3248" y="1"/>
                  </a:cubicBezTo>
                  <a:close/>
                </a:path>
              </a:pathLst>
            </a:custGeom>
            <a:solidFill>
              <a:srgbClr val="C8D3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9" name="Google Shape;2469;p81"/>
            <p:cNvSpPr/>
            <p:nvPr/>
          </p:nvSpPr>
          <p:spPr>
            <a:xfrm>
              <a:off x="2544676" y="1735067"/>
              <a:ext cx="266471" cy="93562"/>
            </a:xfrm>
            <a:custGeom>
              <a:rect b="b" l="l" r="r" t="t"/>
              <a:pathLst>
                <a:path extrusionOk="0" h="3567" w="10159">
                  <a:moveTo>
                    <a:pt x="48" y="0"/>
                  </a:moveTo>
                  <a:lnTo>
                    <a:pt x="48" y="0"/>
                  </a:lnTo>
                  <a:cubicBezTo>
                    <a:pt x="1" y="597"/>
                    <a:pt x="14" y="1058"/>
                    <a:pt x="69" y="1288"/>
                  </a:cubicBezTo>
                  <a:cubicBezTo>
                    <a:pt x="238" y="1953"/>
                    <a:pt x="1662" y="3112"/>
                    <a:pt x="3256" y="3567"/>
                  </a:cubicBezTo>
                  <a:lnTo>
                    <a:pt x="6904" y="3567"/>
                  </a:lnTo>
                  <a:cubicBezTo>
                    <a:pt x="8497" y="3112"/>
                    <a:pt x="9921" y="1953"/>
                    <a:pt x="10090" y="1288"/>
                  </a:cubicBezTo>
                  <a:cubicBezTo>
                    <a:pt x="10145" y="1058"/>
                    <a:pt x="10158" y="597"/>
                    <a:pt x="10111" y="0"/>
                  </a:cubicBezTo>
                  <a:lnTo>
                    <a:pt x="10111" y="0"/>
                  </a:lnTo>
                  <a:cubicBezTo>
                    <a:pt x="10111" y="48"/>
                    <a:pt x="10097" y="102"/>
                    <a:pt x="10090" y="149"/>
                  </a:cubicBezTo>
                  <a:cubicBezTo>
                    <a:pt x="9921" y="814"/>
                    <a:pt x="8497" y="1973"/>
                    <a:pt x="6904" y="2428"/>
                  </a:cubicBezTo>
                  <a:lnTo>
                    <a:pt x="3256" y="2428"/>
                  </a:lnTo>
                  <a:cubicBezTo>
                    <a:pt x="1662" y="1966"/>
                    <a:pt x="238" y="814"/>
                    <a:pt x="69" y="149"/>
                  </a:cubicBezTo>
                  <a:cubicBezTo>
                    <a:pt x="62" y="102"/>
                    <a:pt x="48" y="48"/>
                    <a:pt x="48" y="0"/>
                  </a:cubicBezTo>
                  <a:close/>
                </a:path>
              </a:pathLst>
            </a:custGeom>
            <a:solidFill>
              <a:srgbClr val="E7ED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0" name="Google Shape;2470;p81"/>
            <p:cNvSpPr/>
            <p:nvPr/>
          </p:nvSpPr>
          <p:spPr>
            <a:xfrm>
              <a:off x="2628454" y="1810478"/>
              <a:ext cx="99097" cy="41994"/>
            </a:xfrm>
            <a:custGeom>
              <a:rect b="b" l="l" r="r" t="t"/>
              <a:pathLst>
                <a:path extrusionOk="0" h="1601" w="3778">
                  <a:moveTo>
                    <a:pt x="1886" y="0"/>
                  </a:moveTo>
                  <a:lnTo>
                    <a:pt x="1" y="319"/>
                  </a:lnTo>
                  <a:cubicBezTo>
                    <a:pt x="123" y="1058"/>
                    <a:pt x="760" y="1600"/>
                    <a:pt x="1506" y="1600"/>
                  </a:cubicBezTo>
                  <a:lnTo>
                    <a:pt x="2272" y="1600"/>
                  </a:lnTo>
                  <a:cubicBezTo>
                    <a:pt x="3011" y="1600"/>
                    <a:pt x="3649" y="1058"/>
                    <a:pt x="3777" y="325"/>
                  </a:cubicBezTo>
                  <a:lnTo>
                    <a:pt x="1886" y="0"/>
                  </a:lnTo>
                  <a:close/>
                </a:path>
              </a:pathLst>
            </a:custGeom>
            <a:solidFill>
              <a:srgbClr val="D7E1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1" name="Google Shape;2471;p81"/>
            <p:cNvSpPr/>
            <p:nvPr/>
          </p:nvSpPr>
          <p:spPr>
            <a:xfrm>
              <a:off x="2606395" y="1762976"/>
              <a:ext cx="143216" cy="59621"/>
            </a:xfrm>
            <a:custGeom>
              <a:rect b="b" l="l" r="r" t="t"/>
              <a:pathLst>
                <a:path extrusionOk="0" h="2273" w="5460">
                  <a:moveTo>
                    <a:pt x="1479" y="1"/>
                  </a:moveTo>
                  <a:cubicBezTo>
                    <a:pt x="658" y="1"/>
                    <a:pt x="1" y="509"/>
                    <a:pt x="1" y="1133"/>
                  </a:cubicBezTo>
                  <a:cubicBezTo>
                    <a:pt x="1" y="1764"/>
                    <a:pt x="658" y="2272"/>
                    <a:pt x="1479" y="2272"/>
                  </a:cubicBezTo>
                  <a:cubicBezTo>
                    <a:pt x="2008" y="2272"/>
                    <a:pt x="2469" y="2055"/>
                    <a:pt x="2727" y="1736"/>
                  </a:cubicBezTo>
                  <a:cubicBezTo>
                    <a:pt x="2991" y="2062"/>
                    <a:pt x="3452" y="2272"/>
                    <a:pt x="3981" y="2272"/>
                  </a:cubicBezTo>
                  <a:cubicBezTo>
                    <a:pt x="4795" y="2272"/>
                    <a:pt x="5459" y="1764"/>
                    <a:pt x="5459" y="1133"/>
                  </a:cubicBezTo>
                  <a:cubicBezTo>
                    <a:pt x="5459" y="509"/>
                    <a:pt x="4795" y="1"/>
                    <a:pt x="3981" y="1"/>
                  </a:cubicBezTo>
                  <a:cubicBezTo>
                    <a:pt x="3452" y="1"/>
                    <a:pt x="2991" y="211"/>
                    <a:pt x="2727" y="529"/>
                  </a:cubicBezTo>
                  <a:cubicBezTo>
                    <a:pt x="2469" y="211"/>
                    <a:pt x="2008" y="1"/>
                    <a:pt x="1479" y="1"/>
                  </a:cubicBezTo>
                  <a:close/>
                </a:path>
              </a:pathLst>
            </a:custGeom>
            <a:solidFill>
              <a:srgbClr val="E7ED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2" name="Google Shape;2472;p81"/>
            <p:cNvSpPr/>
            <p:nvPr/>
          </p:nvSpPr>
          <p:spPr>
            <a:xfrm>
              <a:off x="2601778" y="1776353"/>
              <a:ext cx="152265" cy="51935"/>
            </a:xfrm>
            <a:custGeom>
              <a:rect b="b" l="l" r="r" t="t"/>
              <a:pathLst>
                <a:path extrusionOk="0" h="1980" w="5805">
                  <a:moveTo>
                    <a:pt x="234" y="1"/>
                  </a:moveTo>
                  <a:cubicBezTo>
                    <a:pt x="121" y="1"/>
                    <a:pt x="7" y="77"/>
                    <a:pt x="7" y="230"/>
                  </a:cubicBezTo>
                  <a:cubicBezTo>
                    <a:pt x="0" y="1193"/>
                    <a:pt x="780" y="1979"/>
                    <a:pt x="1750" y="1979"/>
                  </a:cubicBezTo>
                  <a:cubicBezTo>
                    <a:pt x="1759" y="1979"/>
                    <a:pt x="1769" y="1979"/>
                    <a:pt x="1778" y="1979"/>
                  </a:cubicBezTo>
                  <a:cubicBezTo>
                    <a:pt x="2161" y="1979"/>
                    <a:pt x="2530" y="1844"/>
                    <a:pt x="2828" y="1599"/>
                  </a:cubicBezTo>
                  <a:cubicBezTo>
                    <a:pt x="2852" y="1582"/>
                    <a:pt x="2879" y="1574"/>
                    <a:pt x="2905" y="1574"/>
                  </a:cubicBezTo>
                  <a:cubicBezTo>
                    <a:pt x="2931" y="1574"/>
                    <a:pt x="2957" y="1582"/>
                    <a:pt x="2977" y="1599"/>
                  </a:cubicBezTo>
                  <a:cubicBezTo>
                    <a:pt x="3282" y="1844"/>
                    <a:pt x="3651" y="1979"/>
                    <a:pt x="4034" y="1979"/>
                  </a:cubicBezTo>
                  <a:cubicBezTo>
                    <a:pt x="4043" y="1979"/>
                    <a:pt x="4053" y="1979"/>
                    <a:pt x="4062" y="1979"/>
                  </a:cubicBezTo>
                  <a:cubicBezTo>
                    <a:pt x="5025" y="1979"/>
                    <a:pt x="5805" y="1193"/>
                    <a:pt x="5805" y="230"/>
                  </a:cubicBezTo>
                  <a:cubicBezTo>
                    <a:pt x="5805" y="77"/>
                    <a:pt x="5691" y="1"/>
                    <a:pt x="5578" y="1"/>
                  </a:cubicBezTo>
                  <a:cubicBezTo>
                    <a:pt x="5464" y="1"/>
                    <a:pt x="5350" y="77"/>
                    <a:pt x="5350" y="230"/>
                  </a:cubicBezTo>
                  <a:cubicBezTo>
                    <a:pt x="5350" y="942"/>
                    <a:pt x="4781" y="1525"/>
                    <a:pt x="4062" y="1525"/>
                  </a:cubicBezTo>
                  <a:cubicBezTo>
                    <a:pt x="3771" y="1525"/>
                    <a:pt x="3493" y="1430"/>
                    <a:pt x="3269" y="1247"/>
                  </a:cubicBezTo>
                  <a:cubicBezTo>
                    <a:pt x="3164" y="1162"/>
                    <a:pt x="3035" y="1120"/>
                    <a:pt x="2906" y="1120"/>
                  </a:cubicBezTo>
                  <a:cubicBezTo>
                    <a:pt x="2777" y="1120"/>
                    <a:pt x="2648" y="1162"/>
                    <a:pt x="2543" y="1247"/>
                  </a:cubicBezTo>
                  <a:cubicBezTo>
                    <a:pt x="2326" y="1424"/>
                    <a:pt x="2052" y="1525"/>
                    <a:pt x="1777" y="1525"/>
                  </a:cubicBezTo>
                  <a:cubicBezTo>
                    <a:pt x="1768" y="1525"/>
                    <a:pt x="1759" y="1525"/>
                    <a:pt x="1750" y="1525"/>
                  </a:cubicBezTo>
                  <a:cubicBezTo>
                    <a:pt x="1031" y="1525"/>
                    <a:pt x="455" y="942"/>
                    <a:pt x="462" y="230"/>
                  </a:cubicBezTo>
                  <a:cubicBezTo>
                    <a:pt x="462" y="77"/>
                    <a:pt x="348" y="1"/>
                    <a:pt x="234" y="1"/>
                  </a:cubicBez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3" name="Google Shape;2473;p81"/>
            <p:cNvSpPr/>
            <p:nvPr/>
          </p:nvSpPr>
          <p:spPr>
            <a:xfrm>
              <a:off x="2640022" y="1759434"/>
              <a:ext cx="75778" cy="31633"/>
            </a:xfrm>
            <a:custGeom>
              <a:rect b="b" l="l" r="r" t="t"/>
              <a:pathLst>
                <a:path extrusionOk="0" h="1206" w="2889">
                  <a:moveTo>
                    <a:pt x="407" y="0"/>
                  </a:moveTo>
                  <a:cubicBezTo>
                    <a:pt x="129" y="0"/>
                    <a:pt x="0" y="353"/>
                    <a:pt x="217" y="529"/>
                  </a:cubicBezTo>
                  <a:lnTo>
                    <a:pt x="705" y="936"/>
                  </a:lnTo>
                  <a:cubicBezTo>
                    <a:pt x="919" y="1115"/>
                    <a:pt x="1184" y="1205"/>
                    <a:pt x="1448" y="1205"/>
                  </a:cubicBezTo>
                  <a:cubicBezTo>
                    <a:pt x="1712" y="1205"/>
                    <a:pt x="1977" y="1115"/>
                    <a:pt x="2190" y="936"/>
                  </a:cubicBezTo>
                  <a:lnTo>
                    <a:pt x="2672" y="529"/>
                  </a:lnTo>
                  <a:cubicBezTo>
                    <a:pt x="2889" y="353"/>
                    <a:pt x="2767" y="0"/>
                    <a:pt x="2482" y="0"/>
                  </a:cubicBezTo>
                  <a:close/>
                </a:path>
              </a:pathLst>
            </a:custGeom>
            <a:solidFill>
              <a:srgbClr val="405C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4" name="Google Shape;2474;p81"/>
            <p:cNvSpPr/>
            <p:nvPr/>
          </p:nvSpPr>
          <p:spPr>
            <a:xfrm>
              <a:off x="2672022" y="1606697"/>
              <a:ext cx="11961" cy="60801"/>
            </a:xfrm>
            <a:custGeom>
              <a:rect b="b" l="l" r="r" t="t"/>
              <a:pathLst>
                <a:path extrusionOk="0" h="2318" w="456">
                  <a:moveTo>
                    <a:pt x="228" y="0"/>
                  </a:moveTo>
                  <a:cubicBezTo>
                    <a:pt x="114" y="0"/>
                    <a:pt x="1" y="76"/>
                    <a:pt x="1" y="229"/>
                  </a:cubicBezTo>
                  <a:lnTo>
                    <a:pt x="1" y="2087"/>
                  </a:lnTo>
                  <a:cubicBezTo>
                    <a:pt x="1" y="2216"/>
                    <a:pt x="103" y="2317"/>
                    <a:pt x="225" y="2317"/>
                  </a:cubicBezTo>
                  <a:cubicBezTo>
                    <a:pt x="353" y="2317"/>
                    <a:pt x="455" y="2216"/>
                    <a:pt x="455" y="2087"/>
                  </a:cubicBezTo>
                  <a:lnTo>
                    <a:pt x="455" y="229"/>
                  </a:lnTo>
                  <a:cubicBezTo>
                    <a:pt x="455" y="76"/>
                    <a:pt x="342" y="0"/>
                    <a:pt x="228" y="0"/>
                  </a:cubicBezTo>
                  <a:close/>
                </a:path>
              </a:pathLst>
            </a:custGeom>
            <a:solidFill>
              <a:srgbClr val="E3E8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5" name="Google Shape;2475;p81"/>
            <p:cNvSpPr/>
            <p:nvPr/>
          </p:nvSpPr>
          <p:spPr>
            <a:xfrm>
              <a:off x="2600362" y="1685256"/>
              <a:ext cx="35778" cy="41811"/>
            </a:xfrm>
            <a:custGeom>
              <a:rect b="b" l="l" r="r" t="t"/>
              <a:pathLst>
                <a:path extrusionOk="0" h="1594" w="1364">
                  <a:moveTo>
                    <a:pt x="685" y="1"/>
                  </a:moveTo>
                  <a:cubicBezTo>
                    <a:pt x="305" y="7"/>
                    <a:pt x="0" y="312"/>
                    <a:pt x="7" y="685"/>
                  </a:cubicBezTo>
                  <a:lnTo>
                    <a:pt x="7" y="916"/>
                  </a:lnTo>
                  <a:cubicBezTo>
                    <a:pt x="0" y="1289"/>
                    <a:pt x="305" y="1594"/>
                    <a:pt x="685" y="1594"/>
                  </a:cubicBezTo>
                  <a:cubicBezTo>
                    <a:pt x="1058" y="1594"/>
                    <a:pt x="1363" y="1289"/>
                    <a:pt x="1363" y="916"/>
                  </a:cubicBezTo>
                  <a:lnTo>
                    <a:pt x="1363" y="685"/>
                  </a:lnTo>
                  <a:cubicBezTo>
                    <a:pt x="1363" y="306"/>
                    <a:pt x="1058" y="1"/>
                    <a:pt x="685" y="1"/>
                  </a:cubicBezTo>
                  <a:close/>
                </a:path>
              </a:pathLst>
            </a:custGeom>
            <a:solidFill>
              <a:srgbClr val="203B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6" name="Google Shape;2476;p81"/>
            <p:cNvSpPr/>
            <p:nvPr/>
          </p:nvSpPr>
          <p:spPr>
            <a:xfrm>
              <a:off x="2618330" y="1685256"/>
              <a:ext cx="17810" cy="29955"/>
            </a:xfrm>
            <a:custGeom>
              <a:rect b="b" l="l" r="r" t="t"/>
              <a:pathLst>
                <a:path extrusionOk="0" h="1142" w="679">
                  <a:moveTo>
                    <a:pt x="0" y="1"/>
                  </a:moveTo>
                  <a:lnTo>
                    <a:pt x="0" y="801"/>
                  </a:lnTo>
                  <a:cubicBezTo>
                    <a:pt x="0" y="1028"/>
                    <a:pt x="170" y="1141"/>
                    <a:pt x="339" y="1141"/>
                  </a:cubicBezTo>
                  <a:cubicBezTo>
                    <a:pt x="509" y="1141"/>
                    <a:pt x="678" y="1028"/>
                    <a:pt x="678" y="801"/>
                  </a:cubicBezTo>
                  <a:lnTo>
                    <a:pt x="678" y="685"/>
                  </a:lnTo>
                  <a:cubicBezTo>
                    <a:pt x="678" y="306"/>
                    <a:pt x="373" y="1"/>
                    <a:pt x="0" y="1"/>
                  </a:cubicBezTo>
                  <a:close/>
                </a:path>
              </a:pathLst>
            </a:custGeom>
            <a:solidFill>
              <a:srgbClr val="405C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7" name="Google Shape;2477;p81"/>
            <p:cNvSpPr/>
            <p:nvPr/>
          </p:nvSpPr>
          <p:spPr>
            <a:xfrm>
              <a:off x="2612270" y="1691315"/>
              <a:ext cx="11935" cy="11935"/>
            </a:xfrm>
            <a:custGeom>
              <a:rect b="b" l="l" r="r" t="t"/>
              <a:pathLst>
                <a:path extrusionOk="0" h="455" w="455">
                  <a:moveTo>
                    <a:pt x="231" y="0"/>
                  </a:moveTo>
                  <a:cubicBezTo>
                    <a:pt x="102" y="0"/>
                    <a:pt x="1" y="102"/>
                    <a:pt x="1" y="224"/>
                  </a:cubicBezTo>
                  <a:cubicBezTo>
                    <a:pt x="1" y="353"/>
                    <a:pt x="102" y="454"/>
                    <a:pt x="231" y="454"/>
                  </a:cubicBezTo>
                  <a:cubicBezTo>
                    <a:pt x="353" y="454"/>
                    <a:pt x="455" y="353"/>
                    <a:pt x="455" y="224"/>
                  </a:cubicBezTo>
                  <a:cubicBezTo>
                    <a:pt x="455" y="102"/>
                    <a:pt x="353" y="0"/>
                    <a:pt x="23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8" name="Google Shape;2478;p81"/>
            <p:cNvSpPr/>
            <p:nvPr/>
          </p:nvSpPr>
          <p:spPr>
            <a:xfrm>
              <a:off x="2719709" y="1685256"/>
              <a:ext cx="35935" cy="41811"/>
            </a:xfrm>
            <a:custGeom>
              <a:rect b="b" l="l" r="r" t="t"/>
              <a:pathLst>
                <a:path extrusionOk="0" h="1594" w="1370">
                  <a:moveTo>
                    <a:pt x="685" y="1"/>
                  </a:moveTo>
                  <a:cubicBezTo>
                    <a:pt x="305" y="1"/>
                    <a:pt x="0" y="306"/>
                    <a:pt x="0" y="685"/>
                  </a:cubicBezTo>
                  <a:lnTo>
                    <a:pt x="0" y="916"/>
                  </a:lnTo>
                  <a:cubicBezTo>
                    <a:pt x="0" y="1289"/>
                    <a:pt x="305" y="1594"/>
                    <a:pt x="685" y="1594"/>
                  </a:cubicBezTo>
                  <a:cubicBezTo>
                    <a:pt x="1058" y="1594"/>
                    <a:pt x="1370" y="1289"/>
                    <a:pt x="1370" y="916"/>
                  </a:cubicBezTo>
                  <a:lnTo>
                    <a:pt x="1370" y="685"/>
                  </a:lnTo>
                  <a:cubicBezTo>
                    <a:pt x="1370" y="306"/>
                    <a:pt x="1058" y="1"/>
                    <a:pt x="685" y="1"/>
                  </a:cubicBezTo>
                  <a:close/>
                </a:path>
              </a:pathLst>
            </a:custGeom>
            <a:solidFill>
              <a:srgbClr val="203B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9" name="Google Shape;2479;p81"/>
            <p:cNvSpPr/>
            <p:nvPr/>
          </p:nvSpPr>
          <p:spPr>
            <a:xfrm>
              <a:off x="2737650" y="1685256"/>
              <a:ext cx="17994" cy="29955"/>
            </a:xfrm>
            <a:custGeom>
              <a:rect b="b" l="l" r="r" t="t"/>
              <a:pathLst>
                <a:path extrusionOk="0" h="1142" w="686">
                  <a:moveTo>
                    <a:pt x="1" y="1"/>
                  </a:moveTo>
                  <a:lnTo>
                    <a:pt x="1" y="801"/>
                  </a:lnTo>
                  <a:cubicBezTo>
                    <a:pt x="1" y="1028"/>
                    <a:pt x="172" y="1141"/>
                    <a:pt x="343" y="1141"/>
                  </a:cubicBezTo>
                  <a:cubicBezTo>
                    <a:pt x="515" y="1141"/>
                    <a:pt x="686" y="1028"/>
                    <a:pt x="686" y="801"/>
                  </a:cubicBezTo>
                  <a:lnTo>
                    <a:pt x="686" y="685"/>
                  </a:lnTo>
                  <a:cubicBezTo>
                    <a:pt x="686" y="306"/>
                    <a:pt x="374" y="1"/>
                    <a:pt x="1" y="1"/>
                  </a:cubicBezTo>
                  <a:close/>
                </a:path>
              </a:pathLst>
            </a:custGeom>
            <a:solidFill>
              <a:srgbClr val="405C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0" name="Google Shape;2480;p81"/>
            <p:cNvSpPr/>
            <p:nvPr/>
          </p:nvSpPr>
          <p:spPr>
            <a:xfrm>
              <a:off x="2731617" y="1691315"/>
              <a:ext cx="11935" cy="11935"/>
            </a:xfrm>
            <a:custGeom>
              <a:rect b="b" l="l" r="r" t="t"/>
              <a:pathLst>
                <a:path extrusionOk="0" h="455" w="455">
                  <a:moveTo>
                    <a:pt x="231" y="0"/>
                  </a:moveTo>
                  <a:cubicBezTo>
                    <a:pt x="102" y="0"/>
                    <a:pt x="0" y="102"/>
                    <a:pt x="0" y="224"/>
                  </a:cubicBezTo>
                  <a:cubicBezTo>
                    <a:pt x="0" y="353"/>
                    <a:pt x="102" y="454"/>
                    <a:pt x="231" y="454"/>
                  </a:cubicBezTo>
                  <a:cubicBezTo>
                    <a:pt x="353" y="454"/>
                    <a:pt x="455" y="353"/>
                    <a:pt x="455" y="224"/>
                  </a:cubicBezTo>
                  <a:cubicBezTo>
                    <a:pt x="455" y="102"/>
                    <a:pt x="353" y="0"/>
                    <a:pt x="23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1" name="Google Shape;2481;p81"/>
            <p:cNvSpPr/>
            <p:nvPr/>
          </p:nvSpPr>
          <p:spPr>
            <a:xfrm>
              <a:off x="2640022" y="1759434"/>
              <a:ext cx="48762" cy="31528"/>
            </a:xfrm>
            <a:custGeom>
              <a:rect b="b" l="l" r="r" t="t"/>
              <a:pathLst>
                <a:path extrusionOk="0" h="1202" w="1859">
                  <a:moveTo>
                    <a:pt x="407" y="0"/>
                  </a:moveTo>
                  <a:cubicBezTo>
                    <a:pt x="129" y="0"/>
                    <a:pt x="0" y="353"/>
                    <a:pt x="217" y="529"/>
                  </a:cubicBezTo>
                  <a:lnTo>
                    <a:pt x="705" y="936"/>
                  </a:lnTo>
                  <a:cubicBezTo>
                    <a:pt x="915" y="1110"/>
                    <a:pt x="1178" y="1201"/>
                    <a:pt x="1445" y="1201"/>
                  </a:cubicBezTo>
                  <a:cubicBezTo>
                    <a:pt x="1583" y="1201"/>
                    <a:pt x="1724" y="1177"/>
                    <a:pt x="1858" y="1126"/>
                  </a:cubicBezTo>
                  <a:cubicBezTo>
                    <a:pt x="1756" y="1065"/>
                    <a:pt x="1662" y="990"/>
                    <a:pt x="1587" y="895"/>
                  </a:cubicBezTo>
                  <a:lnTo>
                    <a:pt x="1099" y="339"/>
                  </a:lnTo>
                  <a:cubicBezTo>
                    <a:pt x="1024" y="244"/>
                    <a:pt x="984" y="122"/>
                    <a:pt x="990" y="0"/>
                  </a:cubicBezTo>
                  <a:close/>
                </a:path>
              </a:pathLst>
            </a:custGeom>
            <a:solidFill>
              <a:srgbClr val="203B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2" name="Google Shape;2482;p81"/>
            <p:cNvSpPr/>
            <p:nvPr/>
          </p:nvSpPr>
          <p:spPr>
            <a:xfrm>
              <a:off x="2544859" y="1735067"/>
              <a:ext cx="39345" cy="72578"/>
            </a:xfrm>
            <a:custGeom>
              <a:rect b="b" l="l" r="r" t="t"/>
              <a:pathLst>
                <a:path extrusionOk="0" h="2767" w="1500">
                  <a:moveTo>
                    <a:pt x="41" y="0"/>
                  </a:moveTo>
                  <a:cubicBezTo>
                    <a:pt x="1" y="597"/>
                    <a:pt x="14" y="1058"/>
                    <a:pt x="68" y="1288"/>
                  </a:cubicBezTo>
                  <a:cubicBezTo>
                    <a:pt x="170" y="1688"/>
                    <a:pt x="726" y="2265"/>
                    <a:pt x="1499" y="2767"/>
                  </a:cubicBezTo>
                  <a:cubicBezTo>
                    <a:pt x="1492" y="2719"/>
                    <a:pt x="1479" y="2678"/>
                    <a:pt x="1472" y="2631"/>
                  </a:cubicBezTo>
                  <a:cubicBezTo>
                    <a:pt x="1431" y="2285"/>
                    <a:pt x="1425" y="1933"/>
                    <a:pt x="1445" y="1580"/>
                  </a:cubicBezTo>
                  <a:cubicBezTo>
                    <a:pt x="699" y="1092"/>
                    <a:pt x="163" y="536"/>
                    <a:pt x="68" y="149"/>
                  </a:cubicBezTo>
                  <a:cubicBezTo>
                    <a:pt x="55" y="102"/>
                    <a:pt x="48" y="48"/>
                    <a:pt x="41" y="0"/>
                  </a:cubicBezTo>
                  <a:close/>
                </a:path>
              </a:pathLst>
            </a:custGeom>
            <a:solidFill>
              <a:srgbClr val="D7E1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83" name="Google Shape;2483;p81"/>
          <p:cNvGrpSpPr/>
          <p:nvPr/>
        </p:nvGrpSpPr>
        <p:grpSpPr>
          <a:xfrm>
            <a:off x="1933569" y="1512243"/>
            <a:ext cx="393975" cy="370105"/>
            <a:chOff x="1933569" y="1512243"/>
            <a:chExt cx="393975" cy="370105"/>
          </a:xfrm>
        </p:grpSpPr>
        <p:sp>
          <p:nvSpPr>
            <p:cNvPr id="2484" name="Google Shape;2484;p81"/>
            <p:cNvSpPr/>
            <p:nvPr/>
          </p:nvSpPr>
          <p:spPr>
            <a:xfrm>
              <a:off x="2184354" y="1512243"/>
              <a:ext cx="113943" cy="113471"/>
            </a:xfrm>
            <a:custGeom>
              <a:rect b="b" l="l" r="r" t="t"/>
              <a:pathLst>
                <a:path extrusionOk="0" h="4326" w="4344">
                  <a:moveTo>
                    <a:pt x="3302" y="0"/>
                  </a:moveTo>
                  <a:cubicBezTo>
                    <a:pt x="3217" y="0"/>
                    <a:pt x="3131" y="11"/>
                    <a:pt x="3045" y="33"/>
                  </a:cubicBezTo>
                  <a:cubicBezTo>
                    <a:pt x="2340" y="209"/>
                    <a:pt x="1139" y="684"/>
                    <a:pt x="0" y="1816"/>
                  </a:cubicBezTo>
                  <a:lnTo>
                    <a:pt x="2957" y="4325"/>
                  </a:lnTo>
                  <a:cubicBezTo>
                    <a:pt x="3865" y="3410"/>
                    <a:pt x="4286" y="1904"/>
                    <a:pt x="4320" y="1057"/>
                  </a:cubicBezTo>
                  <a:cubicBezTo>
                    <a:pt x="4343" y="462"/>
                    <a:pt x="3860" y="0"/>
                    <a:pt x="3302" y="0"/>
                  </a:cubicBezTo>
                  <a:close/>
                </a:path>
              </a:pathLst>
            </a:custGeom>
            <a:solidFill>
              <a:srgbClr val="C8D3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5" name="Google Shape;2485;p81"/>
            <p:cNvSpPr/>
            <p:nvPr/>
          </p:nvSpPr>
          <p:spPr>
            <a:xfrm>
              <a:off x="2203214" y="1527273"/>
              <a:ext cx="86979" cy="92749"/>
            </a:xfrm>
            <a:custGeom>
              <a:rect b="b" l="l" r="r" t="t"/>
              <a:pathLst>
                <a:path extrusionOk="0" h="3536" w="3316">
                  <a:moveTo>
                    <a:pt x="2703" y="0"/>
                  </a:moveTo>
                  <a:cubicBezTo>
                    <a:pt x="2675" y="0"/>
                    <a:pt x="2646" y="3"/>
                    <a:pt x="2617" y="9"/>
                  </a:cubicBezTo>
                  <a:cubicBezTo>
                    <a:pt x="2217" y="91"/>
                    <a:pt x="1044" y="816"/>
                    <a:pt x="0" y="1853"/>
                  </a:cubicBezTo>
                  <a:lnTo>
                    <a:pt x="1987" y="3535"/>
                  </a:lnTo>
                  <a:cubicBezTo>
                    <a:pt x="2583" y="2830"/>
                    <a:pt x="3099" y="1650"/>
                    <a:pt x="3221" y="986"/>
                  </a:cubicBezTo>
                  <a:cubicBezTo>
                    <a:pt x="3315" y="458"/>
                    <a:pt x="3054" y="0"/>
                    <a:pt x="2703" y="0"/>
                  </a:cubicBezTo>
                  <a:close/>
                </a:path>
              </a:pathLst>
            </a:custGeom>
            <a:solidFill>
              <a:srgbClr val="BDCA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6" name="Google Shape;2486;p81"/>
            <p:cNvSpPr/>
            <p:nvPr/>
          </p:nvSpPr>
          <p:spPr>
            <a:xfrm>
              <a:off x="1962999" y="1512243"/>
              <a:ext cx="113943" cy="113471"/>
            </a:xfrm>
            <a:custGeom>
              <a:rect b="b" l="l" r="r" t="t"/>
              <a:pathLst>
                <a:path extrusionOk="0" h="4326" w="4344">
                  <a:moveTo>
                    <a:pt x="1040" y="0"/>
                  </a:moveTo>
                  <a:cubicBezTo>
                    <a:pt x="479" y="0"/>
                    <a:pt x="0" y="462"/>
                    <a:pt x="18" y="1057"/>
                  </a:cubicBezTo>
                  <a:cubicBezTo>
                    <a:pt x="52" y="1904"/>
                    <a:pt x="472" y="3410"/>
                    <a:pt x="1381" y="4325"/>
                  </a:cubicBezTo>
                  <a:lnTo>
                    <a:pt x="4344" y="1816"/>
                  </a:lnTo>
                  <a:cubicBezTo>
                    <a:pt x="3205" y="684"/>
                    <a:pt x="2004" y="209"/>
                    <a:pt x="1299" y="33"/>
                  </a:cubicBezTo>
                  <a:cubicBezTo>
                    <a:pt x="1212" y="11"/>
                    <a:pt x="1125" y="0"/>
                    <a:pt x="1040" y="0"/>
                  </a:cubicBezTo>
                  <a:close/>
                </a:path>
              </a:pathLst>
            </a:custGeom>
            <a:solidFill>
              <a:srgbClr val="C8D3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7" name="Google Shape;2487;p81"/>
            <p:cNvSpPr/>
            <p:nvPr/>
          </p:nvSpPr>
          <p:spPr>
            <a:xfrm>
              <a:off x="1970947" y="1527273"/>
              <a:ext cx="87162" cy="92749"/>
            </a:xfrm>
            <a:custGeom>
              <a:rect b="b" l="l" r="r" t="t"/>
              <a:pathLst>
                <a:path extrusionOk="0" h="3536" w="3323">
                  <a:moveTo>
                    <a:pt x="619" y="0"/>
                  </a:moveTo>
                  <a:cubicBezTo>
                    <a:pt x="267" y="0"/>
                    <a:pt x="1" y="458"/>
                    <a:pt x="101" y="986"/>
                  </a:cubicBezTo>
                  <a:cubicBezTo>
                    <a:pt x="223" y="1650"/>
                    <a:pt x="739" y="2830"/>
                    <a:pt x="1335" y="3535"/>
                  </a:cubicBezTo>
                  <a:lnTo>
                    <a:pt x="3322" y="1853"/>
                  </a:lnTo>
                  <a:cubicBezTo>
                    <a:pt x="2271" y="816"/>
                    <a:pt x="1098" y="91"/>
                    <a:pt x="705" y="9"/>
                  </a:cubicBezTo>
                  <a:cubicBezTo>
                    <a:pt x="676" y="3"/>
                    <a:pt x="647" y="0"/>
                    <a:pt x="619" y="0"/>
                  </a:cubicBezTo>
                  <a:close/>
                </a:path>
              </a:pathLst>
            </a:custGeom>
            <a:solidFill>
              <a:srgbClr val="BDCA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8" name="Google Shape;2488;p81"/>
            <p:cNvSpPr/>
            <p:nvPr/>
          </p:nvSpPr>
          <p:spPr>
            <a:xfrm>
              <a:off x="1933569" y="1542093"/>
              <a:ext cx="393975" cy="328347"/>
            </a:xfrm>
            <a:custGeom>
              <a:rect b="b" l="l" r="r" t="t"/>
              <a:pathLst>
                <a:path extrusionOk="0" h="12518" w="15020">
                  <a:moveTo>
                    <a:pt x="7514" y="0"/>
                  </a:moveTo>
                  <a:cubicBezTo>
                    <a:pt x="1" y="0"/>
                    <a:pt x="909" y="8645"/>
                    <a:pt x="909" y="8645"/>
                  </a:cubicBezTo>
                  <a:lnTo>
                    <a:pt x="1777" y="8327"/>
                  </a:lnTo>
                  <a:cubicBezTo>
                    <a:pt x="1845" y="9452"/>
                    <a:pt x="2089" y="10557"/>
                    <a:pt x="2509" y="11602"/>
                  </a:cubicBezTo>
                  <a:lnTo>
                    <a:pt x="3160" y="10835"/>
                  </a:lnTo>
                  <a:cubicBezTo>
                    <a:pt x="3642" y="11744"/>
                    <a:pt x="4557" y="12517"/>
                    <a:pt x="4557" y="12517"/>
                  </a:cubicBezTo>
                  <a:lnTo>
                    <a:pt x="5235" y="11602"/>
                  </a:lnTo>
                  <a:lnTo>
                    <a:pt x="9785" y="11602"/>
                  </a:lnTo>
                  <a:lnTo>
                    <a:pt x="10470" y="12517"/>
                  </a:lnTo>
                  <a:cubicBezTo>
                    <a:pt x="10470" y="12517"/>
                    <a:pt x="11379" y="11744"/>
                    <a:pt x="11867" y="10835"/>
                  </a:cubicBezTo>
                  <a:lnTo>
                    <a:pt x="12518" y="11602"/>
                  </a:lnTo>
                  <a:cubicBezTo>
                    <a:pt x="12938" y="10557"/>
                    <a:pt x="13182" y="9452"/>
                    <a:pt x="13250" y="8327"/>
                  </a:cubicBezTo>
                  <a:lnTo>
                    <a:pt x="14111" y="8645"/>
                  </a:lnTo>
                  <a:cubicBezTo>
                    <a:pt x="14111" y="8645"/>
                    <a:pt x="15020" y="0"/>
                    <a:pt x="7514" y="0"/>
                  </a:cubicBezTo>
                  <a:close/>
                </a:path>
              </a:pathLst>
            </a:custGeom>
            <a:solidFill>
              <a:srgbClr val="D8E0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9" name="Google Shape;2489;p81"/>
            <p:cNvSpPr/>
            <p:nvPr/>
          </p:nvSpPr>
          <p:spPr>
            <a:xfrm>
              <a:off x="1939445" y="1551876"/>
              <a:ext cx="190508" cy="318563"/>
            </a:xfrm>
            <a:custGeom>
              <a:rect b="b" l="l" r="r" t="t"/>
              <a:pathLst>
                <a:path extrusionOk="0" h="12145" w="7263">
                  <a:moveTo>
                    <a:pt x="4842" y="0"/>
                  </a:moveTo>
                  <a:lnTo>
                    <a:pt x="4842" y="0"/>
                  </a:lnTo>
                  <a:cubicBezTo>
                    <a:pt x="0" y="1668"/>
                    <a:pt x="692" y="8272"/>
                    <a:pt x="692" y="8272"/>
                  </a:cubicBezTo>
                  <a:lnTo>
                    <a:pt x="1553" y="7954"/>
                  </a:lnTo>
                  <a:cubicBezTo>
                    <a:pt x="1621" y="9079"/>
                    <a:pt x="1865" y="10184"/>
                    <a:pt x="2285" y="11229"/>
                  </a:cubicBezTo>
                  <a:lnTo>
                    <a:pt x="2936" y="10462"/>
                  </a:lnTo>
                  <a:cubicBezTo>
                    <a:pt x="3418" y="11371"/>
                    <a:pt x="4333" y="12144"/>
                    <a:pt x="4333" y="12144"/>
                  </a:cubicBezTo>
                  <a:lnTo>
                    <a:pt x="5011" y="11229"/>
                  </a:lnTo>
                  <a:lnTo>
                    <a:pt x="7262" y="11229"/>
                  </a:lnTo>
                  <a:cubicBezTo>
                    <a:pt x="4611" y="10246"/>
                    <a:pt x="2740" y="7764"/>
                    <a:pt x="2740" y="4862"/>
                  </a:cubicBezTo>
                  <a:cubicBezTo>
                    <a:pt x="2740" y="3017"/>
                    <a:pt x="3499" y="1261"/>
                    <a:pt x="4842" y="0"/>
                  </a:cubicBezTo>
                  <a:close/>
                </a:path>
              </a:pathLst>
            </a:custGeom>
            <a:solidFill>
              <a:srgbClr val="C8D3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0" name="Google Shape;2490;p81"/>
            <p:cNvSpPr/>
            <p:nvPr/>
          </p:nvSpPr>
          <p:spPr>
            <a:xfrm>
              <a:off x="2199122" y="1856538"/>
              <a:ext cx="23135" cy="13902"/>
            </a:xfrm>
            <a:custGeom>
              <a:rect b="b" l="l" r="r" t="t"/>
              <a:pathLst>
                <a:path extrusionOk="0" h="530" w="882">
                  <a:moveTo>
                    <a:pt x="882" y="0"/>
                  </a:moveTo>
                  <a:lnTo>
                    <a:pt x="882" y="0"/>
                  </a:lnTo>
                  <a:cubicBezTo>
                    <a:pt x="590" y="41"/>
                    <a:pt x="298" y="61"/>
                    <a:pt x="0" y="68"/>
                  </a:cubicBezTo>
                  <a:lnTo>
                    <a:pt x="346" y="529"/>
                  </a:lnTo>
                  <a:cubicBezTo>
                    <a:pt x="536" y="360"/>
                    <a:pt x="712" y="183"/>
                    <a:pt x="882" y="0"/>
                  </a:cubicBezTo>
                  <a:close/>
                </a:path>
              </a:pathLst>
            </a:custGeom>
            <a:solidFill>
              <a:srgbClr val="C8D3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1" name="Google Shape;2491;p81"/>
            <p:cNvSpPr/>
            <p:nvPr/>
          </p:nvSpPr>
          <p:spPr>
            <a:xfrm>
              <a:off x="1950461" y="1650921"/>
              <a:ext cx="120448" cy="219519"/>
            </a:xfrm>
            <a:custGeom>
              <a:rect b="b" l="l" r="r" t="t"/>
              <a:pathLst>
                <a:path extrusionOk="0" h="8369" w="4592">
                  <a:moveTo>
                    <a:pt x="814" y="1"/>
                  </a:moveTo>
                  <a:lnTo>
                    <a:pt x="814" y="1"/>
                  </a:lnTo>
                  <a:cubicBezTo>
                    <a:pt x="35" y="2218"/>
                    <a:pt x="272" y="4496"/>
                    <a:pt x="272" y="4496"/>
                  </a:cubicBezTo>
                  <a:lnTo>
                    <a:pt x="1133" y="4178"/>
                  </a:lnTo>
                  <a:cubicBezTo>
                    <a:pt x="1201" y="5303"/>
                    <a:pt x="1445" y="6408"/>
                    <a:pt x="1865" y="7453"/>
                  </a:cubicBezTo>
                  <a:lnTo>
                    <a:pt x="2516" y="6686"/>
                  </a:lnTo>
                  <a:cubicBezTo>
                    <a:pt x="2998" y="7595"/>
                    <a:pt x="3913" y="8368"/>
                    <a:pt x="3913" y="8368"/>
                  </a:cubicBezTo>
                  <a:lnTo>
                    <a:pt x="4591" y="7453"/>
                  </a:lnTo>
                  <a:cubicBezTo>
                    <a:pt x="3140" y="6212"/>
                    <a:pt x="1" y="3839"/>
                    <a:pt x="814" y="1"/>
                  </a:cubicBezTo>
                  <a:close/>
                </a:path>
              </a:pathLst>
            </a:custGeom>
            <a:solidFill>
              <a:srgbClr val="D7E1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2" name="Google Shape;2492;p81"/>
            <p:cNvSpPr/>
            <p:nvPr/>
          </p:nvSpPr>
          <p:spPr>
            <a:xfrm>
              <a:off x="2190230" y="1650921"/>
              <a:ext cx="120422" cy="219519"/>
            </a:xfrm>
            <a:custGeom>
              <a:rect b="b" l="l" r="r" t="t"/>
              <a:pathLst>
                <a:path extrusionOk="0" h="8369" w="4591">
                  <a:moveTo>
                    <a:pt x="3784" y="1"/>
                  </a:moveTo>
                  <a:cubicBezTo>
                    <a:pt x="4591" y="3839"/>
                    <a:pt x="1451" y="6212"/>
                    <a:pt x="0" y="7453"/>
                  </a:cubicBezTo>
                  <a:lnTo>
                    <a:pt x="685" y="8368"/>
                  </a:lnTo>
                  <a:cubicBezTo>
                    <a:pt x="685" y="8368"/>
                    <a:pt x="1594" y="7595"/>
                    <a:pt x="2082" y="6686"/>
                  </a:cubicBezTo>
                  <a:lnTo>
                    <a:pt x="2733" y="7453"/>
                  </a:lnTo>
                  <a:cubicBezTo>
                    <a:pt x="3153" y="6408"/>
                    <a:pt x="3397" y="5303"/>
                    <a:pt x="3465" y="4178"/>
                  </a:cubicBezTo>
                  <a:lnTo>
                    <a:pt x="4326" y="4496"/>
                  </a:lnTo>
                  <a:cubicBezTo>
                    <a:pt x="4326" y="4496"/>
                    <a:pt x="4563" y="2218"/>
                    <a:pt x="3784" y="1"/>
                  </a:cubicBezTo>
                  <a:close/>
                </a:path>
              </a:pathLst>
            </a:custGeom>
            <a:solidFill>
              <a:srgbClr val="E7ED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3" name="Google Shape;2493;p81"/>
            <p:cNvSpPr/>
            <p:nvPr/>
          </p:nvSpPr>
          <p:spPr>
            <a:xfrm>
              <a:off x="2071408" y="1828603"/>
              <a:ext cx="118114" cy="53745"/>
            </a:xfrm>
            <a:custGeom>
              <a:rect b="b" l="l" r="r" t="t"/>
              <a:pathLst>
                <a:path extrusionOk="0" h="2049" w="4503">
                  <a:moveTo>
                    <a:pt x="2259" y="1"/>
                  </a:moveTo>
                  <a:lnTo>
                    <a:pt x="1" y="523"/>
                  </a:lnTo>
                  <a:cubicBezTo>
                    <a:pt x="150" y="1397"/>
                    <a:pt x="909" y="2048"/>
                    <a:pt x="1804" y="2048"/>
                  </a:cubicBezTo>
                  <a:lnTo>
                    <a:pt x="2713" y="2048"/>
                  </a:lnTo>
                  <a:cubicBezTo>
                    <a:pt x="3594" y="2048"/>
                    <a:pt x="4354" y="1404"/>
                    <a:pt x="4503" y="530"/>
                  </a:cubicBezTo>
                  <a:lnTo>
                    <a:pt x="2259" y="1"/>
                  </a:lnTo>
                  <a:close/>
                </a:path>
              </a:pathLst>
            </a:custGeom>
            <a:solidFill>
              <a:srgbClr val="D7E1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4" name="Google Shape;2494;p81"/>
            <p:cNvSpPr/>
            <p:nvPr/>
          </p:nvSpPr>
          <p:spPr>
            <a:xfrm>
              <a:off x="2023040" y="1755395"/>
              <a:ext cx="25627" cy="20958"/>
            </a:xfrm>
            <a:custGeom>
              <a:rect b="b" l="l" r="r" t="t"/>
              <a:pathLst>
                <a:path extrusionOk="0" h="799" w="977">
                  <a:moveTo>
                    <a:pt x="305" y="0"/>
                  </a:moveTo>
                  <a:cubicBezTo>
                    <a:pt x="218" y="0"/>
                    <a:pt x="133" y="46"/>
                    <a:pt x="82" y="127"/>
                  </a:cubicBezTo>
                  <a:cubicBezTo>
                    <a:pt x="0" y="256"/>
                    <a:pt x="34" y="432"/>
                    <a:pt x="156" y="520"/>
                  </a:cubicBezTo>
                  <a:cubicBezTo>
                    <a:pt x="285" y="615"/>
                    <a:pt x="414" y="696"/>
                    <a:pt x="549" y="771"/>
                  </a:cubicBezTo>
                  <a:cubicBezTo>
                    <a:pt x="590" y="785"/>
                    <a:pt x="631" y="798"/>
                    <a:pt x="672" y="798"/>
                  </a:cubicBezTo>
                  <a:cubicBezTo>
                    <a:pt x="773" y="798"/>
                    <a:pt x="868" y="737"/>
                    <a:pt x="909" y="642"/>
                  </a:cubicBezTo>
                  <a:cubicBezTo>
                    <a:pt x="977" y="500"/>
                    <a:pt x="922" y="337"/>
                    <a:pt x="794" y="256"/>
                  </a:cubicBezTo>
                  <a:cubicBezTo>
                    <a:pt x="672" y="195"/>
                    <a:pt x="563" y="127"/>
                    <a:pt x="455" y="52"/>
                  </a:cubicBezTo>
                  <a:cubicBezTo>
                    <a:pt x="409" y="17"/>
                    <a:pt x="356" y="0"/>
                    <a:pt x="305" y="0"/>
                  </a:cubicBezTo>
                  <a:close/>
                </a:path>
              </a:pathLst>
            </a:custGeom>
            <a:solidFill>
              <a:srgbClr val="405C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5" name="Google Shape;2495;p81"/>
            <p:cNvSpPr/>
            <p:nvPr/>
          </p:nvSpPr>
          <p:spPr>
            <a:xfrm>
              <a:off x="1986213" y="1706188"/>
              <a:ext cx="35778" cy="47922"/>
            </a:xfrm>
            <a:custGeom>
              <a:rect b="b" l="l" r="r" t="t"/>
              <a:pathLst>
                <a:path extrusionOk="0" h="1827" w="1364">
                  <a:moveTo>
                    <a:pt x="362" y="1"/>
                  </a:moveTo>
                  <a:cubicBezTo>
                    <a:pt x="330" y="1"/>
                    <a:pt x="297" y="6"/>
                    <a:pt x="265" y="16"/>
                  </a:cubicBezTo>
                  <a:cubicBezTo>
                    <a:pt x="89" y="84"/>
                    <a:pt x="1" y="274"/>
                    <a:pt x="62" y="450"/>
                  </a:cubicBezTo>
                  <a:cubicBezTo>
                    <a:pt x="218" y="904"/>
                    <a:pt x="455" y="1332"/>
                    <a:pt x="760" y="1711"/>
                  </a:cubicBezTo>
                  <a:cubicBezTo>
                    <a:pt x="821" y="1786"/>
                    <a:pt x="909" y="1827"/>
                    <a:pt x="1004" y="1827"/>
                  </a:cubicBezTo>
                  <a:cubicBezTo>
                    <a:pt x="1086" y="1827"/>
                    <a:pt x="1153" y="1799"/>
                    <a:pt x="1214" y="1745"/>
                  </a:cubicBezTo>
                  <a:cubicBezTo>
                    <a:pt x="1350" y="1623"/>
                    <a:pt x="1364" y="1413"/>
                    <a:pt x="1248" y="1264"/>
                  </a:cubicBezTo>
                  <a:cubicBezTo>
                    <a:pt x="1004" y="959"/>
                    <a:pt x="808" y="606"/>
                    <a:pt x="665" y="233"/>
                  </a:cubicBezTo>
                  <a:cubicBezTo>
                    <a:pt x="627" y="90"/>
                    <a:pt x="499" y="1"/>
                    <a:pt x="362" y="1"/>
                  </a:cubicBezTo>
                  <a:close/>
                </a:path>
              </a:pathLst>
            </a:custGeom>
            <a:solidFill>
              <a:srgbClr val="405C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6" name="Google Shape;2496;p81"/>
            <p:cNvSpPr/>
            <p:nvPr/>
          </p:nvSpPr>
          <p:spPr>
            <a:xfrm>
              <a:off x="2206571" y="1755474"/>
              <a:ext cx="25653" cy="20879"/>
            </a:xfrm>
            <a:custGeom>
              <a:rect b="b" l="l" r="r" t="t"/>
              <a:pathLst>
                <a:path extrusionOk="0" h="796" w="978">
                  <a:moveTo>
                    <a:pt x="676" y="0"/>
                  </a:moveTo>
                  <a:cubicBezTo>
                    <a:pt x="623" y="0"/>
                    <a:pt x="569" y="16"/>
                    <a:pt x="523" y="49"/>
                  </a:cubicBezTo>
                  <a:cubicBezTo>
                    <a:pt x="414" y="124"/>
                    <a:pt x="306" y="192"/>
                    <a:pt x="184" y="259"/>
                  </a:cubicBezTo>
                  <a:cubicBezTo>
                    <a:pt x="55" y="334"/>
                    <a:pt x="1" y="497"/>
                    <a:pt x="69" y="639"/>
                  </a:cubicBezTo>
                  <a:cubicBezTo>
                    <a:pt x="109" y="734"/>
                    <a:pt x="204" y="795"/>
                    <a:pt x="306" y="795"/>
                  </a:cubicBezTo>
                  <a:cubicBezTo>
                    <a:pt x="347" y="795"/>
                    <a:pt x="387" y="788"/>
                    <a:pt x="428" y="768"/>
                  </a:cubicBezTo>
                  <a:cubicBezTo>
                    <a:pt x="564" y="693"/>
                    <a:pt x="699" y="612"/>
                    <a:pt x="821" y="524"/>
                  </a:cubicBezTo>
                  <a:cubicBezTo>
                    <a:pt x="943" y="429"/>
                    <a:pt x="977" y="253"/>
                    <a:pt x="896" y="124"/>
                  </a:cubicBezTo>
                  <a:cubicBezTo>
                    <a:pt x="849" y="44"/>
                    <a:pt x="763" y="0"/>
                    <a:pt x="676" y="0"/>
                  </a:cubicBezTo>
                  <a:close/>
                </a:path>
              </a:pathLst>
            </a:custGeom>
            <a:solidFill>
              <a:srgbClr val="405C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7" name="Google Shape;2497;p81"/>
            <p:cNvSpPr/>
            <p:nvPr/>
          </p:nvSpPr>
          <p:spPr>
            <a:xfrm>
              <a:off x="2233090" y="1706188"/>
              <a:ext cx="35778" cy="47922"/>
            </a:xfrm>
            <a:custGeom>
              <a:rect b="b" l="l" r="r" t="t"/>
              <a:pathLst>
                <a:path extrusionOk="0" h="1827" w="1364">
                  <a:moveTo>
                    <a:pt x="1008" y="1"/>
                  </a:moveTo>
                  <a:cubicBezTo>
                    <a:pt x="869" y="1"/>
                    <a:pt x="737" y="90"/>
                    <a:pt x="699" y="233"/>
                  </a:cubicBezTo>
                  <a:cubicBezTo>
                    <a:pt x="563" y="606"/>
                    <a:pt x="366" y="952"/>
                    <a:pt x="115" y="1264"/>
                  </a:cubicBezTo>
                  <a:cubicBezTo>
                    <a:pt x="0" y="1406"/>
                    <a:pt x="14" y="1616"/>
                    <a:pt x="149" y="1745"/>
                  </a:cubicBezTo>
                  <a:cubicBezTo>
                    <a:pt x="210" y="1799"/>
                    <a:pt x="285" y="1827"/>
                    <a:pt x="360" y="1827"/>
                  </a:cubicBezTo>
                  <a:cubicBezTo>
                    <a:pt x="454" y="1827"/>
                    <a:pt x="549" y="1786"/>
                    <a:pt x="604" y="1711"/>
                  </a:cubicBezTo>
                  <a:cubicBezTo>
                    <a:pt x="909" y="1332"/>
                    <a:pt x="1146" y="904"/>
                    <a:pt x="1309" y="450"/>
                  </a:cubicBezTo>
                  <a:cubicBezTo>
                    <a:pt x="1363" y="274"/>
                    <a:pt x="1275" y="84"/>
                    <a:pt x="1105" y="16"/>
                  </a:cubicBezTo>
                  <a:cubicBezTo>
                    <a:pt x="1073" y="6"/>
                    <a:pt x="1040" y="1"/>
                    <a:pt x="1008" y="1"/>
                  </a:cubicBezTo>
                  <a:close/>
                </a:path>
              </a:pathLst>
            </a:custGeom>
            <a:solidFill>
              <a:srgbClr val="405C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8" name="Google Shape;2498;p81"/>
            <p:cNvSpPr/>
            <p:nvPr/>
          </p:nvSpPr>
          <p:spPr>
            <a:xfrm>
              <a:off x="2042765" y="1585031"/>
              <a:ext cx="33758" cy="22164"/>
            </a:xfrm>
            <a:custGeom>
              <a:rect b="b" l="l" r="r" t="t"/>
              <a:pathLst>
                <a:path extrusionOk="0" h="845" w="1287">
                  <a:moveTo>
                    <a:pt x="870" y="1"/>
                  </a:moveTo>
                  <a:cubicBezTo>
                    <a:pt x="823" y="1"/>
                    <a:pt x="772" y="14"/>
                    <a:pt x="720" y="45"/>
                  </a:cubicBezTo>
                  <a:cubicBezTo>
                    <a:pt x="550" y="126"/>
                    <a:pt x="394" y="221"/>
                    <a:pt x="238" y="316"/>
                  </a:cubicBezTo>
                  <a:cubicBezTo>
                    <a:pt x="1" y="472"/>
                    <a:pt x="109" y="838"/>
                    <a:pt x="387" y="845"/>
                  </a:cubicBezTo>
                  <a:cubicBezTo>
                    <a:pt x="442" y="845"/>
                    <a:pt x="496" y="824"/>
                    <a:pt x="543" y="797"/>
                  </a:cubicBezTo>
                  <a:cubicBezTo>
                    <a:pt x="679" y="709"/>
                    <a:pt x="828" y="628"/>
                    <a:pt x="971" y="553"/>
                  </a:cubicBezTo>
                  <a:cubicBezTo>
                    <a:pt x="1287" y="421"/>
                    <a:pt x="1135" y="1"/>
                    <a:pt x="870" y="1"/>
                  </a:cubicBezTo>
                  <a:close/>
                </a:path>
              </a:pathLst>
            </a:custGeom>
            <a:solidFill>
              <a:srgbClr val="405C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9" name="Google Shape;2499;p81"/>
            <p:cNvSpPr/>
            <p:nvPr/>
          </p:nvSpPr>
          <p:spPr>
            <a:xfrm>
              <a:off x="2078201" y="1600297"/>
              <a:ext cx="104395" cy="23082"/>
            </a:xfrm>
            <a:custGeom>
              <a:rect b="b" l="l" r="r" t="t"/>
              <a:pathLst>
                <a:path extrusionOk="0" h="880" w="3980">
                  <a:moveTo>
                    <a:pt x="1993" y="0"/>
                  </a:moveTo>
                  <a:cubicBezTo>
                    <a:pt x="1415" y="0"/>
                    <a:pt x="837" y="110"/>
                    <a:pt x="291" y="331"/>
                  </a:cubicBezTo>
                  <a:cubicBezTo>
                    <a:pt x="1" y="476"/>
                    <a:pt x="136" y="879"/>
                    <a:pt x="409" y="879"/>
                  </a:cubicBezTo>
                  <a:cubicBezTo>
                    <a:pt x="442" y="879"/>
                    <a:pt x="478" y="873"/>
                    <a:pt x="515" y="860"/>
                  </a:cubicBezTo>
                  <a:cubicBezTo>
                    <a:pt x="989" y="666"/>
                    <a:pt x="1493" y="570"/>
                    <a:pt x="1996" y="570"/>
                  </a:cubicBezTo>
                  <a:cubicBezTo>
                    <a:pt x="2500" y="570"/>
                    <a:pt x="3003" y="666"/>
                    <a:pt x="3478" y="860"/>
                  </a:cubicBezTo>
                  <a:cubicBezTo>
                    <a:pt x="3512" y="873"/>
                    <a:pt x="3552" y="880"/>
                    <a:pt x="3593" y="880"/>
                  </a:cubicBezTo>
                  <a:cubicBezTo>
                    <a:pt x="3898" y="873"/>
                    <a:pt x="3979" y="453"/>
                    <a:pt x="3695" y="331"/>
                  </a:cubicBezTo>
                  <a:cubicBezTo>
                    <a:pt x="3149" y="110"/>
                    <a:pt x="2571" y="0"/>
                    <a:pt x="1993" y="0"/>
                  </a:cubicBezTo>
                  <a:close/>
                </a:path>
              </a:pathLst>
            </a:custGeom>
            <a:solidFill>
              <a:srgbClr val="405C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0" name="Google Shape;2500;p81"/>
            <p:cNvSpPr/>
            <p:nvPr/>
          </p:nvSpPr>
          <p:spPr>
            <a:xfrm>
              <a:off x="2184590" y="1585031"/>
              <a:ext cx="33942" cy="22164"/>
            </a:xfrm>
            <a:custGeom>
              <a:rect b="b" l="l" r="r" t="t"/>
              <a:pathLst>
                <a:path extrusionOk="0" h="845" w="1294">
                  <a:moveTo>
                    <a:pt x="421" y="1"/>
                  </a:moveTo>
                  <a:cubicBezTo>
                    <a:pt x="153" y="1"/>
                    <a:pt x="0" y="421"/>
                    <a:pt x="317" y="553"/>
                  </a:cubicBezTo>
                  <a:cubicBezTo>
                    <a:pt x="466" y="628"/>
                    <a:pt x="608" y="709"/>
                    <a:pt x="744" y="797"/>
                  </a:cubicBezTo>
                  <a:cubicBezTo>
                    <a:pt x="791" y="824"/>
                    <a:pt x="846" y="838"/>
                    <a:pt x="900" y="845"/>
                  </a:cubicBezTo>
                  <a:cubicBezTo>
                    <a:pt x="1185" y="838"/>
                    <a:pt x="1293" y="472"/>
                    <a:pt x="1056" y="316"/>
                  </a:cubicBezTo>
                  <a:cubicBezTo>
                    <a:pt x="900" y="221"/>
                    <a:pt x="737" y="126"/>
                    <a:pt x="574" y="45"/>
                  </a:cubicBezTo>
                  <a:cubicBezTo>
                    <a:pt x="521" y="14"/>
                    <a:pt x="469" y="1"/>
                    <a:pt x="421" y="1"/>
                  </a:cubicBezTo>
                  <a:close/>
                </a:path>
              </a:pathLst>
            </a:custGeom>
            <a:solidFill>
              <a:srgbClr val="405C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1" name="Google Shape;2501;p81"/>
            <p:cNvSpPr/>
            <p:nvPr/>
          </p:nvSpPr>
          <p:spPr>
            <a:xfrm>
              <a:off x="2075264" y="1568952"/>
              <a:ext cx="110717" cy="23922"/>
            </a:xfrm>
            <a:custGeom>
              <a:rect b="b" l="l" r="r" t="t"/>
              <a:pathLst>
                <a:path extrusionOk="0" h="912" w="4221">
                  <a:moveTo>
                    <a:pt x="2109" y="0"/>
                  </a:moveTo>
                  <a:cubicBezTo>
                    <a:pt x="1532" y="0"/>
                    <a:pt x="955" y="81"/>
                    <a:pt x="396" y="244"/>
                  </a:cubicBezTo>
                  <a:cubicBezTo>
                    <a:pt x="0" y="355"/>
                    <a:pt x="123" y="912"/>
                    <a:pt x="477" y="912"/>
                  </a:cubicBezTo>
                  <a:cubicBezTo>
                    <a:pt x="511" y="912"/>
                    <a:pt x="547" y="906"/>
                    <a:pt x="586" y="895"/>
                  </a:cubicBezTo>
                  <a:cubicBezTo>
                    <a:pt x="1084" y="753"/>
                    <a:pt x="1596" y="681"/>
                    <a:pt x="2108" y="681"/>
                  </a:cubicBezTo>
                  <a:cubicBezTo>
                    <a:pt x="2620" y="681"/>
                    <a:pt x="3132" y="753"/>
                    <a:pt x="3630" y="895"/>
                  </a:cubicBezTo>
                  <a:cubicBezTo>
                    <a:pt x="3664" y="902"/>
                    <a:pt x="3698" y="909"/>
                    <a:pt x="3725" y="909"/>
                  </a:cubicBezTo>
                  <a:lnTo>
                    <a:pt x="3732" y="909"/>
                  </a:lnTo>
                  <a:cubicBezTo>
                    <a:pt x="3739" y="909"/>
                    <a:pt x="3746" y="909"/>
                    <a:pt x="3752" y="909"/>
                  </a:cubicBezTo>
                  <a:cubicBezTo>
                    <a:pt x="4142" y="909"/>
                    <a:pt x="4220" y="331"/>
                    <a:pt x="3827" y="244"/>
                  </a:cubicBezTo>
                  <a:cubicBezTo>
                    <a:pt x="3264" y="81"/>
                    <a:pt x="2686" y="0"/>
                    <a:pt x="2109" y="0"/>
                  </a:cubicBezTo>
                  <a:close/>
                </a:path>
              </a:pathLst>
            </a:custGeom>
            <a:solidFill>
              <a:srgbClr val="405C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2" name="Google Shape;2502;p81"/>
            <p:cNvSpPr/>
            <p:nvPr/>
          </p:nvSpPr>
          <p:spPr>
            <a:xfrm>
              <a:off x="2035132" y="1679381"/>
              <a:ext cx="41811" cy="53745"/>
            </a:xfrm>
            <a:custGeom>
              <a:rect b="b" l="l" r="r" t="t"/>
              <a:pathLst>
                <a:path extrusionOk="0" h="2049" w="1594">
                  <a:moveTo>
                    <a:pt x="794" y="1"/>
                  </a:moveTo>
                  <a:cubicBezTo>
                    <a:pt x="353" y="1"/>
                    <a:pt x="0" y="353"/>
                    <a:pt x="0" y="794"/>
                  </a:cubicBezTo>
                  <a:lnTo>
                    <a:pt x="0" y="1248"/>
                  </a:lnTo>
                  <a:cubicBezTo>
                    <a:pt x="0" y="1689"/>
                    <a:pt x="353" y="2048"/>
                    <a:pt x="794" y="2048"/>
                  </a:cubicBezTo>
                  <a:cubicBezTo>
                    <a:pt x="1234" y="2048"/>
                    <a:pt x="1587" y="1689"/>
                    <a:pt x="1594" y="1248"/>
                  </a:cubicBezTo>
                  <a:lnTo>
                    <a:pt x="1594" y="794"/>
                  </a:lnTo>
                  <a:cubicBezTo>
                    <a:pt x="1587" y="353"/>
                    <a:pt x="1234" y="1"/>
                    <a:pt x="794" y="1"/>
                  </a:cubicBezTo>
                  <a:close/>
                </a:path>
              </a:pathLst>
            </a:custGeom>
            <a:solidFill>
              <a:srgbClr val="203B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3" name="Google Shape;2503;p81"/>
            <p:cNvSpPr/>
            <p:nvPr/>
          </p:nvSpPr>
          <p:spPr>
            <a:xfrm>
              <a:off x="2052916" y="1679381"/>
              <a:ext cx="24027" cy="41837"/>
            </a:xfrm>
            <a:custGeom>
              <a:rect b="b" l="l" r="r" t="t"/>
              <a:pathLst>
                <a:path extrusionOk="0" h="1595" w="916">
                  <a:moveTo>
                    <a:pt x="116" y="1"/>
                  </a:moveTo>
                  <a:cubicBezTo>
                    <a:pt x="82" y="1"/>
                    <a:pt x="41" y="1"/>
                    <a:pt x="0" y="8"/>
                  </a:cubicBezTo>
                  <a:lnTo>
                    <a:pt x="0" y="1140"/>
                  </a:lnTo>
                  <a:cubicBezTo>
                    <a:pt x="0" y="1391"/>
                    <a:pt x="204" y="1594"/>
                    <a:pt x="461" y="1594"/>
                  </a:cubicBezTo>
                  <a:cubicBezTo>
                    <a:pt x="712" y="1594"/>
                    <a:pt x="916" y="1391"/>
                    <a:pt x="916" y="1140"/>
                  </a:cubicBezTo>
                  <a:lnTo>
                    <a:pt x="916" y="801"/>
                  </a:lnTo>
                  <a:cubicBezTo>
                    <a:pt x="916" y="360"/>
                    <a:pt x="556" y="1"/>
                    <a:pt x="116" y="1"/>
                  </a:cubicBezTo>
                  <a:close/>
                </a:path>
              </a:pathLst>
            </a:custGeom>
            <a:solidFill>
              <a:srgbClr val="405C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4" name="Google Shape;2504;p81"/>
            <p:cNvSpPr/>
            <p:nvPr/>
          </p:nvSpPr>
          <p:spPr>
            <a:xfrm>
              <a:off x="2047040" y="1685256"/>
              <a:ext cx="17994" cy="17994"/>
            </a:xfrm>
            <a:custGeom>
              <a:rect b="b" l="l" r="r" t="t"/>
              <a:pathLst>
                <a:path extrusionOk="0" h="686" w="686">
                  <a:moveTo>
                    <a:pt x="340" y="1"/>
                  </a:moveTo>
                  <a:cubicBezTo>
                    <a:pt x="150" y="1"/>
                    <a:pt x="1" y="156"/>
                    <a:pt x="1" y="340"/>
                  </a:cubicBezTo>
                  <a:cubicBezTo>
                    <a:pt x="1" y="529"/>
                    <a:pt x="150" y="685"/>
                    <a:pt x="340" y="685"/>
                  </a:cubicBezTo>
                  <a:cubicBezTo>
                    <a:pt x="530" y="685"/>
                    <a:pt x="685" y="529"/>
                    <a:pt x="685" y="340"/>
                  </a:cubicBezTo>
                  <a:cubicBezTo>
                    <a:pt x="685" y="156"/>
                    <a:pt x="530" y="1"/>
                    <a:pt x="34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5" name="Google Shape;2505;p81"/>
            <p:cNvSpPr/>
            <p:nvPr/>
          </p:nvSpPr>
          <p:spPr>
            <a:xfrm>
              <a:off x="2184354" y="1679381"/>
              <a:ext cx="41811" cy="53745"/>
            </a:xfrm>
            <a:custGeom>
              <a:rect b="b" l="l" r="r" t="t"/>
              <a:pathLst>
                <a:path extrusionOk="0" h="2049" w="1594">
                  <a:moveTo>
                    <a:pt x="794" y="1"/>
                  </a:moveTo>
                  <a:cubicBezTo>
                    <a:pt x="353" y="1"/>
                    <a:pt x="0" y="353"/>
                    <a:pt x="0" y="794"/>
                  </a:cubicBezTo>
                  <a:lnTo>
                    <a:pt x="0" y="1248"/>
                  </a:lnTo>
                  <a:cubicBezTo>
                    <a:pt x="0" y="1689"/>
                    <a:pt x="353" y="2048"/>
                    <a:pt x="794" y="2048"/>
                  </a:cubicBezTo>
                  <a:cubicBezTo>
                    <a:pt x="1234" y="2048"/>
                    <a:pt x="1587" y="1689"/>
                    <a:pt x="1594" y="1248"/>
                  </a:cubicBezTo>
                  <a:lnTo>
                    <a:pt x="1594" y="794"/>
                  </a:lnTo>
                  <a:cubicBezTo>
                    <a:pt x="1587" y="353"/>
                    <a:pt x="1234" y="1"/>
                    <a:pt x="794" y="1"/>
                  </a:cubicBezTo>
                  <a:close/>
                </a:path>
              </a:pathLst>
            </a:custGeom>
            <a:solidFill>
              <a:srgbClr val="203B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6" name="Google Shape;2506;p81"/>
            <p:cNvSpPr/>
            <p:nvPr/>
          </p:nvSpPr>
          <p:spPr>
            <a:xfrm>
              <a:off x="2202138" y="1679381"/>
              <a:ext cx="24027" cy="41837"/>
            </a:xfrm>
            <a:custGeom>
              <a:rect b="b" l="l" r="r" t="t"/>
              <a:pathLst>
                <a:path extrusionOk="0" h="1595" w="916">
                  <a:moveTo>
                    <a:pt x="116" y="1"/>
                  </a:moveTo>
                  <a:cubicBezTo>
                    <a:pt x="82" y="1"/>
                    <a:pt x="41" y="1"/>
                    <a:pt x="0" y="8"/>
                  </a:cubicBezTo>
                  <a:lnTo>
                    <a:pt x="0" y="1140"/>
                  </a:lnTo>
                  <a:cubicBezTo>
                    <a:pt x="0" y="1391"/>
                    <a:pt x="204" y="1594"/>
                    <a:pt x="461" y="1594"/>
                  </a:cubicBezTo>
                  <a:cubicBezTo>
                    <a:pt x="712" y="1594"/>
                    <a:pt x="916" y="1391"/>
                    <a:pt x="916" y="1140"/>
                  </a:cubicBezTo>
                  <a:lnTo>
                    <a:pt x="916" y="801"/>
                  </a:lnTo>
                  <a:cubicBezTo>
                    <a:pt x="916" y="360"/>
                    <a:pt x="556" y="1"/>
                    <a:pt x="116" y="1"/>
                  </a:cubicBezTo>
                  <a:close/>
                </a:path>
              </a:pathLst>
            </a:custGeom>
            <a:solidFill>
              <a:srgbClr val="405C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7" name="Google Shape;2507;p81"/>
            <p:cNvSpPr/>
            <p:nvPr/>
          </p:nvSpPr>
          <p:spPr>
            <a:xfrm>
              <a:off x="2196263" y="1685256"/>
              <a:ext cx="17994" cy="17994"/>
            </a:xfrm>
            <a:custGeom>
              <a:rect b="b" l="l" r="r" t="t"/>
              <a:pathLst>
                <a:path extrusionOk="0" h="686" w="686">
                  <a:moveTo>
                    <a:pt x="340" y="1"/>
                  </a:moveTo>
                  <a:cubicBezTo>
                    <a:pt x="150" y="1"/>
                    <a:pt x="1" y="156"/>
                    <a:pt x="1" y="340"/>
                  </a:cubicBezTo>
                  <a:cubicBezTo>
                    <a:pt x="1" y="529"/>
                    <a:pt x="150" y="685"/>
                    <a:pt x="340" y="685"/>
                  </a:cubicBezTo>
                  <a:cubicBezTo>
                    <a:pt x="529" y="685"/>
                    <a:pt x="685" y="529"/>
                    <a:pt x="685" y="340"/>
                  </a:cubicBezTo>
                  <a:cubicBezTo>
                    <a:pt x="685" y="156"/>
                    <a:pt x="529" y="1"/>
                    <a:pt x="34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8" name="Google Shape;2508;p81"/>
            <p:cNvSpPr/>
            <p:nvPr/>
          </p:nvSpPr>
          <p:spPr>
            <a:xfrm>
              <a:off x="2047040" y="1774884"/>
              <a:ext cx="167216" cy="71529"/>
            </a:xfrm>
            <a:custGeom>
              <a:rect b="b" l="l" r="r" t="t"/>
              <a:pathLst>
                <a:path extrusionOk="0" h="2727" w="6375">
                  <a:moveTo>
                    <a:pt x="1703" y="1"/>
                  </a:moveTo>
                  <a:cubicBezTo>
                    <a:pt x="760" y="1"/>
                    <a:pt x="1" y="611"/>
                    <a:pt x="1" y="1364"/>
                  </a:cubicBezTo>
                  <a:cubicBezTo>
                    <a:pt x="1" y="2116"/>
                    <a:pt x="760" y="2727"/>
                    <a:pt x="1703" y="2727"/>
                  </a:cubicBezTo>
                  <a:cubicBezTo>
                    <a:pt x="2340" y="2727"/>
                    <a:pt x="2889" y="2455"/>
                    <a:pt x="3188" y="2042"/>
                  </a:cubicBezTo>
                  <a:cubicBezTo>
                    <a:pt x="3479" y="2455"/>
                    <a:pt x="4035" y="2727"/>
                    <a:pt x="4666" y="2727"/>
                  </a:cubicBezTo>
                  <a:cubicBezTo>
                    <a:pt x="5608" y="2727"/>
                    <a:pt x="6374" y="2116"/>
                    <a:pt x="6374" y="1364"/>
                  </a:cubicBezTo>
                  <a:cubicBezTo>
                    <a:pt x="6374" y="611"/>
                    <a:pt x="5608" y="1"/>
                    <a:pt x="4666" y="1"/>
                  </a:cubicBezTo>
                  <a:cubicBezTo>
                    <a:pt x="4028" y="1"/>
                    <a:pt x="3479" y="272"/>
                    <a:pt x="3188" y="686"/>
                  </a:cubicBezTo>
                  <a:cubicBezTo>
                    <a:pt x="2889" y="279"/>
                    <a:pt x="2340" y="1"/>
                    <a:pt x="1703" y="1"/>
                  </a:cubicBezTo>
                  <a:close/>
                </a:path>
              </a:pathLst>
            </a:custGeom>
            <a:solidFill>
              <a:srgbClr val="E7ED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9" name="Google Shape;2509;p81"/>
            <p:cNvSpPr/>
            <p:nvPr/>
          </p:nvSpPr>
          <p:spPr>
            <a:xfrm>
              <a:off x="2085467" y="1771343"/>
              <a:ext cx="90205" cy="37588"/>
            </a:xfrm>
            <a:custGeom>
              <a:rect b="b" l="l" r="r" t="t"/>
              <a:pathLst>
                <a:path extrusionOk="0" h="1433" w="3439">
                  <a:moveTo>
                    <a:pt x="482" y="0"/>
                  </a:moveTo>
                  <a:cubicBezTo>
                    <a:pt x="149" y="7"/>
                    <a:pt x="0" y="421"/>
                    <a:pt x="258" y="631"/>
                  </a:cubicBezTo>
                  <a:lnTo>
                    <a:pt x="834" y="1112"/>
                  </a:lnTo>
                  <a:cubicBezTo>
                    <a:pt x="1092" y="1326"/>
                    <a:pt x="1407" y="1433"/>
                    <a:pt x="1723" y="1433"/>
                  </a:cubicBezTo>
                  <a:cubicBezTo>
                    <a:pt x="2038" y="1433"/>
                    <a:pt x="2353" y="1326"/>
                    <a:pt x="2611" y="1112"/>
                  </a:cubicBezTo>
                  <a:lnTo>
                    <a:pt x="3180" y="631"/>
                  </a:lnTo>
                  <a:cubicBezTo>
                    <a:pt x="3438" y="421"/>
                    <a:pt x="3289" y="7"/>
                    <a:pt x="2957" y="0"/>
                  </a:cubicBezTo>
                  <a:close/>
                </a:path>
              </a:pathLst>
            </a:custGeom>
            <a:solidFill>
              <a:srgbClr val="98A6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0" name="Google Shape;2510;p81"/>
            <p:cNvSpPr/>
            <p:nvPr/>
          </p:nvSpPr>
          <p:spPr>
            <a:xfrm>
              <a:off x="2085467" y="1771526"/>
              <a:ext cx="48762" cy="37404"/>
            </a:xfrm>
            <a:custGeom>
              <a:rect b="b" l="l" r="r" t="t"/>
              <a:pathLst>
                <a:path extrusionOk="0" h="1426" w="1859">
                  <a:moveTo>
                    <a:pt x="482" y="0"/>
                  </a:moveTo>
                  <a:cubicBezTo>
                    <a:pt x="149" y="0"/>
                    <a:pt x="0" y="414"/>
                    <a:pt x="251" y="624"/>
                  </a:cubicBezTo>
                  <a:lnTo>
                    <a:pt x="827" y="1105"/>
                  </a:lnTo>
                  <a:cubicBezTo>
                    <a:pt x="1080" y="1311"/>
                    <a:pt x="1390" y="1425"/>
                    <a:pt x="1711" y="1425"/>
                  </a:cubicBezTo>
                  <a:cubicBezTo>
                    <a:pt x="1760" y="1425"/>
                    <a:pt x="1809" y="1423"/>
                    <a:pt x="1858" y="1417"/>
                  </a:cubicBezTo>
                  <a:cubicBezTo>
                    <a:pt x="1817" y="1377"/>
                    <a:pt x="1777" y="1329"/>
                    <a:pt x="1743" y="1288"/>
                  </a:cubicBezTo>
                  <a:lnTo>
                    <a:pt x="1167" y="583"/>
                  </a:lnTo>
                  <a:cubicBezTo>
                    <a:pt x="1044" y="414"/>
                    <a:pt x="1004" y="197"/>
                    <a:pt x="1065" y="0"/>
                  </a:cubicBezTo>
                  <a:close/>
                </a:path>
              </a:pathLst>
            </a:custGeom>
            <a:solidFill>
              <a:srgbClr val="788A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1" name="Google Shape;2511;p81"/>
            <p:cNvSpPr/>
            <p:nvPr/>
          </p:nvSpPr>
          <p:spPr>
            <a:xfrm>
              <a:off x="2041007" y="1792720"/>
              <a:ext cx="179125" cy="59752"/>
            </a:xfrm>
            <a:custGeom>
              <a:rect b="b" l="l" r="r" t="t"/>
              <a:pathLst>
                <a:path extrusionOk="0" h="2278" w="6829">
                  <a:moveTo>
                    <a:pt x="227" y="1"/>
                  </a:moveTo>
                  <a:cubicBezTo>
                    <a:pt x="114" y="1"/>
                    <a:pt x="0" y="77"/>
                    <a:pt x="0" y="230"/>
                  </a:cubicBezTo>
                  <a:cubicBezTo>
                    <a:pt x="0" y="1355"/>
                    <a:pt x="909" y="2270"/>
                    <a:pt x="2034" y="2277"/>
                  </a:cubicBezTo>
                  <a:cubicBezTo>
                    <a:pt x="2495" y="2277"/>
                    <a:pt x="2936" y="2121"/>
                    <a:pt x="3295" y="1830"/>
                  </a:cubicBezTo>
                  <a:cubicBezTo>
                    <a:pt x="3329" y="1803"/>
                    <a:pt x="3370" y="1789"/>
                    <a:pt x="3412" y="1789"/>
                  </a:cubicBezTo>
                  <a:cubicBezTo>
                    <a:pt x="3453" y="1789"/>
                    <a:pt x="3496" y="1803"/>
                    <a:pt x="3533" y="1830"/>
                  </a:cubicBezTo>
                  <a:cubicBezTo>
                    <a:pt x="3885" y="2121"/>
                    <a:pt x="4333" y="2277"/>
                    <a:pt x="4794" y="2277"/>
                  </a:cubicBezTo>
                  <a:cubicBezTo>
                    <a:pt x="5920" y="2270"/>
                    <a:pt x="6828" y="1348"/>
                    <a:pt x="6828" y="230"/>
                  </a:cubicBezTo>
                  <a:cubicBezTo>
                    <a:pt x="6828" y="77"/>
                    <a:pt x="6715" y="1"/>
                    <a:pt x="6601" y="1"/>
                  </a:cubicBezTo>
                  <a:cubicBezTo>
                    <a:pt x="6487" y="1"/>
                    <a:pt x="6374" y="77"/>
                    <a:pt x="6374" y="230"/>
                  </a:cubicBezTo>
                  <a:cubicBezTo>
                    <a:pt x="6374" y="1104"/>
                    <a:pt x="5669" y="1816"/>
                    <a:pt x="4794" y="1816"/>
                  </a:cubicBezTo>
                  <a:cubicBezTo>
                    <a:pt x="4785" y="1816"/>
                    <a:pt x="4775" y="1816"/>
                    <a:pt x="4766" y="1816"/>
                  </a:cubicBezTo>
                  <a:cubicBezTo>
                    <a:pt x="4416" y="1816"/>
                    <a:pt x="4082" y="1695"/>
                    <a:pt x="3818" y="1477"/>
                  </a:cubicBezTo>
                  <a:cubicBezTo>
                    <a:pt x="3699" y="1382"/>
                    <a:pt x="3557" y="1335"/>
                    <a:pt x="3414" y="1335"/>
                  </a:cubicBezTo>
                  <a:cubicBezTo>
                    <a:pt x="3272" y="1335"/>
                    <a:pt x="3129" y="1382"/>
                    <a:pt x="3011" y="1477"/>
                  </a:cubicBezTo>
                  <a:cubicBezTo>
                    <a:pt x="2740" y="1695"/>
                    <a:pt x="2405" y="1816"/>
                    <a:pt x="2062" y="1816"/>
                  </a:cubicBezTo>
                  <a:cubicBezTo>
                    <a:pt x="2053" y="1816"/>
                    <a:pt x="2044" y="1816"/>
                    <a:pt x="2034" y="1816"/>
                  </a:cubicBezTo>
                  <a:cubicBezTo>
                    <a:pt x="1160" y="1816"/>
                    <a:pt x="454" y="1104"/>
                    <a:pt x="454" y="230"/>
                  </a:cubicBezTo>
                  <a:cubicBezTo>
                    <a:pt x="454" y="77"/>
                    <a:pt x="341" y="1"/>
                    <a:pt x="227" y="1"/>
                  </a:cubicBez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12" name="Google Shape;2512;p81"/>
          <p:cNvGrpSpPr/>
          <p:nvPr/>
        </p:nvGrpSpPr>
        <p:grpSpPr>
          <a:xfrm>
            <a:off x="2236106" y="3365392"/>
            <a:ext cx="306471" cy="370000"/>
            <a:chOff x="2236106" y="3365392"/>
            <a:chExt cx="306471" cy="370000"/>
          </a:xfrm>
        </p:grpSpPr>
        <p:sp>
          <p:nvSpPr>
            <p:cNvPr id="2513" name="Google Shape;2513;p81"/>
            <p:cNvSpPr/>
            <p:nvPr/>
          </p:nvSpPr>
          <p:spPr>
            <a:xfrm>
              <a:off x="2413788" y="3588085"/>
              <a:ext cx="128789" cy="88107"/>
            </a:xfrm>
            <a:custGeom>
              <a:rect b="b" l="l" r="r" t="t"/>
              <a:pathLst>
                <a:path extrusionOk="0" h="3359" w="4910">
                  <a:moveTo>
                    <a:pt x="2793" y="0"/>
                  </a:moveTo>
                  <a:cubicBezTo>
                    <a:pt x="2259" y="0"/>
                    <a:pt x="1705" y="75"/>
                    <a:pt x="1234" y="293"/>
                  </a:cubicBezTo>
                  <a:cubicBezTo>
                    <a:pt x="285" y="741"/>
                    <a:pt x="0" y="2111"/>
                    <a:pt x="211" y="2558"/>
                  </a:cubicBezTo>
                  <a:cubicBezTo>
                    <a:pt x="366" y="2895"/>
                    <a:pt x="1128" y="3359"/>
                    <a:pt x="1902" y="3359"/>
                  </a:cubicBezTo>
                  <a:cubicBezTo>
                    <a:pt x="2140" y="3359"/>
                    <a:pt x="2380" y="3315"/>
                    <a:pt x="2604" y="3209"/>
                  </a:cubicBezTo>
                  <a:cubicBezTo>
                    <a:pt x="3770" y="2667"/>
                    <a:pt x="4577" y="1148"/>
                    <a:pt x="4848" y="565"/>
                  </a:cubicBezTo>
                  <a:cubicBezTo>
                    <a:pt x="4910" y="436"/>
                    <a:pt x="4842" y="293"/>
                    <a:pt x="4706" y="260"/>
                  </a:cubicBezTo>
                  <a:cubicBezTo>
                    <a:pt x="4330" y="162"/>
                    <a:pt x="3582" y="0"/>
                    <a:pt x="2793" y="0"/>
                  </a:cubicBezTo>
                  <a:close/>
                </a:path>
              </a:pathLst>
            </a:custGeom>
            <a:solidFill>
              <a:srgbClr val="C1CD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4" name="Google Shape;2514;p81"/>
            <p:cNvSpPr/>
            <p:nvPr/>
          </p:nvSpPr>
          <p:spPr>
            <a:xfrm>
              <a:off x="2413604" y="3588085"/>
              <a:ext cx="127740" cy="67831"/>
            </a:xfrm>
            <a:custGeom>
              <a:rect b="b" l="l" r="r" t="t"/>
              <a:pathLst>
                <a:path extrusionOk="0" h="2586" w="4870">
                  <a:moveTo>
                    <a:pt x="2798" y="0"/>
                  </a:moveTo>
                  <a:cubicBezTo>
                    <a:pt x="2263" y="0"/>
                    <a:pt x="1708" y="75"/>
                    <a:pt x="1235" y="293"/>
                  </a:cubicBezTo>
                  <a:cubicBezTo>
                    <a:pt x="285" y="741"/>
                    <a:pt x="1" y="2111"/>
                    <a:pt x="211" y="2558"/>
                  </a:cubicBezTo>
                  <a:cubicBezTo>
                    <a:pt x="218" y="2565"/>
                    <a:pt x="224" y="2578"/>
                    <a:pt x="231" y="2585"/>
                  </a:cubicBezTo>
                  <a:cubicBezTo>
                    <a:pt x="1011" y="2111"/>
                    <a:pt x="3140" y="890"/>
                    <a:pt x="4869" y="463"/>
                  </a:cubicBezTo>
                  <a:cubicBezTo>
                    <a:pt x="4869" y="368"/>
                    <a:pt x="4801" y="280"/>
                    <a:pt x="4713" y="260"/>
                  </a:cubicBezTo>
                  <a:cubicBezTo>
                    <a:pt x="4337" y="162"/>
                    <a:pt x="3589" y="0"/>
                    <a:pt x="2798" y="0"/>
                  </a:cubicBezTo>
                  <a:close/>
                </a:path>
              </a:pathLst>
            </a:custGeom>
            <a:solidFill>
              <a:srgbClr val="D2DA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5" name="Google Shape;2515;p81"/>
            <p:cNvSpPr/>
            <p:nvPr/>
          </p:nvSpPr>
          <p:spPr>
            <a:xfrm>
              <a:off x="2350469" y="3365471"/>
              <a:ext cx="64945" cy="86559"/>
            </a:xfrm>
            <a:custGeom>
              <a:rect b="b" l="l" r="r" t="t"/>
              <a:pathLst>
                <a:path extrusionOk="0" h="3300" w="2476">
                  <a:moveTo>
                    <a:pt x="763" y="0"/>
                  </a:moveTo>
                  <a:cubicBezTo>
                    <a:pt x="682" y="0"/>
                    <a:pt x="602" y="46"/>
                    <a:pt x="563" y="128"/>
                  </a:cubicBezTo>
                  <a:cubicBezTo>
                    <a:pt x="367" y="576"/>
                    <a:pt x="0" y="1552"/>
                    <a:pt x="204" y="2332"/>
                  </a:cubicBezTo>
                  <a:cubicBezTo>
                    <a:pt x="370" y="2952"/>
                    <a:pt x="1096" y="3300"/>
                    <a:pt x="1469" y="3300"/>
                  </a:cubicBezTo>
                  <a:cubicBezTo>
                    <a:pt x="1508" y="3300"/>
                    <a:pt x="1543" y="3296"/>
                    <a:pt x="1574" y="3288"/>
                  </a:cubicBezTo>
                  <a:cubicBezTo>
                    <a:pt x="1885" y="3200"/>
                    <a:pt x="2475" y="2468"/>
                    <a:pt x="2292" y="1790"/>
                  </a:cubicBezTo>
                  <a:cubicBezTo>
                    <a:pt x="2089" y="1010"/>
                    <a:pt x="1289" y="332"/>
                    <a:pt x="895" y="47"/>
                  </a:cubicBezTo>
                  <a:cubicBezTo>
                    <a:pt x="856" y="15"/>
                    <a:pt x="810" y="0"/>
                    <a:pt x="763" y="0"/>
                  </a:cubicBezTo>
                  <a:close/>
                </a:path>
              </a:pathLst>
            </a:custGeom>
            <a:solidFill>
              <a:srgbClr val="C1CD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6" name="Google Shape;2516;p81"/>
            <p:cNvSpPr/>
            <p:nvPr/>
          </p:nvSpPr>
          <p:spPr>
            <a:xfrm>
              <a:off x="2368436" y="3365392"/>
              <a:ext cx="46978" cy="86166"/>
            </a:xfrm>
            <a:custGeom>
              <a:rect b="b" l="l" r="r" t="t"/>
              <a:pathLst>
                <a:path extrusionOk="0" h="3285" w="1791">
                  <a:moveTo>
                    <a:pt x="86" y="0"/>
                  </a:moveTo>
                  <a:cubicBezTo>
                    <a:pt x="58" y="0"/>
                    <a:pt x="29" y="6"/>
                    <a:pt x="0" y="16"/>
                  </a:cubicBezTo>
                  <a:cubicBezTo>
                    <a:pt x="373" y="1087"/>
                    <a:pt x="672" y="2179"/>
                    <a:pt x="889" y="3284"/>
                  </a:cubicBezTo>
                  <a:cubicBezTo>
                    <a:pt x="1207" y="3196"/>
                    <a:pt x="1790" y="2471"/>
                    <a:pt x="1607" y="1793"/>
                  </a:cubicBezTo>
                  <a:cubicBezTo>
                    <a:pt x="1404" y="1013"/>
                    <a:pt x="604" y="335"/>
                    <a:pt x="210" y="43"/>
                  </a:cubicBezTo>
                  <a:cubicBezTo>
                    <a:pt x="173" y="14"/>
                    <a:pt x="130" y="0"/>
                    <a:pt x="86" y="0"/>
                  </a:cubicBezTo>
                  <a:close/>
                </a:path>
              </a:pathLst>
            </a:custGeom>
            <a:solidFill>
              <a:srgbClr val="D2DA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7" name="Google Shape;2517;p81"/>
            <p:cNvSpPr/>
            <p:nvPr/>
          </p:nvSpPr>
          <p:spPr>
            <a:xfrm>
              <a:off x="2236106" y="3542156"/>
              <a:ext cx="145157" cy="92618"/>
            </a:xfrm>
            <a:custGeom>
              <a:rect b="b" l="l" r="r" t="t"/>
              <a:pathLst>
                <a:path extrusionOk="0" h="3531" w="5534">
                  <a:moveTo>
                    <a:pt x="2978" y="0"/>
                  </a:moveTo>
                  <a:cubicBezTo>
                    <a:pt x="1844" y="0"/>
                    <a:pt x="668" y="449"/>
                    <a:pt x="177" y="654"/>
                  </a:cubicBezTo>
                  <a:cubicBezTo>
                    <a:pt x="48" y="709"/>
                    <a:pt x="0" y="865"/>
                    <a:pt x="82" y="980"/>
                  </a:cubicBezTo>
                  <a:cubicBezTo>
                    <a:pt x="462" y="1549"/>
                    <a:pt x="1580" y="3062"/>
                    <a:pt x="2923" y="3462"/>
                  </a:cubicBezTo>
                  <a:cubicBezTo>
                    <a:pt x="3082" y="3509"/>
                    <a:pt x="3245" y="3530"/>
                    <a:pt x="3406" y="3530"/>
                  </a:cubicBezTo>
                  <a:cubicBezTo>
                    <a:pt x="4348" y="3530"/>
                    <a:pt x="5257" y="2805"/>
                    <a:pt x="5384" y="2377"/>
                  </a:cubicBezTo>
                  <a:cubicBezTo>
                    <a:pt x="5533" y="1868"/>
                    <a:pt x="5005" y="444"/>
                    <a:pt x="3920" y="126"/>
                  </a:cubicBezTo>
                  <a:cubicBezTo>
                    <a:pt x="3621" y="37"/>
                    <a:pt x="3301" y="0"/>
                    <a:pt x="2978" y="0"/>
                  </a:cubicBezTo>
                  <a:close/>
                </a:path>
              </a:pathLst>
            </a:custGeom>
            <a:solidFill>
              <a:srgbClr val="C1CD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8" name="Google Shape;2518;p81"/>
            <p:cNvSpPr/>
            <p:nvPr/>
          </p:nvSpPr>
          <p:spPr>
            <a:xfrm>
              <a:off x="2236814" y="3542156"/>
              <a:ext cx="144449" cy="63608"/>
            </a:xfrm>
            <a:custGeom>
              <a:rect b="b" l="l" r="r" t="t"/>
              <a:pathLst>
                <a:path extrusionOk="0" h="2425" w="5507">
                  <a:moveTo>
                    <a:pt x="2951" y="0"/>
                  </a:moveTo>
                  <a:cubicBezTo>
                    <a:pt x="1818" y="0"/>
                    <a:pt x="642" y="449"/>
                    <a:pt x="157" y="654"/>
                  </a:cubicBezTo>
                  <a:cubicBezTo>
                    <a:pt x="48" y="702"/>
                    <a:pt x="1" y="817"/>
                    <a:pt x="34" y="926"/>
                  </a:cubicBezTo>
                  <a:cubicBezTo>
                    <a:pt x="1085" y="1007"/>
                    <a:pt x="4103" y="1346"/>
                    <a:pt x="5337" y="2424"/>
                  </a:cubicBezTo>
                  <a:cubicBezTo>
                    <a:pt x="5344" y="2404"/>
                    <a:pt x="5351" y="2390"/>
                    <a:pt x="5357" y="2370"/>
                  </a:cubicBezTo>
                  <a:cubicBezTo>
                    <a:pt x="5506" y="1868"/>
                    <a:pt x="4978" y="444"/>
                    <a:pt x="3893" y="126"/>
                  </a:cubicBezTo>
                  <a:cubicBezTo>
                    <a:pt x="3594" y="37"/>
                    <a:pt x="3274" y="0"/>
                    <a:pt x="2951" y="0"/>
                  </a:cubicBezTo>
                  <a:close/>
                </a:path>
              </a:pathLst>
            </a:custGeom>
            <a:solidFill>
              <a:srgbClr val="D2DA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9" name="Google Shape;2519;p81"/>
            <p:cNvSpPr/>
            <p:nvPr/>
          </p:nvSpPr>
          <p:spPr>
            <a:xfrm>
              <a:off x="2298717" y="3457171"/>
              <a:ext cx="81654" cy="61693"/>
            </a:xfrm>
            <a:custGeom>
              <a:rect b="b" l="l" r="r" t="t"/>
              <a:pathLst>
                <a:path extrusionOk="0" h="2352" w="3113">
                  <a:moveTo>
                    <a:pt x="870" y="0"/>
                  </a:moveTo>
                  <a:cubicBezTo>
                    <a:pt x="618" y="0"/>
                    <a:pt x="394" y="18"/>
                    <a:pt x="231" y="36"/>
                  </a:cubicBezTo>
                  <a:cubicBezTo>
                    <a:pt x="88" y="50"/>
                    <a:pt x="0" y="192"/>
                    <a:pt x="48" y="328"/>
                  </a:cubicBezTo>
                  <a:cubicBezTo>
                    <a:pt x="204" y="789"/>
                    <a:pt x="611" y="1759"/>
                    <a:pt x="1289" y="2186"/>
                  </a:cubicBezTo>
                  <a:cubicBezTo>
                    <a:pt x="1479" y="2305"/>
                    <a:pt x="1699" y="2352"/>
                    <a:pt x="1915" y="2352"/>
                  </a:cubicBezTo>
                  <a:cubicBezTo>
                    <a:pt x="2376" y="2352"/>
                    <a:pt x="2821" y="2138"/>
                    <a:pt x="2936" y="1948"/>
                  </a:cubicBezTo>
                  <a:cubicBezTo>
                    <a:pt x="3113" y="1670"/>
                    <a:pt x="3038" y="735"/>
                    <a:pt x="2441" y="362"/>
                  </a:cubicBezTo>
                  <a:cubicBezTo>
                    <a:pt x="1989" y="72"/>
                    <a:pt x="1374" y="0"/>
                    <a:pt x="870" y="0"/>
                  </a:cubicBezTo>
                  <a:close/>
                </a:path>
              </a:pathLst>
            </a:custGeom>
            <a:solidFill>
              <a:srgbClr val="C1CD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0" name="Google Shape;2520;p81"/>
            <p:cNvSpPr/>
            <p:nvPr/>
          </p:nvSpPr>
          <p:spPr>
            <a:xfrm>
              <a:off x="2299609" y="3457171"/>
              <a:ext cx="80762" cy="51647"/>
            </a:xfrm>
            <a:custGeom>
              <a:rect b="b" l="l" r="r" t="t"/>
              <a:pathLst>
                <a:path extrusionOk="0" h="1969" w="3079">
                  <a:moveTo>
                    <a:pt x="836" y="0"/>
                  </a:moveTo>
                  <a:cubicBezTo>
                    <a:pt x="584" y="0"/>
                    <a:pt x="360" y="18"/>
                    <a:pt x="197" y="36"/>
                  </a:cubicBezTo>
                  <a:cubicBezTo>
                    <a:pt x="95" y="50"/>
                    <a:pt x="14" y="124"/>
                    <a:pt x="0" y="226"/>
                  </a:cubicBezTo>
                  <a:cubicBezTo>
                    <a:pt x="570" y="470"/>
                    <a:pt x="1953" y="1114"/>
                    <a:pt x="2889" y="1969"/>
                  </a:cubicBezTo>
                  <a:cubicBezTo>
                    <a:pt x="2889" y="1962"/>
                    <a:pt x="2902" y="1955"/>
                    <a:pt x="2902" y="1948"/>
                  </a:cubicBezTo>
                  <a:cubicBezTo>
                    <a:pt x="3079" y="1670"/>
                    <a:pt x="3004" y="735"/>
                    <a:pt x="2407" y="362"/>
                  </a:cubicBezTo>
                  <a:cubicBezTo>
                    <a:pt x="1955" y="72"/>
                    <a:pt x="1340" y="0"/>
                    <a:pt x="836" y="0"/>
                  </a:cubicBezTo>
                  <a:close/>
                </a:path>
              </a:pathLst>
            </a:custGeom>
            <a:solidFill>
              <a:srgbClr val="D2DA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1" name="Google Shape;2521;p81"/>
            <p:cNvSpPr/>
            <p:nvPr/>
          </p:nvSpPr>
          <p:spPr>
            <a:xfrm>
              <a:off x="2421080" y="3480857"/>
              <a:ext cx="85929" cy="59044"/>
            </a:xfrm>
            <a:custGeom>
              <a:rect b="b" l="l" r="r" t="t"/>
              <a:pathLst>
                <a:path extrusionOk="0" h="2251" w="3276">
                  <a:moveTo>
                    <a:pt x="1879" y="0"/>
                  </a:moveTo>
                  <a:cubicBezTo>
                    <a:pt x="1519" y="0"/>
                    <a:pt x="1146" y="50"/>
                    <a:pt x="828" y="198"/>
                  </a:cubicBezTo>
                  <a:cubicBezTo>
                    <a:pt x="190" y="496"/>
                    <a:pt x="0" y="1418"/>
                    <a:pt x="136" y="1717"/>
                  </a:cubicBezTo>
                  <a:cubicBezTo>
                    <a:pt x="245" y="1944"/>
                    <a:pt x="752" y="2251"/>
                    <a:pt x="1269" y="2251"/>
                  </a:cubicBezTo>
                  <a:cubicBezTo>
                    <a:pt x="1430" y="2251"/>
                    <a:pt x="1592" y="2221"/>
                    <a:pt x="1743" y="2151"/>
                  </a:cubicBezTo>
                  <a:cubicBezTo>
                    <a:pt x="2475" y="1812"/>
                    <a:pt x="2991" y="903"/>
                    <a:pt x="3208" y="462"/>
                  </a:cubicBezTo>
                  <a:cubicBezTo>
                    <a:pt x="3275" y="333"/>
                    <a:pt x="3201" y="184"/>
                    <a:pt x="3065" y="150"/>
                  </a:cubicBezTo>
                  <a:cubicBezTo>
                    <a:pt x="2793" y="85"/>
                    <a:pt x="2347" y="0"/>
                    <a:pt x="1879" y="0"/>
                  </a:cubicBezTo>
                  <a:close/>
                </a:path>
              </a:pathLst>
            </a:custGeom>
            <a:solidFill>
              <a:srgbClr val="C1CD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2" name="Google Shape;2522;p81"/>
            <p:cNvSpPr/>
            <p:nvPr/>
          </p:nvSpPr>
          <p:spPr>
            <a:xfrm>
              <a:off x="2421080" y="3480857"/>
              <a:ext cx="85221" cy="47345"/>
            </a:xfrm>
            <a:custGeom>
              <a:rect b="b" l="l" r="r" t="t"/>
              <a:pathLst>
                <a:path extrusionOk="0" h="1805" w="3249">
                  <a:moveTo>
                    <a:pt x="1881" y="0"/>
                  </a:moveTo>
                  <a:cubicBezTo>
                    <a:pt x="1520" y="0"/>
                    <a:pt x="1146" y="50"/>
                    <a:pt x="828" y="198"/>
                  </a:cubicBezTo>
                  <a:cubicBezTo>
                    <a:pt x="190" y="496"/>
                    <a:pt x="0" y="1418"/>
                    <a:pt x="143" y="1717"/>
                  </a:cubicBezTo>
                  <a:cubicBezTo>
                    <a:pt x="156" y="1744"/>
                    <a:pt x="177" y="1778"/>
                    <a:pt x="204" y="1805"/>
                  </a:cubicBezTo>
                  <a:cubicBezTo>
                    <a:pt x="868" y="1113"/>
                    <a:pt x="2509" y="605"/>
                    <a:pt x="3221" y="408"/>
                  </a:cubicBezTo>
                  <a:cubicBezTo>
                    <a:pt x="3248" y="293"/>
                    <a:pt x="3180" y="177"/>
                    <a:pt x="3065" y="150"/>
                  </a:cubicBezTo>
                  <a:cubicBezTo>
                    <a:pt x="2797" y="85"/>
                    <a:pt x="2351" y="0"/>
                    <a:pt x="1881" y="0"/>
                  </a:cubicBezTo>
                  <a:close/>
                </a:path>
              </a:pathLst>
            </a:custGeom>
            <a:solidFill>
              <a:srgbClr val="D2DA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3" name="Google Shape;2523;p81"/>
            <p:cNvSpPr/>
            <p:nvPr/>
          </p:nvSpPr>
          <p:spPr>
            <a:xfrm>
              <a:off x="2379269" y="3608807"/>
              <a:ext cx="129340" cy="76093"/>
            </a:xfrm>
            <a:custGeom>
              <a:rect b="b" l="l" r="r" t="t"/>
              <a:pathLst>
                <a:path extrusionOk="0" h="2901" w="4931">
                  <a:moveTo>
                    <a:pt x="4618" y="0"/>
                  </a:moveTo>
                  <a:cubicBezTo>
                    <a:pt x="4595" y="0"/>
                    <a:pt x="4570" y="4"/>
                    <a:pt x="4544" y="12"/>
                  </a:cubicBezTo>
                  <a:cubicBezTo>
                    <a:pt x="2008" y="751"/>
                    <a:pt x="225" y="2439"/>
                    <a:pt x="150" y="2514"/>
                  </a:cubicBezTo>
                  <a:cubicBezTo>
                    <a:pt x="1" y="2656"/>
                    <a:pt x="96" y="2900"/>
                    <a:pt x="306" y="2900"/>
                  </a:cubicBezTo>
                  <a:cubicBezTo>
                    <a:pt x="360" y="2900"/>
                    <a:pt x="414" y="2880"/>
                    <a:pt x="462" y="2839"/>
                  </a:cubicBezTo>
                  <a:cubicBezTo>
                    <a:pt x="476" y="2819"/>
                    <a:pt x="2238" y="1151"/>
                    <a:pt x="4666" y="446"/>
                  </a:cubicBezTo>
                  <a:cubicBezTo>
                    <a:pt x="4931" y="366"/>
                    <a:pt x="4849" y="0"/>
                    <a:pt x="4618" y="0"/>
                  </a:cubicBezTo>
                  <a:close/>
                </a:path>
              </a:pathLst>
            </a:custGeom>
            <a:solidFill>
              <a:srgbClr val="AD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4" name="Google Shape;2524;p81"/>
            <p:cNvSpPr/>
            <p:nvPr/>
          </p:nvSpPr>
          <p:spPr>
            <a:xfrm>
              <a:off x="2274035" y="3568019"/>
              <a:ext cx="22400" cy="12485"/>
            </a:xfrm>
            <a:custGeom>
              <a:rect b="b" l="l" r="r" t="t"/>
              <a:pathLst>
                <a:path extrusionOk="0" h="476" w="854">
                  <a:moveTo>
                    <a:pt x="311" y="1"/>
                  </a:moveTo>
                  <a:cubicBezTo>
                    <a:pt x="25" y="1"/>
                    <a:pt x="1" y="428"/>
                    <a:pt x="290" y="455"/>
                  </a:cubicBezTo>
                  <a:cubicBezTo>
                    <a:pt x="290" y="455"/>
                    <a:pt x="378" y="455"/>
                    <a:pt x="514" y="475"/>
                  </a:cubicBezTo>
                  <a:lnTo>
                    <a:pt x="541" y="475"/>
                  </a:lnTo>
                  <a:cubicBezTo>
                    <a:pt x="826" y="475"/>
                    <a:pt x="853" y="48"/>
                    <a:pt x="562" y="21"/>
                  </a:cubicBezTo>
                  <a:lnTo>
                    <a:pt x="562" y="21"/>
                  </a:lnTo>
                  <a:lnTo>
                    <a:pt x="562" y="28"/>
                  </a:lnTo>
                  <a:cubicBezTo>
                    <a:pt x="406" y="7"/>
                    <a:pt x="317" y="1"/>
                    <a:pt x="317" y="1"/>
                  </a:cubicBezTo>
                  <a:cubicBezTo>
                    <a:pt x="315" y="1"/>
                    <a:pt x="313" y="1"/>
                    <a:pt x="311" y="1"/>
                  </a:cubicBezTo>
                  <a:close/>
                </a:path>
              </a:pathLst>
            </a:custGeom>
            <a:solidFill>
              <a:srgbClr val="AD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5" name="Google Shape;2525;p81"/>
            <p:cNvSpPr/>
            <p:nvPr/>
          </p:nvSpPr>
          <p:spPr>
            <a:xfrm>
              <a:off x="2450012" y="3500398"/>
              <a:ext cx="20722" cy="13823"/>
            </a:xfrm>
            <a:custGeom>
              <a:rect b="b" l="l" r="r" t="t"/>
              <a:pathLst>
                <a:path extrusionOk="0" h="527" w="790">
                  <a:moveTo>
                    <a:pt x="547" y="0"/>
                  </a:moveTo>
                  <a:cubicBezTo>
                    <a:pt x="526" y="0"/>
                    <a:pt x="505" y="3"/>
                    <a:pt x="484" y="9"/>
                  </a:cubicBezTo>
                  <a:cubicBezTo>
                    <a:pt x="396" y="29"/>
                    <a:pt x="308" y="56"/>
                    <a:pt x="226" y="83"/>
                  </a:cubicBezTo>
                  <a:cubicBezTo>
                    <a:pt x="0" y="126"/>
                    <a:pt x="110" y="526"/>
                    <a:pt x="302" y="526"/>
                  </a:cubicBezTo>
                  <a:cubicBezTo>
                    <a:pt x="324" y="526"/>
                    <a:pt x="346" y="521"/>
                    <a:pt x="369" y="511"/>
                  </a:cubicBezTo>
                  <a:cubicBezTo>
                    <a:pt x="443" y="483"/>
                    <a:pt x="525" y="456"/>
                    <a:pt x="599" y="436"/>
                  </a:cubicBezTo>
                  <a:cubicBezTo>
                    <a:pt x="721" y="402"/>
                    <a:pt x="789" y="287"/>
                    <a:pt x="762" y="165"/>
                  </a:cubicBezTo>
                  <a:cubicBezTo>
                    <a:pt x="734" y="64"/>
                    <a:pt x="646" y="0"/>
                    <a:pt x="547" y="0"/>
                  </a:cubicBezTo>
                  <a:close/>
                </a:path>
              </a:pathLst>
            </a:custGeom>
            <a:solidFill>
              <a:srgbClr val="AD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6" name="Google Shape;2526;p81"/>
            <p:cNvSpPr/>
            <p:nvPr/>
          </p:nvSpPr>
          <p:spPr>
            <a:xfrm>
              <a:off x="2303675" y="3396003"/>
              <a:ext cx="142088" cy="339390"/>
            </a:xfrm>
            <a:custGeom>
              <a:rect b="b" l="l" r="r" t="t"/>
              <a:pathLst>
                <a:path extrusionOk="0" h="12939" w="5417">
                  <a:moveTo>
                    <a:pt x="2876" y="0"/>
                  </a:moveTo>
                  <a:cubicBezTo>
                    <a:pt x="2738" y="0"/>
                    <a:pt x="2598" y="119"/>
                    <a:pt x="2652" y="293"/>
                  </a:cubicBezTo>
                  <a:cubicBezTo>
                    <a:pt x="3120" y="1758"/>
                    <a:pt x="3398" y="3270"/>
                    <a:pt x="3486" y="4802"/>
                  </a:cubicBezTo>
                  <a:cubicBezTo>
                    <a:pt x="2944" y="4063"/>
                    <a:pt x="2225" y="3473"/>
                    <a:pt x="1398" y="3080"/>
                  </a:cubicBezTo>
                  <a:cubicBezTo>
                    <a:pt x="1361" y="3063"/>
                    <a:pt x="1327" y="3055"/>
                    <a:pt x="1294" y="3055"/>
                  </a:cubicBezTo>
                  <a:cubicBezTo>
                    <a:pt x="1074" y="3055"/>
                    <a:pt x="968" y="3412"/>
                    <a:pt x="1228" y="3501"/>
                  </a:cubicBezTo>
                  <a:cubicBezTo>
                    <a:pt x="2212" y="3968"/>
                    <a:pt x="3018" y="4755"/>
                    <a:pt x="3520" y="5725"/>
                  </a:cubicBezTo>
                  <a:cubicBezTo>
                    <a:pt x="3527" y="6579"/>
                    <a:pt x="3480" y="7427"/>
                    <a:pt x="3385" y="8281"/>
                  </a:cubicBezTo>
                  <a:cubicBezTo>
                    <a:pt x="2740" y="7379"/>
                    <a:pt x="1439" y="6938"/>
                    <a:pt x="354" y="6721"/>
                  </a:cubicBezTo>
                  <a:cubicBezTo>
                    <a:pt x="341" y="6720"/>
                    <a:pt x="328" y="6719"/>
                    <a:pt x="316" y="6719"/>
                  </a:cubicBezTo>
                  <a:cubicBezTo>
                    <a:pt x="62" y="6719"/>
                    <a:pt x="0" y="7104"/>
                    <a:pt x="266" y="7162"/>
                  </a:cubicBezTo>
                  <a:cubicBezTo>
                    <a:pt x="1262" y="7366"/>
                    <a:pt x="2964" y="7874"/>
                    <a:pt x="3283" y="9088"/>
                  </a:cubicBezTo>
                  <a:cubicBezTo>
                    <a:pt x="2957" y="11224"/>
                    <a:pt x="2415" y="12600"/>
                    <a:pt x="2401" y="12627"/>
                  </a:cubicBezTo>
                  <a:cubicBezTo>
                    <a:pt x="2328" y="12805"/>
                    <a:pt x="2474" y="12939"/>
                    <a:pt x="2618" y="12939"/>
                  </a:cubicBezTo>
                  <a:cubicBezTo>
                    <a:pt x="2700" y="12939"/>
                    <a:pt x="2780" y="12897"/>
                    <a:pt x="2822" y="12797"/>
                  </a:cubicBezTo>
                  <a:cubicBezTo>
                    <a:pt x="2829" y="12763"/>
                    <a:pt x="3398" y="11332"/>
                    <a:pt x="3737" y="9108"/>
                  </a:cubicBezTo>
                  <a:lnTo>
                    <a:pt x="3737" y="9101"/>
                  </a:lnTo>
                  <a:cubicBezTo>
                    <a:pt x="3859" y="8254"/>
                    <a:pt x="3941" y="7393"/>
                    <a:pt x="3961" y="6538"/>
                  </a:cubicBezTo>
                  <a:cubicBezTo>
                    <a:pt x="4151" y="5833"/>
                    <a:pt x="4598" y="5230"/>
                    <a:pt x="5209" y="4843"/>
                  </a:cubicBezTo>
                  <a:cubicBezTo>
                    <a:pt x="5417" y="4708"/>
                    <a:pt x="5284" y="4424"/>
                    <a:pt x="5090" y="4424"/>
                  </a:cubicBezTo>
                  <a:cubicBezTo>
                    <a:pt x="5050" y="4424"/>
                    <a:pt x="5007" y="4436"/>
                    <a:pt x="4965" y="4463"/>
                  </a:cubicBezTo>
                  <a:cubicBezTo>
                    <a:pt x="4564" y="4721"/>
                    <a:pt x="4219" y="5060"/>
                    <a:pt x="3961" y="5453"/>
                  </a:cubicBezTo>
                  <a:cubicBezTo>
                    <a:pt x="3920" y="3657"/>
                    <a:pt x="3629" y="1873"/>
                    <a:pt x="3086" y="158"/>
                  </a:cubicBezTo>
                  <a:cubicBezTo>
                    <a:pt x="3050" y="48"/>
                    <a:pt x="2963" y="0"/>
                    <a:pt x="2876" y="0"/>
                  </a:cubicBezTo>
                  <a:close/>
                </a:path>
              </a:pathLst>
            </a:custGeom>
            <a:solidFill>
              <a:srgbClr val="AD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27" name="Google Shape;2527;p81"/>
          <p:cNvGrpSpPr/>
          <p:nvPr/>
        </p:nvGrpSpPr>
        <p:grpSpPr>
          <a:xfrm>
            <a:off x="5492823" y="3385563"/>
            <a:ext cx="375325" cy="329606"/>
            <a:chOff x="5492823" y="3385563"/>
            <a:chExt cx="375325" cy="329606"/>
          </a:xfrm>
        </p:grpSpPr>
        <p:sp>
          <p:nvSpPr>
            <p:cNvPr id="2528" name="Google Shape;2528;p81"/>
            <p:cNvSpPr/>
            <p:nvPr/>
          </p:nvSpPr>
          <p:spPr>
            <a:xfrm>
              <a:off x="5531617" y="3399019"/>
              <a:ext cx="53719" cy="53404"/>
            </a:xfrm>
            <a:custGeom>
              <a:rect b="b" l="l" r="r" t="t"/>
              <a:pathLst>
                <a:path extrusionOk="0" h="2036" w="2048">
                  <a:moveTo>
                    <a:pt x="881" y="1"/>
                  </a:moveTo>
                  <a:cubicBezTo>
                    <a:pt x="744" y="1"/>
                    <a:pt x="609" y="37"/>
                    <a:pt x="488" y="111"/>
                  </a:cubicBezTo>
                  <a:cubicBezTo>
                    <a:pt x="109" y="341"/>
                    <a:pt x="0" y="850"/>
                    <a:pt x="305" y="1324"/>
                  </a:cubicBezTo>
                  <a:cubicBezTo>
                    <a:pt x="549" y="1704"/>
                    <a:pt x="1031" y="2036"/>
                    <a:pt x="1409" y="2036"/>
                  </a:cubicBezTo>
                  <a:cubicBezTo>
                    <a:pt x="1504" y="2036"/>
                    <a:pt x="1592" y="2015"/>
                    <a:pt x="1668" y="1968"/>
                  </a:cubicBezTo>
                  <a:cubicBezTo>
                    <a:pt x="2048" y="1738"/>
                    <a:pt x="1987" y="965"/>
                    <a:pt x="1682" y="490"/>
                  </a:cubicBezTo>
                  <a:cubicBezTo>
                    <a:pt x="1478" y="167"/>
                    <a:pt x="1174" y="1"/>
                    <a:pt x="881" y="1"/>
                  </a:cubicBezTo>
                  <a:close/>
                </a:path>
              </a:pathLst>
            </a:custGeom>
            <a:solidFill>
              <a:srgbClr val="697D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9" name="Google Shape;2529;p81"/>
            <p:cNvSpPr/>
            <p:nvPr/>
          </p:nvSpPr>
          <p:spPr>
            <a:xfrm>
              <a:off x="5492823" y="3446417"/>
              <a:ext cx="50729" cy="42388"/>
            </a:xfrm>
            <a:custGeom>
              <a:rect b="b" l="l" r="r" t="t"/>
              <a:pathLst>
                <a:path extrusionOk="0" h="1616" w="1934">
                  <a:moveTo>
                    <a:pt x="726" y="0"/>
                  </a:moveTo>
                  <a:cubicBezTo>
                    <a:pt x="538" y="0"/>
                    <a:pt x="366" y="75"/>
                    <a:pt x="245" y="216"/>
                  </a:cubicBezTo>
                  <a:cubicBezTo>
                    <a:pt x="1" y="501"/>
                    <a:pt x="42" y="941"/>
                    <a:pt x="414" y="1267"/>
                  </a:cubicBezTo>
                  <a:cubicBezTo>
                    <a:pt x="655" y="1472"/>
                    <a:pt x="1010" y="1615"/>
                    <a:pt x="1298" y="1615"/>
                  </a:cubicBezTo>
                  <a:cubicBezTo>
                    <a:pt x="1457" y="1615"/>
                    <a:pt x="1596" y="1572"/>
                    <a:pt x="1682" y="1470"/>
                  </a:cubicBezTo>
                  <a:cubicBezTo>
                    <a:pt x="1933" y="1192"/>
                    <a:pt x="1682" y="562"/>
                    <a:pt x="1316" y="243"/>
                  </a:cubicBezTo>
                  <a:cubicBezTo>
                    <a:pt x="1128" y="78"/>
                    <a:pt x="918" y="0"/>
                    <a:pt x="726" y="0"/>
                  </a:cubicBezTo>
                  <a:close/>
                </a:path>
              </a:pathLst>
            </a:custGeom>
            <a:solidFill>
              <a:srgbClr val="697D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0" name="Google Shape;2530;p81"/>
            <p:cNvSpPr/>
            <p:nvPr/>
          </p:nvSpPr>
          <p:spPr>
            <a:xfrm>
              <a:off x="5654321" y="3412318"/>
              <a:ext cx="43437" cy="47660"/>
            </a:xfrm>
            <a:custGeom>
              <a:rect b="b" l="l" r="r" t="t"/>
              <a:pathLst>
                <a:path extrusionOk="0" h="1817" w="1656">
                  <a:moveTo>
                    <a:pt x="917" y="0"/>
                  </a:moveTo>
                  <a:cubicBezTo>
                    <a:pt x="645" y="0"/>
                    <a:pt x="369" y="174"/>
                    <a:pt x="211" y="505"/>
                  </a:cubicBezTo>
                  <a:cubicBezTo>
                    <a:pt x="1" y="946"/>
                    <a:pt x="14" y="1617"/>
                    <a:pt x="353" y="1780"/>
                  </a:cubicBezTo>
                  <a:cubicBezTo>
                    <a:pt x="405" y="1805"/>
                    <a:pt x="462" y="1817"/>
                    <a:pt x="522" y="1817"/>
                  </a:cubicBezTo>
                  <a:cubicBezTo>
                    <a:pt x="849" y="1817"/>
                    <a:pt x="1260" y="1467"/>
                    <a:pt x="1438" y="1089"/>
                  </a:cubicBezTo>
                  <a:cubicBezTo>
                    <a:pt x="1655" y="648"/>
                    <a:pt x="1520" y="221"/>
                    <a:pt x="1181" y="58"/>
                  </a:cubicBezTo>
                  <a:cubicBezTo>
                    <a:pt x="1096" y="19"/>
                    <a:pt x="1007" y="0"/>
                    <a:pt x="917" y="0"/>
                  </a:cubicBezTo>
                  <a:close/>
                </a:path>
              </a:pathLst>
            </a:custGeom>
            <a:solidFill>
              <a:srgbClr val="697D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1" name="Google Shape;2531;p81"/>
            <p:cNvSpPr/>
            <p:nvPr/>
          </p:nvSpPr>
          <p:spPr>
            <a:xfrm>
              <a:off x="5541742" y="3464332"/>
              <a:ext cx="135373" cy="89182"/>
            </a:xfrm>
            <a:custGeom>
              <a:rect b="b" l="l" r="r" t="t"/>
              <a:pathLst>
                <a:path extrusionOk="0" h="3400" w="5161">
                  <a:moveTo>
                    <a:pt x="2723" y="0"/>
                  </a:moveTo>
                  <a:cubicBezTo>
                    <a:pt x="2543" y="0"/>
                    <a:pt x="2362" y="18"/>
                    <a:pt x="2184" y="55"/>
                  </a:cubicBezTo>
                  <a:cubicBezTo>
                    <a:pt x="862" y="326"/>
                    <a:pt x="1" y="1547"/>
                    <a:pt x="204" y="2537"/>
                  </a:cubicBezTo>
                  <a:cubicBezTo>
                    <a:pt x="336" y="3180"/>
                    <a:pt x="853" y="3400"/>
                    <a:pt x="1562" y="3400"/>
                  </a:cubicBezTo>
                  <a:cubicBezTo>
                    <a:pt x="1943" y="3400"/>
                    <a:pt x="2380" y="3336"/>
                    <a:pt x="2842" y="3242"/>
                  </a:cubicBezTo>
                  <a:cubicBezTo>
                    <a:pt x="4157" y="2970"/>
                    <a:pt x="5161" y="2503"/>
                    <a:pt x="4910" y="1519"/>
                  </a:cubicBezTo>
                  <a:cubicBezTo>
                    <a:pt x="4645" y="523"/>
                    <a:pt x="3818" y="204"/>
                    <a:pt x="3465" y="102"/>
                  </a:cubicBezTo>
                  <a:cubicBezTo>
                    <a:pt x="3224" y="35"/>
                    <a:pt x="2974" y="0"/>
                    <a:pt x="2723" y="0"/>
                  </a:cubicBezTo>
                  <a:close/>
                </a:path>
              </a:pathLst>
            </a:custGeom>
            <a:solidFill>
              <a:srgbClr val="697D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2" name="Google Shape;2532;p81"/>
            <p:cNvSpPr/>
            <p:nvPr/>
          </p:nvSpPr>
          <p:spPr>
            <a:xfrm>
              <a:off x="5596877" y="3385563"/>
              <a:ext cx="46270" cy="57470"/>
            </a:xfrm>
            <a:custGeom>
              <a:rect b="b" l="l" r="r" t="t"/>
              <a:pathLst>
                <a:path extrusionOk="0" h="2191" w="1764">
                  <a:moveTo>
                    <a:pt x="900" y="1"/>
                  </a:moveTo>
                  <a:cubicBezTo>
                    <a:pt x="513" y="1"/>
                    <a:pt x="174" y="303"/>
                    <a:pt x="89" y="800"/>
                  </a:cubicBezTo>
                  <a:cubicBezTo>
                    <a:pt x="1" y="1356"/>
                    <a:pt x="245" y="2102"/>
                    <a:pt x="679" y="2183"/>
                  </a:cubicBezTo>
                  <a:cubicBezTo>
                    <a:pt x="705" y="2188"/>
                    <a:pt x="732" y="2190"/>
                    <a:pt x="758" y="2190"/>
                  </a:cubicBezTo>
                  <a:cubicBezTo>
                    <a:pt x="1174" y="2190"/>
                    <a:pt x="1586" y="1614"/>
                    <a:pt x="1675" y="1091"/>
                  </a:cubicBezTo>
                  <a:cubicBezTo>
                    <a:pt x="1764" y="542"/>
                    <a:pt x="1472" y="95"/>
                    <a:pt x="1038" y="13"/>
                  </a:cubicBezTo>
                  <a:cubicBezTo>
                    <a:pt x="991" y="5"/>
                    <a:pt x="945" y="1"/>
                    <a:pt x="900" y="1"/>
                  </a:cubicBezTo>
                  <a:close/>
                </a:path>
              </a:pathLst>
            </a:custGeom>
            <a:solidFill>
              <a:srgbClr val="697D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3" name="Google Shape;2533;p81"/>
            <p:cNvSpPr/>
            <p:nvPr/>
          </p:nvSpPr>
          <p:spPr>
            <a:xfrm>
              <a:off x="5542109" y="3467532"/>
              <a:ext cx="50519" cy="85956"/>
            </a:xfrm>
            <a:custGeom>
              <a:rect b="b" l="l" r="r" t="t"/>
              <a:pathLst>
                <a:path extrusionOk="0" h="3277" w="1926">
                  <a:moveTo>
                    <a:pt x="1926" y="1"/>
                  </a:moveTo>
                  <a:cubicBezTo>
                    <a:pt x="746" y="360"/>
                    <a:pt x="0" y="1492"/>
                    <a:pt x="190" y="2415"/>
                  </a:cubicBezTo>
                  <a:cubicBezTo>
                    <a:pt x="320" y="3063"/>
                    <a:pt x="839" y="3277"/>
                    <a:pt x="1542" y="3277"/>
                  </a:cubicBezTo>
                  <a:cubicBezTo>
                    <a:pt x="1575" y="3277"/>
                    <a:pt x="1608" y="3277"/>
                    <a:pt x="1641" y="3276"/>
                  </a:cubicBezTo>
                  <a:cubicBezTo>
                    <a:pt x="1465" y="3106"/>
                    <a:pt x="1343" y="2882"/>
                    <a:pt x="1282" y="2645"/>
                  </a:cubicBezTo>
                  <a:cubicBezTo>
                    <a:pt x="1031" y="1791"/>
                    <a:pt x="1295" y="726"/>
                    <a:pt x="1926" y="1"/>
                  </a:cubicBezTo>
                  <a:close/>
                </a:path>
              </a:pathLst>
            </a:custGeom>
            <a:solidFill>
              <a:srgbClr val="4F64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4" name="Google Shape;2534;p81"/>
            <p:cNvSpPr/>
            <p:nvPr/>
          </p:nvSpPr>
          <p:spPr>
            <a:xfrm>
              <a:off x="5492823" y="3450273"/>
              <a:ext cx="46821" cy="38532"/>
            </a:xfrm>
            <a:custGeom>
              <a:rect b="b" l="l" r="r" t="t"/>
              <a:pathLst>
                <a:path extrusionOk="0" h="1469" w="1785">
                  <a:moveTo>
                    <a:pt x="320" y="1"/>
                  </a:moveTo>
                  <a:cubicBezTo>
                    <a:pt x="299" y="21"/>
                    <a:pt x="272" y="42"/>
                    <a:pt x="252" y="69"/>
                  </a:cubicBezTo>
                  <a:cubicBezTo>
                    <a:pt x="1" y="354"/>
                    <a:pt x="48" y="801"/>
                    <a:pt x="421" y="1120"/>
                  </a:cubicBezTo>
                  <a:cubicBezTo>
                    <a:pt x="661" y="1325"/>
                    <a:pt x="1014" y="1468"/>
                    <a:pt x="1302" y="1468"/>
                  </a:cubicBezTo>
                  <a:cubicBezTo>
                    <a:pt x="1461" y="1468"/>
                    <a:pt x="1600" y="1425"/>
                    <a:pt x="1689" y="1323"/>
                  </a:cubicBezTo>
                  <a:cubicBezTo>
                    <a:pt x="1744" y="1262"/>
                    <a:pt x="1777" y="1181"/>
                    <a:pt x="1784" y="1099"/>
                  </a:cubicBezTo>
                  <a:cubicBezTo>
                    <a:pt x="1452" y="1099"/>
                    <a:pt x="1011" y="910"/>
                    <a:pt x="713" y="645"/>
                  </a:cubicBezTo>
                  <a:cubicBezTo>
                    <a:pt x="509" y="482"/>
                    <a:pt x="374" y="259"/>
                    <a:pt x="320" y="1"/>
                  </a:cubicBezTo>
                  <a:close/>
                </a:path>
              </a:pathLst>
            </a:custGeom>
            <a:solidFill>
              <a:srgbClr val="4F64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5" name="Google Shape;2535;p81"/>
            <p:cNvSpPr/>
            <p:nvPr/>
          </p:nvSpPr>
          <p:spPr>
            <a:xfrm>
              <a:off x="5531774" y="3399596"/>
              <a:ext cx="44486" cy="52827"/>
            </a:xfrm>
            <a:custGeom>
              <a:rect b="b" l="l" r="r" t="t"/>
              <a:pathLst>
                <a:path extrusionOk="0" h="2014" w="1696">
                  <a:moveTo>
                    <a:pt x="713" y="0"/>
                  </a:moveTo>
                  <a:cubicBezTo>
                    <a:pt x="631" y="14"/>
                    <a:pt x="557" y="48"/>
                    <a:pt x="482" y="89"/>
                  </a:cubicBezTo>
                  <a:cubicBezTo>
                    <a:pt x="103" y="319"/>
                    <a:pt x="1" y="821"/>
                    <a:pt x="299" y="1302"/>
                  </a:cubicBezTo>
                  <a:cubicBezTo>
                    <a:pt x="543" y="1682"/>
                    <a:pt x="1025" y="2014"/>
                    <a:pt x="1403" y="2014"/>
                  </a:cubicBezTo>
                  <a:cubicBezTo>
                    <a:pt x="1498" y="2014"/>
                    <a:pt x="1586" y="1993"/>
                    <a:pt x="1662" y="1946"/>
                  </a:cubicBezTo>
                  <a:cubicBezTo>
                    <a:pt x="1676" y="1933"/>
                    <a:pt x="1682" y="1926"/>
                    <a:pt x="1696" y="1913"/>
                  </a:cubicBezTo>
                  <a:cubicBezTo>
                    <a:pt x="1357" y="1763"/>
                    <a:pt x="998" y="1404"/>
                    <a:pt x="801" y="1031"/>
                  </a:cubicBezTo>
                  <a:cubicBezTo>
                    <a:pt x="591" y="645"/>
                    <a:pt x="577" y="272"/>
                    <a:pt x="713" y="0"/>
                  </a:cubicBezTo>
                  <a:close/>
                </a:path>
              </a:pathLst>
            </a:custGeom>
            <a:solidFill>
              <a:srgbClr val="4F64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6" name="Google Shape;2536;p81"/>
            <p:cNvSpPr/>
            <p:nvPr/>
          </p:nvSpPr>
          <p:spPr>
            <a:xfrm>
              <a:off x="5597244" y="3385563"/>
              <a:ext cx="34886" cy="55686"/>
            </a:xfrm>
            <a:custGeom>
              <a:rect b="b" l="l" r="r" t="t"/>
              <a:pathLst>
                <a:path extrusionOk="0" h="2123" w="1330">
                  <a:moveTo>
                    <a:pt x="886" y="1"/>
                  </a:moveTo>
                  <a:cubicBezTo>
                    <a:pt x="500" y="1"/>
                    <a:pt x="160" y="303"/>
                    <a:pt x="81" y="800"/>
                  </a:cubicBezTo>
                  <a:cubicBezTo>
                    <a:pt x="0" y="1281"/>
                    <a:pt x="176" y="1912"/>
                    <a:pt x="509" y="2122"/>
                  </a:cubicBezTo>
                  <a:cubicBezTo>
                    <a:pt x="421" y="1729"/>
                    <a:pt x="434" y="1315"/>
                    <a:pt x="563" y="936"/>
                  </a:cubicBezTo>
                  <a:cubicBezTo>
                    <a:pt x="712" y="508"/>
                    <a:pt x="1004" y="237"/>
                    <a:pt x="1329" y="142"/>
                  </a:cubicBezTo>
                  <a:cubicBezTo>
                    <a:pt x="1234" y="81"/>
                    <a:pt x="1132" y="34"/>
                    <a:pt x="1024" y="13"/>
                  </a:cubicBezTo>
                  <a:cubicBezTo>
                    <a:pt x="977" y="5"/>
                    <a:pt x="931" y="1"/>
                    <a:pt x="886" y="1"/>
                  </a:cubicBezTo>
                  <a:close/>
                </a:path>
              </a:pathLst>
            </a:custGeom>
            <a:solidFill>
              <a:srgbClr val="4F64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7" name="Google Shape;2537;p81"/>
            <p:cNvSpPr/>
            <p:nvPr/>
          </p:nvSpPr>
          <p:spPr>
            <a:xfrm>
              <a:off x="5654872" y="3412292"/>
              <a:ext cx="38086" cy="42807"/>
            </a:xfrm>
            <a:custGeom>
              <a:rect b="b" l="l" r="r" t="t"/>
              <a:pathLst>
                <a:path extrusionOk="0" h="1632" w="1452">
                  <a:moveTo>
                    <a:pt x="892" y="0"/>
                  </a:moveTo>
                  <a:cubicBezTo>
                    <a:pt x="622" y="0"/>
                    <a:pt x="347" y="172"/>
                    <a:pt x="190" y="506"/>
                  </a:cubicBezTo>
                  <a:cubicBezTo>
                    <a:pt x="20" y="859"/>
                    <a:pt x="0" y="1368"/>
                    <a:pt x="176" y="1632"/>
                  </a:cubicBezTo>
                  <a:cubicBezTo>
                    <a:pt x="244" y="1293"/>
                    <a:pt x="400" y="974"/>
                    <a:pt x="631" y="717"/>
                  </a:cubicBezTo>
                  <a:cubicBezTo>
                    <a:pt x="829" y="485"/>
                    <a:pt x="1124" y="357"/>
                    <a:pt x="1428" y="357"/>
                  </a:cubicBezTo>
                  <a:cubicBezTo>
                    <a:pt x="1435" y="357"/>
                    <a:pt x="1443" y="357"/>
                    <a:pt x="1451" y="357"/>
                  </a:cubicBezTo>
                  <a:cubicBezTo>
                    <a:pt x="1390" y="228"/>
                    <a:pt x="1288" y="120"/>
                    <a:pt x="1160" y="59"/>
                  </a:cubicBezTo>
                  <a:cubicBezTo>
                    <a:pt x="1074" y="20"/>
                    <a:pt x="983" y="0"/>
                    <a:pt x="892" y="0"/>
                  </a:cubicBezTo>
                  <a:close/>
                </a:path>
              </a:pathLst>
            </a:custGeom>
            <a:solidFill>
              <a:srgbClr val="4F64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8" name="Google Shape;2538;p81"/>
            <p:cNvSpPr/>
            <p:nvPr/>
          </p:nvSpPr>
          <p:spPr>
            <a:xfrm>
              <a:off x="5730624" y="3541868"/>
              <a:ext cx="43070" cy="57863"/>
            </a:xfrm>
            <a:custGeom>
              <a:rect b="b" l="l" r="r" t="t"/>
              <a:pathLst>
                <a:path extrusionOk="0" h="2206" w="1642">
                  <a:moveTo>
                    <a:pt x="807" y="0"/>
                  </a:moveTo>
                  <a:cubicBezTo>
                    <a:pt x="381" y="0"/>
                    <a:pt x="27" y="362"/>
                    <a:pt x="14" y="910"/>
                  </a:cubicBezTo>
                  <a:cubicBezTo>
                    <a:pt x="1" y="1472"/>
                    <a:pt x="346" y="2184"/>
                    <a:pt x="787" y="2205"/>
                  </a:cubicBezTo>
                  <a:cubicBezTo>
                    <a:pt x="794" y="2205"/>
                    <a:pt x="800" y="2205"/>
                    <a:pt x="807" y="2205"/>
                  </a:cubicBezTo>
                  <a:cubicBezTo>
                    <a:pt x="1246" y="2205"/>
                    <a:pt x="1608" y="1539"/>
                    <a:pt x="1628" y="984"/>
                  </a:cubicBezTo>
                  <a:cubicBezTo>
                    <a:pt x="1642" y="415"/>
                    <a:pt x="1289" y="21"/>
                    <a:pt x="841" y="1"/>
                  </a:cubicBezTo>
                  <a:cubicBezTo>
                    <a:pt x="830" y="0"/>
                    <a:pt x="818" y="0"/>
                    <a:pt x="807" y="0"/>
                  </a:cubicBezTo>
                  <a:close/>
                </a:path>
              </a:pathLst>
            </a:custGeom>
            <a:solidFill>
              <a:srgbClr val="697D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9" name="Google Shape;2539;p81"/>
            <p:cNvSpPr/>
            <p:nvPr/>
          </p:nvSpPr>
          <p:spPr>
            <a:xfrm>
              <a:off x="5672472" y="3557868"/>
              <a:ext cx="41102" cy="49260"/>
            </a:xfrm>
            <a:custGeom>
              <a:rect b="b" l="l" r="r" t="t"/>
              <a:pathLst>
                <a:path extrusionOk="0" h="1878" w="1567">
                  <a:moveTo>
                    <a:pt x="728" y="1"/>
                  </a:moveTo>
                  <a:cubicBezTo>
                    <a:pt x="675" y="1"/>
                    <a:pt x="622" y="8"/>
                    <a:pt x="570" y="22"/>
                  </a:cubicBezTo>
                  <a:cubicBezTo>
                    <a:pt x="211" y="123"/>
                    <a:pt x="0" y="516"/>
                    <a:pt x="122" y="991"/>
                  </a:cubicBezTo>
                  <a:cubicBezTo>
                    <a:pt x="240" y="1420"/>
                    <a:pt x="626" y="1877"/>
                    <a:pt x="972" y="1877"/>
                  </a:cubicBezTo>
                  <a:cubicBezTo>
                    <a:pt x="1003" y="1877"/>
                    <a:pt x="1034" y="1874"/>
                    <a:pt x="1065" y="1866"/>
                  </a:cubicBezTo>
                  <a:cubicBezTo>
                    <a:pt x="1424" y="1771"/>
                    <a:pt x="1567" y="1113"/>
                    <a:pt x="1438" y="639"/>
                  </a:cubicBezTo>
                  <a:cubicBezTo>
                    <a:pt x="1334" y="233"/>
                    <a:pt x="1036" y="1"/>
                    <a:pt x="728" y="1"/>
                  </a:cubicBezTo>
                  <a:close/>
                </a:path>
              </a:pathLst>
            </a:custGeom>
            <a:solidFill>
              <a:srgbClr val="697D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0" name="Google Shape;2540;p81"/>
            <p:cNvSpPr/>
            <p:nvPr/>
          </p:nvSpPr>
          <p:spPr>
            <a:xfrm>
              <a:off x="5815111" y="3621974"/>
              <a:ext cx="53037" cy="39712"/>
            </a:xfrm>
            <a:custGeom>
              <a:rect b="b" l="l" r="r" t="t"/>
              <a:pathLst>
                <a:path extrusionOk="0" h="1514" w="2022">
                  <a:moveTo>
                    <a:pt x="1262" y="1"/>
                  </a:moveTo>
                  <a:cubicBezTo>
                    <a:pt x="1109" y="1"/>
                    <a:pt x="944" y="46"/>
                    <a:pt x="780" y="141"/>
                  </a:cubicBezTo>
                  <a:cubicBezTo>
                    <a:pt x="353" y="391"/>
                    <a:pt x="0" y="961"/>
                    <a:pt x="183" y="1286"/>
                  </a:cubicBezTo>
                  <a:cubicBezTo>
                    <a:pt x="277" y="1444"/>
                    <a:pt x="490" y="1514"/>
                    <a:pt x="732" y="1514"/>
                  </a:cubicBezTo>
                  <a:cubicBezTo>
                    <a:pt x="980" y="1514"/>
                    <a:pt x="1259" y="1441"/>
                    <a:pt x="1472" y="1314"/>
                  </a:cubicBezTo>
                  <a:cubicBezTo>
                    <a:pt x="1892" y="1063"/>
                    <a:pt x="2021" y="636"/>
                    <a:pt x="1824" y="310"/>
                  </a:cubicBezTo>
                  <a:cubicBezTo>
                    <a:pt x="1708" y="111"/>
                    <a:pt x="1501" y="1"/>
                    <a:pt x="1262" y="1"/>
                  </a:cubicBezTo>
                  <a:close/>
                </a:path>
              </a:pathLst>
            </a:custGeom>
            <a:solidFill>
              <a:srgbClr val="697D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1" name="Google Shape;2541;p81"/>
            <p:cNvSpPr/>
            <p:nvPr/>
          </p:nvSpPr>
          <p:spPr>
            <a:xfrm>
              <a:off x="5673180" y="3620138"/>
              <a:ext cx="136265" cy="95031"/>
            </a:xfrm>
            <a:custGeom>
              <a:rect b="b" l="l" r="r" t="t"/>
              <a:pathLst>
                <a:path extrusionOk="0" h="3623" w="5195">
                  <a:moveTo>
                    <a:pt x="2409" y="1"/>
                  </a:moveTo>
                  <a:cubicBezTo>
                    <a:pt x="1494" y="1"/>
                    <a:pt x="664" y="472"/>
                    <a:pt x="380" y="1160"/>
                  </a:cubicBezTo>
                  <a:cubicBezTo>
                    <a:pt x="0" y="2096"/>
                    <a:pt x="936" y="2699"/>
                    <a:pt x="2177" y="3214"/>
                  </a:cubicBezTo>
                  <a:cubicBezTo>
                    <a:pt x="2775" y="3458"/>
                    <a:pt x="3338" y="3622"/>
                    <a:pt x="3799" y="3622"/>
                  </a:cubicBezTo>
                  <a:cubicBezTo>
                    <a:pt x="4301" y="3622"/>
                    <a:pt x="4682" y="3428"/>
                    <a:pt x="4855" y="2930"/>
                  </a:cubicBezTo>
                  <a:cubicBezTo>
                    <a:pt x="5194" y="1953"/>
                    <a:pt x="4686" y="1234"/>
                    <a:pt x="4449" y="956"/>
                  </a:cubicBezTo>
                  <a:cubicBezTo>
                    <a:pt x="4164" y="624"/>
                    <a:pt x="3811" y="367"/>
                    <a:pt x="3411" y="197"/>
                  </a:cubicBezTo>
                  <a:cubicBezTo>
                    <a:pt x="3080" y="62"/>
                    <a:pt x="2739" y="1"/>
                    <a:pt x="2409" y="1"/>
                  </a:cubicBezTo>
                  <a:close/>
                </a:path>
              </a:pathLst>
            </a:custGeom>
            <a:solidFill>
              <a:srgbClr val="697D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2" name="Google Shape;2542;p81"/>
            <p:cNvSpPr/>
            <p:nvPr/>
          </p:nvSpPr>
          <p:spPr>
            <a:xfrm>
              <a:off x="5779884" y="3567363"/>
              <a:ext cx="56237" cy="51280"/>
            </a:xfrm>
            <a:custGeom>
              <a:rect b="b" l="l" r="r" t="t"/>
              <a:pathLst>
                <a:path extrusionOk="0" h="1955" w="2144">
                  <a:moveTo>
                    <a:pt x="1308" y="1"/>
                  </a:moveTo>
                  <a:cubicBezTo>
                    <a:pt x="1070" y="1"/>
                    <a:pt x="818" y="109"/>
                    <a:pt x="604" y="338"/>
                  </a:cubicBezTo>
                  <a:cubicBezTo>
                    <a:pt x="218" y="751"/>
                    <a:pt x="1" y="1504"/>
                    <a:pt x="320" y="1816"/>
                  </a:cubicBezTo>
                  <a:cubicBezTo>
                    <a:pt x="418" y="1912"/>
                    <a:pt x="556" y="1954"/>
                    <a:pt x="711" y="1954"/>
                  </a:cubicBezTo>
                  <a:cubicBezTo>
                    <a:pt x="1058" y="1954"/>
                    <a:pt x="1490" y="1744"/>
                    <a:pt x="1757" y="1463"/>
                  </a:cubicBezTo>
                  <a:cubicBezTo>
                    <a:pt x="2144" y="1050"/>
                    <a:pt x="2144" y="521"/>
                    <a:pt x="1825" y="209"/>
                  </a:cubicBezTo>
                  <a:cubicBezTo>
                    <a:pt x="1682" y="72"/>
                    <a:pt x="1500" y="1"/>
                    <a:pt x="1308" y="1"/>
                  </a:cubicBezTo>
                  <a:close/>
                </a:path>
              </a:pathLst>
            </a:custGeom>
            <a:solidFill>
              <a:srgbClr val="697D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3" name="Google Shape;2543;p81"/>
            <p:cNvSpPr/>
            <p:nvPr/>
          </p:nvSpPr>
          <p:spPr>
            <a:xfrm>
              <a:off x="5676380" y="3620243"/>
              <a:ext cx="79897" cy="70349"/>
            </a:xfrm>
            <a:custGeom>
              <a:rect b="b" l="l" r="r" t="t"/>
              <a:pathLst>
                <a:path extrusionOk="0" h="2682" w="3046">
                  <a:moveTo>
                    <a:pt x="2283" y="0"/>
                  </a:moveTo>
                  <a:cubicBezTo>
                    <a:pt x="1369" y="0"/>
                    <a:pt x="540" y="470"/>
                    <a:pt x="258" y="1156"/>
                  </a:cubicBezTo>
                  <a:cubicBezTo>
                    <a:pt x="1" y="1793"/>
                    <a:pt x="346" y="2275"/>
                    <a:pt x="990" y="2681"/>
                  </a:cubicBezTo>
                  <a:cubicBezTo>
                    <a:pt x="943" y="2437"/>
                    <a:pt x="957" y="2186"/>
                    <a:pt x="1038" y="1949"/>
                  </a:cubicBezTo>
                  <a:cubicBezTo>
                    <a:pt x="1309" y="1102"/>
                    <a:pt x="2123" y="363"/>
                    <a:pt x="3045" y="112"/>
                  </a:cubicBezTo>
                  <a:cubicBezTo>
                    <a:pt x="2791" y="36"/>
                    <a:pt x="2534" y="0"/>
                    <a:pt x="2283" y="0"/>
                  </a:cubicBezTo>
                  <a:close/>
                </a:path>
              </a:pathLst>
            </a:custGeom>
            <a:solidFill>
              <a:srgbClr val="4F64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4" name="Google Shape;2544;p81"/>
            <p:cNvSpPr/>
            <p:nvPr/>
          </p:nvSpPr>
          <p:spPr>
            <a:xfrm>
              <a:off x="5672289" y="3558052"/>
              <a:ext cx="33286" cy="49076"/>
            </a:xfrm>
            <a:custGeom>
              <a:rect b="b" l="l" r="r" t="t"/>
              <a:pathLst>
                <a:path extrusionOk="0" h="1871" w="1269">
                  <a:moveTo>
                    <a:pt x="672" y="1"/>
                  </a:moveTo>
                  <a:cubicBezTo>
                    <a:pt x="638" y="1"/>
                    <a:pt x="611" y="8"/>
                    <a:pt x="577" y="15"/>
                  </a:cubicBezTo>
                  <a:cubicBezTo>
                    <a:pt x="211" y="116"/>
                    <a:pt x="1" y="509"/>
                    <a:pt x="129" y="984"/>
                  </a:cubicBezTo>
                  <a:cubicBezTo>
                    <a:pt x="247" y="1413"/>
                    <a:pt x="633" y="1870"/>
                    <a:pt x="979" y="1870"/>
                  </a:cubicBezTo>
                  <a:cubicBezTo>
                    <a:pt x="1010" y="1870"/>
                    <a:pt x="1041" y="1867"/>
                    <a:pt x="1072" y="1859"/>
                  </a:cubicBezTo>
                  <a:cubicBezTo>
                    <a:pt x="1146" y="1832"/>
                    <a:pt x="1221" y="1784"/>
                    <a:pt x="1269" y="1723"/>
                  </a:cubicBezTo>
                  <a:cubicBezTo>
                    <a:pt x="997" y="1540"/>
                    <a:pt x="740" y="1140"/>
                    <a:pt x="638" y="754"/>
                  </a:cubicBezTo>
                  <a:cubicBezTo>
                    <a:pt x="563" y="503"/>
                    <a:pt x="577" y="238"/>
                    <a:pt x="672" y="1"/>
                  </a:cubicBezTo>
                  <a:close/>
                </a:path>
              </a:pathLst>
            </a:custGeom>
            <a:solidFill>
              <a:srgbClr val="4F64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5" name="Google Shape;2545;p81"/>
            <p:cNvSpPr/>
            <p:nvPr/>
          </p:nvSpPr>
          <p:spPr>
            <a:xfrm>
              <a:off x="5730624" y="3541868"/>
              <a:ext cx="28486" cy="57837"/>
            </a:xfrm>
            <a:custGeom>
              <a:rect b="b" l="l" r="r" t="t"/>
              <a:pathLst>
                <a:path extrusionOk="0" h="2205" w="1086">
                  <a:moveTo>
                    <a:pt x="806" y="0"/>
                  </a:moveTo>
                  <a:cubicBezTo>
                    <a:pt x="381" y="0"/>
                    <a:pt x="27" y="355"/>
                    <a:pt x="14" y="910"/>
                  </a:cubicBezTo>
                  <a:cubicBezTo>
                    <a:pt x="1" y="1472"/>
                    <a:pt x="346" y="2177"/>
                    <a:pt x="787" y="2205"/>
                  </a:cubicBezTo>
                  <a:cubicBezTo>
                    <a:pt x="801" y="2198"/>
                    <a:pt x="821" y="2198"/>
                    <a:pt x="835" y="2198"/>
                  </a:cubicBezTo>
                  <a:cubicBezTo>
                    <a:pt x="638" y="1879"/>
                    <a:pt x="543" y="1377"/>
                    <a:pt x="584" y="964"/>
                  </a:cubicBezTo>
                  <a:cubicBezTo>
                    <a:pt x="624" y="523"/>
                    <a:pt x="828" y="204"/>
                    <a:pt x="1086" y="55"/>
                  </a:cubicBezTo>
                  <a:cubicBezTo>
                    <a:pt x="1011" y="28"/>
                    <a:pt x="930" y="8"/>
                    <a:pt x="841" y="1"/>
                  </a:cubicBezTo>
                  <a:cubicBezTo>
                    <a:pt x="830" y="0"/>
                    <a:pt x="818" y="0"/>
                    <a:pt x="806" y="0"/>
                  </a:cubicBezTo>
                  <a:close/>
                </a:path>
              </a:pathLst>
            </a:custGeom>
            <a:solidFill>
              <a:srgbClr val="4F64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6" name="Google Shape;2546;p81"/>
            <p:cNvSpPr/>
            <p:nvPr/>
          </p:nvSpPr>
          <p:spPr>
            <a:xfrm>
              <a:off x="5781484" y="3567363"/>
              <a:ext cx="51070" cy="44093"/>
            </a:xfrm>
            <a:custGeom>
              <a:rect b="b" l="l" r="r" t="t"/>
              <a:pathLst>
                <a:path extrusionOk="0" h="1681" w="1947">
                  <a:moveTo>
                    <a:pt x="1247" y="1"/>
                  </a:moveTo>
                  <a:cubicBezTo>
                    <a:pt x="1009" y="1"/>
                    <a:pt x="757" y="109"/>
                    <a:pt x="543" y="338"/>
                  </a:cubicBezTo>
                  <a:cubicBezTo>
                    <a:pt x="204" y="697"/>
                    <a:pt x="1" y="1321"/>
                    <a:pt x="164" y="1680"/>
                  </a:cubicBezTo>
                  <a:cubicBezTo>
                    <a:pt x="306" y="1300"/>
                    <a:pt x="557" y="968"/>
                    <a:pt x="876" y="724"/>
                  </a:cubicBezTo>
                  <a:cubicBezTo>
                    <a:pt x="1130" y="532"/>
                    <a:pt x="1398" y="442"/>
                    <a:pt x="1649" y="442"/>
                  </a:cubicBezTo>
                  <a:cubicBezTo>
                    <a:pt x="1752" y="442"/>
                    <a:pt x="1852" y="457"/>
                    <a:pt x="1947" y="487"/>
                  </a:cubicBezTo>
                  <a:cubicBezTo>
                    <a:pt x="1906" y="385"/>
                    <a:pt x="1845" y="290"/>
                    <a:pt x="1764" y="209"/>
                  </a:cubicBezTo>
                  <a:cubicBezTo>
                    <a:pt x="1621" y="72"/>
                    <a:pt x="1439" y="1"/>
                    <a:pt x="1247" y="1"/>
                  </a:cubicBezTo>
                  <a:close/>
                </a:path>
              </a:pathLst>
            </a:custGeom>
            <a:solidFill>
              <a:srgbClr val="4F64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7" name="Google Shape;2547;p81"/>
            <p:cNvSpPr/>
            <p:nvPr/>
          </p:nvSpPr>
          <p:spPr>
            <a:xfrm>
              <a:off x="5818836" y="3622027"/>
              <a:ext cx="46978" cy="28197"/>
            </a:xfrm>
            <a:custGeom>
              <a:rect b="b" l="l" r="r" t="t"/>
              <a:pathLst>
                <a:path extrusionOk="0" h="1075" w="1791">
                  <a:moveTo>
                    <a:pt x="1116" y="1"/>
                  </a:moveTo>
                  <a:cubicBezTo>
                    <a:pt x="964" y="1"/>
                    <a:pt x="800" y="45"/>
                    <a:pt x="638" y="139"/>
                  </a:cubicBezTo>
                  <a:cubicBezTo>
                    <a:pt x="299" y="342"/>
                    <a:pt x="1" y="749"/>
                    <a:pt x="1" y="1074"/>
                  </a:cubicBezTo>
                  <a:cubicBezTo>
                    <a:pt x="238" y="823"/>
                    <a:pt x="550" y="647"/>
                    <a:pt x="882" y="566"/>
                  </a:cubicBezTo>
                  <a:cubicBezTo>
                    <a:pt x="976" y="539"/>
                    <a:pt x="1071" y="526"/>
                    <a:pt x="1166" y="526"/>
                  </a:cubicBezTo>
                  <a:cubicBezTo>
                    <a:pt x="1380" y="526"/>
                    <a:pt x="1592" y="593"/>
                    <a:pt x="1771" y="715"/>
                  </a:cubicBezTo>
                  <a:cubicBezTo>
                    <a:pt x="1791" y="579"/>
                    <a:pt x="1757" y="430"/>
                    <a:pt x="1689" y="308"/>
                  </a:cubicBezTo>
                  <a:cubicBezTo>
                    <a:pt x="1568" y="112"/>
                    <a:pt x="1358" y="1"/>
                    <a:pt x="1116" y="1"/>
                  </a:cubicBezTo>
                  <a:close/>
                </a:path>
              </a:pathLst>
            </a:custGeom>
            <a:solidFill>
              <a:srgbClr val="4F64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48" name="Google Shape;2548;p81"/>
          <p:cNvGrpSpPr/>
          <p:nvPr/>
        </p:nvGrpSpPr>
        <p:grpSpPr>
          <a:xfrm>
            <a:off x="3041787" y="2001118"/>
            <a:ext cx="370158" cy="328164"/>
            <a:chOff x="3041787" y="2001118"/>
            <a:chExt cx="370158" cy="328164"/>
          </a:xfrm>
        </p:grpSpPr>
        <p:sp>
          <p:nvSpPr>
            <p:cNvPr id="2549" name="Google Shape;2549;p81"/>
            <p:cNvSpPr/>
            <p:nvPr/>
          </p:nvSpPr>
          <p:spPr>
            <a:xfrm>
              <a:off x="3087689" y="2006993"/>
              <a:ext cx="278536" cy="258628"/>
            </a:xfrm>
            <a:custGeom>
              <a:rect b="b" l="l" r="r" t="t"/>
              <a:pathLst>
                <a:path extrusionOk="0" h="9860" w="10619">
                  <a:moveTo>
                    <a:pt x="5309" y="1"/>
                  </a:moveTo>
                  <a:cubicBezTo>
                    <a:pt x="3977" y="1"/>
                    <a:pt x="3566" y="333"/>
                    <a:pt x="3065" y="333"/>
                  </a:cubicBezTo>
                  <a:cubicBezTo>
                    <a:pt x="2918" y="333"/>
                    <a:pt x="2764" y="305"/>
                    <a:pt x="2577" y="231"/>
                  </a:cubicBezTo>
                  <a:lnTo>
                    <a:pt x="299" y="231"/>
                  </a:lnTo>
                  <a:lnTo>
                    <a:pt x="0" y="5947"/>
                  </a:lnTo>
                  <a:cubicBezTo>
                    <a:pt x="190" y="8191"/>
                    <a:pt x="1580" y="9419"/>
                    <a:pt x="2679" y="9860"/>
                  </a:cubicBezTo>
                  <a:lnTo>
                    <a:pt x="7934" y="9860"/>
                  </a:lnTo>
                  <a:cubicBezTo>
                    <a:pt x="9039" y="9419"/>
                    <a:pt x="10429" y="8191"/>
                    <a:pt x="10619" y="5947"/>
                  </a:cubicBezTo>
                  <a:lnTo>
                    <a:pt x="10314" y="231"/>
                  </a:lnTo>
                  <a:lnTo>
                    <a:pt x="8042" y="231"/>
                  </a:lnTo>
                  <a:cubicBezTo>
                    <a:pt x="7855" y="305"/>
                    <a:pt x="7700" y="333"/>
                    <a:pt x="7554" y="333"/>
                  </a:cubicBezTo>
                  <a:cubicBezTo>
                    <a:pt x="7053" y="333"/>
                    <a:pt x="6642" y="1"/>
                    <a:pt x="5309" y="1"/>
                  </a:cubicBezTo>
                  <a:close/>
                </a:path>
              </a:pathLst>
            </a:custGeom>
            <a:solidFill>
              <a:srgbClr val="D7E1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0" name="Google Shape;2550;p81"/>
            <p:cNvSpPr/>
            <p:nvPr/>
          </p:nvSpPr>
          <p:spPr>
            <a:xfrm>
              <a:off x="3298631" y="2001118"/>
              <a:ext cx="113314" cy="184082"/>
            </a:xfrm>
            <a:custGeom>
              <a:rect b="b" l="l" r="r" t="t"/>
              <a:pathLst>
                <a:path extrusionOk="0" h="7018" w="4320">
                  <a:moveTo>
                    <a:pt x="1587" y="1"/>
                  </a:moveTo>
                  <a:cubicBezTo>
                    <a:pt x="902" y="1"/>
                    <a:pt x="0" y="455"/>
                    <a:pt x="0" y="455"/>
                  </a:cubicBezTo>
                  <a:cubicBezTo>
                    <a:pt x="2556" y="1215"/>
                    <a:pt x="1166" y="5174"/>
                    <a:pt x="2814" y="6883"/>
                  </a:cubicBezTo>
                  <a:cubicBezTo>
                    <a:pt x="2906" y="6975"/>
                    <a:pt x="3022" y="7018"/>
                    <a:pt x="3136" y="7018"/>
                  </a:cubicBezTo>
                  <a:cubicBezTo>
                    <a:pt x="3324" y="7018"/>
                    <a:pt x="3507" y="6900"/>
                    <a:pt x="3567" y="6693"/>
                  </a:cubicBezTo>
                  <a:cubicBezTo>
                    <a:pt x="3702" y="6266"/>
                    <a:pt x="3831" y="5581"/>
                    <a:pt x="3811" y="4605"/>
                  </a:cubicBezTo>
                  <a:cubicBezTo>
                    <a:pt x="3784" y="3269"/>
                    <a:pt x="4319" y="3188"/>
                    <a:pt x="4319" y="3188"/>
                  </a:cubicBezTo>
                  <a:cubicBezTo>
                    <a:pt x="4319" y="3188"/>
                    <a:pt x="3634" y="1"/>
                    <a:pt x="1587" y="1"/>
                  </a:cubicBezTo>
                  <a:close/>
                </a:path>
              </a:pathLst>
            </a:custGeom>
            <a:solidFill>
              <a:srgbClr val="4F64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1" name="Google Shape;2551;p81"/>
            <p:cNvSpPr/>
            <p:nvPr/>
          </p:nvSpPr>
          <p:spPr>
            <a:xfrm>
              <a:off x="3143166" y="2114431"/>
              <a:ext cx="41837" cy="53719"/>
            </a:xfrm>
            <a:custGeom>
              <a:rect b="b" l="l" r="r" t="t"/>
              <a:pathLst>
                <a:path extrusionOk="0" h="2048" w="1595">
                  <a:moveTo>
                    <a:pt x="801" y="0"/>
                  </a:moveTo>
                  <a:cubicBezTo>
                    <a:pt x="360" y="0"/>
                    <a:pt x="8" y="359"/>
                    <a:pt x="1" y="800"/>
                  </a:cubicBezTo>
                  <a:lnTo>
                    <a:pt x="1" y="1254"/>
                  </a:lnTo>
                  <a:cubicBezTo>
                    <a:pt x="8" y="1695"/>
                    <a:pt x="360" y="2048"/>
                    <a:pt x="801" y="2048"/>
                  </a:cubicBezTo>
                  <a:cubicBezTo>
                    <a:pt x="1242" y="2048"/>
                    <a:pt x="1594" y="1695"/>
                    <a:pt x="1594" y="1254"/>
                  </a:cubicBezTo>
                  <a:lnTo>
                    <a:pt x="1594" y="800"/>
                  </a:lnTo>
                  <a:cubicBezTo>
                    <a:pt x="1594" y="359"/>
                    <a:pt x="1242" y="0"/>
                    <a:pt x="801" y="0"/>
                  </a:cubicBezTo>
                  <a:close/>
                </a:path>
              </a:pathLst>
            </a:custGeom>
            <a:solidFill>
              <a:srgbClr val="203B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2" name="Google Shape;2552;p81"/>
            <p:cNvSpPr/>
            <p:nvPr/>
          </p:nvSpPr>
          <p:spPr>
            <a:xfrm>
              <a:off x="3161133" y="2114431"/>
              <a:ext cx="23869" cy="41811"/>
            </a:xfrm>
            <a:custGeom>
              <a:rect b="b" l="l" r="r" t="t"/>
              <a:pathLst>
                <a:path extrusionOk="0" h="1594" w="910">
                  <a:moveTo>
                    <a:pt x="116" y="0"/>
                  </a:moveTo>
                  <a:cubicBezTo>
                    <a:pt x="75" y="0"/>
                    <a:pt x="41" y="7"/>
                    <a:pt x="1" y="14"/>
                  </a:cubicBezTo>
                  <a:lnTo>
                    <a:pt x="1" y="1139"/>
                  </a:lnTo>
                  <a:cubicBezTo>
                    <a:pt x="1" y="1390"/>
                    <a:pt x="204" y="1593"/>
                    <a:pt x="455" y="1593"/>
                  </a:cubicBezTo>
                  <a:cubicBezTo>
                    <a:pt x="706" y="1593"/>
                    <a:pt x="909" y="1390"/>
                    <a:pt x="909" y="1139"/>
                  </a:cubicBezTo>
                  <a:lnTo>
                    <a:pt x="909" y="800"/>
                  </a:lnTo>
                  <a:cubicBezTo>
                    <a:pt x="909" y="359"/>
                    <a:pt x="557" y="0"/>
                    <a:pt x="116" y="0"/>
                  </a:cubicBezTo>
                  <a:close/>
                </a:path>
              </a:pathLst>
            </a:custGeom>
            <a:solidFill>
              <a:srgbClr val="405C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3" name="Google Shape;2553;p81"/>
            <p:cNvSpPr/>
            <p:nvPr/>
          </p:nvSpPr>
          <p:spPr>
            <a:xfrm>
              <a:off x="3155258" y="2120464"/>
              <a:ext cx="17810" cy="17810"/>
            </a:xfrm>
            <a:custGeom>
              <a:rect b="b" l="l" r="r" t="t"/>
              <a:pathLst>
                <a:path extrusionOk="0" h="679" w="679">
                  <a:moveTo>
                    <a:pt x="340" y="1"/>
                  </a:moveTo>
                  <a:cubicBezTo>
                    <a:pt x="150" y="1"/>
                    <a:pt x="1" y="150"/>
                    <a:pt x="1" y="340"/>
                  </a:cubicBezTo>
                  <a:cubicBezTo>
                    <a:pt x="1" y="529"/>
                    <a:pt x="150" y="679"/>
                    <a:pt x="340" y="679"/>
                  </a:cubicBezTo>
                  <a:cubicBezTo>
                    <a:pt x="530" y="679"/>
                    <a:pt x="679" y="529"/>
                    <a:pt x="679" y="340"/>
                  </a:cubicBezTo>
                  <a:cubicBezTo>
                    <a:pt x="679" y="150"/>
                    <a:pt x="530" y="1"/>
                    <a:pt x="34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4" name="Google Shape;2554;p81"/>
            <p:cNvSpPr/>
            <p:nvPr/>
          </p:nvSpPr>
          <p:spPr>
            <a:xfrm>
              <a:off x="3268571" y="2114431"/>
              <a:ext cx="41811" cy="53719"/>
            </a:xfrm>
            <a:custGeom>
              <a:rect b="b" l="l" r="r" t="t"/>
              <a:pathLst>
                <a:path extrusionOk="0" h="2048" w="1594">
                  <a:moveTo>
                    <a:pt x="800" y="0"/>
                  </a:moveTo>
                  <a:cubicBezTo>
                    <a:pt x="359" y="0"/>
                    <a:pt x="0" y="359"/>
                    <a:pt x="0" y="800"/>
                  </a:cubicBezTo>
                  <a:lnTo>
                    <a:pt x="0" y="1254"/>
                  </a:lnTo>
                  <a:cubicBezTo>
                    <a:pt x="0" y="1695"/>
                    <a:pt x="359" y="2048"/>
                    <a:pt x="800" y="2048"/>
                  </a:cubicBezTo>
                  <a:cubicBezTo>
                    <a:pt x="1234" y="2048"/>
                    <a:pt x="1594" y="1695"/>
                    <a:pt x="1594" y="1254"/>
                  </a:cubicBezTo>
                  <a:lnTo>
                    <a:pt x="1594" y="800"/>
                  </a:lnTo>
                  <a:cubicBezTo>
                    <a:pt x="1594" y="359"/>
                    <a:pt x="1234" y="0"/>
                    <a:pt x="800" y="0"/>
                  </a:cubicBezTo>
                  <a:close/>
                </a:path>
              </a:pathLst>
            </a:custGeom>
            <a:solidFill>
              <a:srgbClr val="203B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5" name="Google Shape;2555;p81"/>
            <p:cNvSpPr/>
            <p:nvPr/>
          </p:nvSpPr>
          <p:spPr>
            <a:xfrm>
              <a:off x="3286513" y="2114431"/>
              <a:ext cx="23869" cy="41811"/>
            </a:xfrm>
            <a:custGeom>
              <a:rect b="b" l="l" r="r" t="t"/>
              <a:pathLst>
                <a:path extrusionOk="0" h="1594" w="910">
                  <a:moveTo>
                    <a:pt x="116" y="0"/>
                  </a:moveTo>
                  <a:cubicBezTo>
                    <a:pt x="76" y="0"/>
                    <a:pt x="35" y="7"/>
                    <a:pt x="1" y="14"/>
                  </a:cubicBezTo>
                  <a:lnTo>
                    <a:pt x="1" y="1139"/>
                  </a:lnTo>
                  <a:cubicBezTo>
                    <a:pt x="1" y="1390"/>
                    <a:pt x="204" y="1593"/>
                    <a:pt x="455" y="1593"/>
                  </a:cubicBezTo>
                  <a:cubicBezTo>
                    <a:pt x="706" y="1593"/>
                    <a:pt x="910" y="1390"/>
                    <a:pt x="910" y="1139"/>
                  </a:cubicBezTo>
                  <a:lnTo>
                    <a:pt x="910" y="800"/>
                  </a:lnTo>
                  <a:cubicBezTo>
                    <a:pt x="910" y="359"/>
                    <a:pt x="557" y="0"/>
                    <a:pt x="116" y="0"/>
                  </a:cubicBezTo>
                  <a:close/>
                </a:path>
              </a:pathLst>
            </a:custGeom>
            <a:solidFill>
              <a:srgbClr val="405C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6" name="Google Shape;2556;p81"/>
            <p:cNvSpPr/>
            <p:nvPr/>
          </p:nvSpPr>
          <p:spPr>
            <a:xfrm>
              <a:off x="3280480" y="2120464"/>
              <a:ext cx="17994" cy="17810"/>
            </a:xfrm>
            <a:custGeom>
              <a:rect b="b" l="l" r="r" t="t"/>
              <a:pathLst>
                <a:path extrusionOk="0" h="679" w="686">
                  <a:moveTo>
                    <a:pt x="346" y="1"/>
                  </a:moveTo>
                  <a:cubicBezTo>
                    <a:pt x="156" y="1"/>
                    <a:pt x="0" y="150"/>
                    <a:pt x="0" y="340"/>
                  </a:cubicBezTo>
                  <a:cubicBezTo>
                    <a:pt x="0" y="529"/>
                    <a:pt x="156" y="679"/>
                    <a:pt x="346" y="679"/>
                  </a:cubicBezTo>
                  <a:cubicBezTo>
                    <a:pt x="529" y="679"/>
                    <a:pt x="685" y="529"/>
                    <a:pt x="685" y="340"/>
                  </a:cubicBezTo>
                  <a:cubicBezTo>
                    <a:pt x="685" y="150"/>
                    <a:pt x="529" y="1"/>
                    <a:pt x="34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7" name="Google Shape;2557;p81"/>
            <p:cNvSpPr/>
            <p:nvPr/>
          </p:nvSpPr>
          <p:spPr>
            <a:xfrm>
              <a:off x="3298447" y="2011741"/>
              <a:ext cx="98730" cy="173459"/>
            </a:xfrm>
            <a:custGeom>
              <a:rect b="b" l="l" r="r" t="t"/>
              <a:pathLst>
                <a:path extrusionOk="0" h="6613" w="3764">
                  <a:moveTo>
                    <a:pt x="496" y="0"/>
                  </a:moveTo>
                  <a:cubicBezTo>
                    <a:pt x="342" y="0"/>
                    <a:pt x="177" y="17"/>
                    <a:pt x="0" y="50"/>
                  </a:cubicBezTo>
                  <a:cubicBezTo>
                    <a:pt x="2563" y="816"/>
                    <a:pt x="1167" y="4776"/>
                    <a:pt x="2814" y="6478"/>
                  </a:cubicBezTo>
                  <a:cubicBezTo>
                    <a:pt x="2906" y="6570"/>
                    <a:pt x="3022" y="6613"/>
                    <a:pt x="3136" y="6613"/>
                  </a:cubicBezTo>
                  <a:cubicBezTo>
                    <a:pt x="3326" y="6613"/>
                    <a:pt x="3510" y="6495"/>
                    <a:pt x="3574" y="6288"/>
                  </a:cubicBezTo>
                  <a:cubicBezTo>
                    <a:pt x="3669" y="5963"/>
                    <a:pt x="3730" y="5624"/>
                    <a:pt x="3764" y="5291"/>
                  </a:cubicBezTo>
                  <a:cubicBezTo>
                    <a:pt x="3316" y="5068"/>
                    <a:pt x="2936" y="4356"/>
                    <a:pt x="2706" y="3149"/>
                  </a:cubicBezTo>
                  <a:cubicBezTo>
                    <a:pt x="2323" y="1189"/>
                    <a:pt x="1805" y="0"/>
                    <a:pt x="496" y="0"/>
                  </a:cubicBezTo>
                  <a:close/>
                </a:path>
              </a:pathLst>
            </a:custGeom>
            <a:solidFill>
              <a:srgbClr val="364F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8" name="Google Shape;2558;p81"/>
            <p:cNvSpPr/>
            <p:nvPr/>
          </p:nvSpPr>
          <p:spPr>
            <a:xfrm>
              <a:off x="3087506" y="2013052"/>
              <a:ext cx="98730" cy="252569"/>
            </a:xfrm>
            <a:custGeom>
              <a:rect b="b" l="l" r="r" t="t"/>
              <a:pathLst>
                <a:path extrusionOk="0" h="9629" w="3764">
                  <a:moveTo>
                    <a:pt x="306" y="0"/>
                  </a:moveTo>
                  <a:lnTo>
                    <a:pt x="0" y="5716"/>
                  </a:lnTo>
                  <a:cubicBezTo>
                    <a:pt x="190" y="7960"/>
                    <a:pt x="1587" y="9188"/>
                    <a:pt x="2686" y="9629"/>
                  </a:cubicBezTo>
                  <a:lnTo>
                    <a:pt x="3764" y="9629"/>
                  </a:lnTo>
                  <a:cubicBezTo>
                    <a:pt x="3764" y="9629"/>
                    <a:pt x="1872" y="8361"/>
                    <a:pt x="1560" y="6116"/>
                  </a:cubicBezTo>
                  <a:cubicBezTo>
                    <a:pt x="950" y="1743"/>
                    <a:pt x="2109" y="434"/>
                    <a:pt x="3113" y="102"/>
                  </a:cubicBezTo>
                  <a:cubicBezTo>
                    <a:pt x="2930" y="102"/>
                    <a:pt x="2747" y="68"/>
                    <a:pt x="2584" y="0"/>
                  </a:cubicBezTo>
                  <a:close/>
                </a:path>
              </a:pathLst>
            </a:custGeom>
            <a:solidFill>
              <a:srgbClr val="DA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9" name="Google Shape;2559;p81"/>
            <p:cNvSpPr/>
            <p:nvPr/>
          </p:nvSpPr>
          <p:spPr>
            <a:xfrm>
              <a:off x="3041787" y="2001118"/>
              <a:ext cx="113497" cy="184082"/>
            </a:xfrm>
            <a:custGeom>
              <a:rect b="b" l="l" r="r" t="t"/>
              <a:pathLst>
                <a:path extrusionOk="0" h="7018" w="4327">
                  <a:moveTo>
                    <a:pt x="2733" y="1"/>
                  </a:moveTo>
                  <a:cubicBezTo>
                    <a:pt x="686" y="1"/>
                    <a:pt x="1" y="3188"/>
                    <a:pt x="1" y="3188"/>
                  </a:cubicBezTo>
                  <a:cubicBezTo>
                    <a:pt x="1" y="3188"/>
                    <a:pt x="543" y="3269"/>
                    <a:pt x="509" y="4605"/>
                  </a:cubicBezTo>
                  <a:cubicBezTo>
                    <a:pt x="489" y="5581"/>
                    <a:pt x="625" y="6266"/>
                    <a:pt x="753" y="6693"/>
                  </a:cubicBezTo>
                  <a:cubicBezTo>
                    <a:pt x="813" y="6900"/>
                    <a:pt x="996" y="7018"/>
                    <a:pt x="1184" y="7018"/>
                  </a:cubicBezTo>
                  <a:cubicBezTo>
                    <a:pt x="1298" y="7018"/>
                    <a:pt x="1414" y="6975"/>
                    <a:pt x="1506" y="6883"/>
                  </a:cubicBezTo>
                  <a:cubicBezTo>
                    <a:pt x="3154" y="5174"/>
                    <a:pt x="1764" y="1215"/>
                    <a:pt x="4327" y="455"/>
                  </a:cubicBezTo>
                  <a:cubicBezTo>
                    <a:pt x="4327" y="455"/>
                    <a:pt x="3411" y="1"/>
                    <a:pt x="2733" y="1"/>
                  </a:cubicBezTo>
                  <a:close/>
                </a:path>
              </a:pathLst>
            </a:custGeom>
            <a:solidFill>
              <a:srgbClr val="4F64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0" name="Google Shape;2560;p81"/>
            <p:cNvSpPr/>
            <p:nvPr/>
          </p:nvSpPr>
          <p:spPr>
            <a:xfrm>
              <a:off x="3041787" y="2001118"/>
              <a:ext cx="111373" cy="122232"/>
            </a:xfrm>
            <a:custGeom>
              <a:rect b="b" l="l" r="r" t="t"/>
              <a:pathLst>
                <a:path extrusionOk="0" h="4660" w="4246">
                  <a:moveTo>
                    <a:pt x="2733" y="1"/>
                  </a:moveTo>
                  <a:cubicBezTo>
                    <a:pt x="686" y="1"/>
                    <a:pt x="1" y="3188"/>
                    <a:pt x="1" y="3188"/>
                  </a:cubicBezTo>
                  <a:cubicBezTo>
                    <a:pt x="1" y="3188"/>
                    <a:pt x="543" y="3269"/>
                    <a:pt x="509" y="4605"/>
                  </a:cubicBezTo>
                  <a:lnTo>
                    <a:pt x="509" y="4659"/>
                  </a:lnTo>
                  <a:cubicBezTo>
                    <a:pt x="1500" y="916"/>
                    <a:pt x="2883" y="307"/>
                    <a:pt x="3682" y="307"/>
                  </a:cubicBezTo>
                  <a:cubicBezTo>
                    <a:pt x="3944" y="307"/>
                    <a:pt x="4143" y="373"/>
                    <a:pt x="4245" y="414"/>
                  </a:cubicBezTo>
                  <a:cubicBezTo>
                    <a:pt x="4015" y="313"/>
                    <a:pt x="3296" y="1"/>
                    <a:pt x="2733" y="1"/>
                  </a:cubicBezTo>
                  <a:close/>
                </a:path>
              </a:pathLst>
            </a:custGeom>
            <a:solidFill>
              <a:srgbClr val="364F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1" name="Google Shape;2561;p81"/>
            <p:cNvSpPr/>
            <p:nvPr/>
          </p:nvSpPr>
          <p:spPr>
            <a:xfrm>
              <a:off x="3161133" y="2221843"/>
              <a:ext cx="131281" cy="95530"/>
            </a:xfrm>
            <a:custGeom>
              <a:rect b="b" l="l" r="r" t="t"/>
              <a:pathLst>
                <a:path extrusionOk="0" h="3642" w="5005">
                  <a:moveTo>
                    <a:pt x="2503" y="0"/>
                  </a:moveTo>
                  <a:cubicBezTo>
                    <a:pt x="1119" y="0"/>
                    <a:pt x="1" y="814"/>
                    <a:pt x="1" y="1824"/>
                  </a:cubicBezTo>
                  <a:cubicBezTo>
                    <a:pt x="1" y="2828"/>
                    <a:pt x="1119" y="3642"/>
                    <a:pt x="2503" y="3642"/>
                  </a:cubicBezTo>
                  <a:cubicBezTo>
                    <a:pt x="3886" y="3642"/>
                    <a:pt x="5005" y="2828"/>
                    <a:pt x="5005" y="1824"/>
                  </a:cubicBezTo>
                  <a:cubicBezTo>
                    <a:pt x="5005" y="814"/>
                    <a:pt x="3886" y="0"/>
                    <a:pt x="2503" y="0"/>
                  </a:cubicBezTo>
                  <a:close/>
                </a:path>
              </a:pathLst>
            </a:custGeom>
            <a:solidFill>
              <a:srgbClr val="879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2" name="Google Shape;2562;p81"/>
            <p:cNvSpPr/>
            <p:nvPr/>
          </p:nvSpPr>
          <p:spPr>
            <a:xfrm>
              <a:off x="3196885" y="2269687"/>
              <a:ext cx="59778" cy="59595"/>
            </a:xfrm>
            <a:custGeom>
              <a:rect b="b" l="l" r="r" t="t"/>
              <a:pathLst>
                <a:path extrusionOk="0" h="2272" w="2279">
                  <a:moveTo>
                    <a:pt x="1" y="0"/>
                  </a:moveTo>
                  <a:lnTo>
                    <a:pt x="1" y="1140"/>
                  </a:lnTo>
                  <a:cubicBezTo>
                    <a:pt x="1" y="1763"/>
                    <a:pt x="516" y="2272"/>
                    <a:pt x="1140" y="2272"/>
                  </a:cubicBezTo>
                  <a:cubicBezTo>
                    <a:pt x="1770" y="2272"/>
                    <a:pt x="2279" y="1763"/>
                    <a:pt x="2279" y="1140"/>
                  </a:cubicBezTo>
                  <a:lnTo>
                    <a:pt x="2279" y="0"/>
                  </a:lnTo>
                  <a:close/>
                </a:path>
              </a:pathLst>
            </a:custGeom>
            <a:solidFill>
              <a:srgbClr val="98A6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3" name="Google Shape;2563;p81"/>
            <p:cNvSpPr/>
            <p:nvPr/>
          </p:nvSpPr>
          <p:spPr>
            <a:xfrm>
              <a:off x="3196885" y="2269687"/>
              <a:ext cx="59778" cy="29850"/>
            </a:xfrm>
            <a:custGeom>
              <a:rect b="b" l="l" r="r" t="t"/>
              <a:pathLst>
                <a:path extrusionOk="0" h="1138" w="2279">
                  <a:moveTo>
                    <a:pt x="1" y="0"/>
                  </a:moveTo>
                  <a:lnTo>
                    <a:pt x="1" y="889"/>
                  </a:lnTo>
                  <a:cubicBezTo>
                    <a:pt x="319" y="848"/>
                    <a:pt x="631" y="746"/>
                    <a:pt x="916" y="597"/>
                  </a:cubicBezTo>
                  <a:lnTo>
                    <a:pt x="916" y="909"/>
                  </a:lnTo>
                  <a:cubicBezTo>
                    <a:pt x="916" y="1062"/>
                    <a:pt x="1029" y="1138"/>
                    <a:pt x="1143" y="1138"/>
                  </a:cubicBezTo>
                  <a:cubicBezTo>
                    <a:pt x="1257" y="1138"/>
                    <a:pt x="1370" y="1062"/>
                    <a:pt x="1370" y="909"/>
                  </a:cubicBezTo>
                  <a:lnTo>
                    <a:pt x="1370" y="590"/>
                  </a:lnTo>
                  <a:cubicBezTo>
                    <a:pt x="1648" y="746"/>
                    <a:pt x="1960" y="848"/>
                    <a:pt x="2279" y="889"/>
                  </a:cubicBezTo>
                  <a:lnTo>
                    <a:pt x="2279" y="0"/>
                  </a:lnTo>
                  <a:close/>
                </a:path>
              </a:pathLst>
            </a:custGeom>
            <a:solidFill>
              <a:srgbClr val="788A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4" name="Google Shape;2564;p81"/>
            <p:cNvSpPr/>
            <p:nvPr/>
          </p:nvSpPr>
          <p:spPr>
            <a:xfrm>
              <a:off x="3143166" y="2215968"/>
              <a:ext cx="167216" cy="65680"/>
            </a:xfrm>
            <a:custGeom>
              <a:rect b="b" l="l" r="r" t="t"/>
              <a:pathLst>
                <a:path extrusionOk="0" h="2504" w="6375">
                  <a:moveTo>
                    <a:pt x="1709" y="1"/>
                  </a:moveTo>
                  <a:cubicBezTo>
                    <a:pt x="767" y="1"/>
                    <a:pt x="1" y="557"/>
                    <a:pt x="1" y="1248"/>
                  </a:cubicBezTo>
                  <a:cubicBezTo>
                    <a:pt x="1" y="1940"/>
                    <a:pt x="767" y="2503"/>
                    <a:pt x="1709" y="2503"/>
                  </a:cubicBezTo>
                  <a:cubicBezTo>
                    <a:pt x="1720" y="2503"/>
                    <a:pt x="1731" y="2503"/>
                    <a:pt x="1742" y="2503"/>
                  </a:cubicBezTo>
                  <a:cubicBezTo>
                    <a:pt x="2165" y="2503"/>
                    <a:pt x="2579" y="2374"/>
                    <a:pt x="2923" y="2130"/>
                  </a:cubicBezTo>
                  <a:cubicBezTo>
                    <a:pt x="3001" y="2072"/>
                    <a:pt x="3094" y="2043"/>
                    <a:pt x="3189" y="2043"/>
                  </a:cubicBezTo>
                  <a:cubicBezTo>
                    <a:pt x="3283" y="2043"/>
                    <a:pt x="3378" y="2072"/>
                    <a:pt x="3459" y="2130"/>
                  </a:cubicBezTo>
                  <a:cubicBezTo>
                    <a:pt x="3803" y="2374"/>
                    <a:pt x="4211" y="2503"/>
                    <a:pt x="4633" y="2503"/>
                  </a:cubicBezTo>
                  <a:cubicBezTo>
                    <a:pt x="4644" y="2503"/>
                    <a:pt x="4655" y="2503"/>
                    <a:pt x="4666" y="2503"/>
                  </a:cubicBezTo>
                  <a:cubicBezTo>
                    <a:pt x="5608" y="2503"/>
                    <a:pt x="6375" y="1940"/>
                    <a:pt x="6375" y="1248"/>
                  </a:cubicBezTo>
                  <a:cubicBezTo>
                    <a:pt x="6375" y="557"/>
                    <a:pt x="5608" y="1"/>
                    <a:pt x="4666" y="1"/>
                  </a:cubicBez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5" name="Google Shape;2565;p81"/>
            <p:cNvSpPr/>
            <p:nvPr/>
          </p:nvSpPr>
          <p:spPr>
            <a:xfrm>
              <a:off x="3191009" y="2192151"/>
              <a:ext cx="71713" cy="50362"/>
            </a:xfrm>
            <a:custGeom>
              <a:rect b="b" l="l" r="r" t="t"/>
              <a:pathLst>
                <a:path extrusionOk="0" h="1920" w="2734">
                  <a:moveTo>
                    <a:pt x="1364" y="0"/>
                  </a:moveTo>
                  <a:cubicBezTo>
                    <a:pt x="611" y="0"/>
                    <a:pt x="1" y="407"/>
                    <a:pt x="1" y="909"/>
                  </a:cubicBezTo>
                  <a:cubicBezTo>
                    <a:pt x="1" y="1397"/>
                    <a:pt x="570" y="1648"/>
                    <a:pt x="984" y="1838"/>
                  </a:cubicBezTo>
                  <a:cubicBezTo>
                    <a:pt x="1106" y="1892"/>
                    <a:pt x="1237" y="1919"/>
                    <a:pt x="1366" y="1919"/>
                  </a:cubicBezTo>
                  <a:cubicBezTo>
                    <a:pt x="1496" y="1919"/>
                    <a:pt x="1625" y="1892"/>
                    <a:pt x="1743" y="1838"/>
                  </a:cubicBezTo>
                  <a:cubicBezTo>
                    <a:pt x="2157" y="1648"/>
                    <a:pt x="2733" y="1390"/>
                    <a:pt x="2733" y="909"/>
                  </a:cubicBezTo>
                  <a:cubicBezTo>
                    <a:pt x="2733" y="407"/>
                    <a:pt x="2123" y="0"/>
                    <a:pt x="1364" y="0"/>
                  </a:cubicBezTo>
                  <a:close/>
                </a:path>
              </a:pathLst>
            </a:custGeom>
            <a:solidFill>
              <a:srgbClr val="405C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6" name="Google Shape;2566;p81"/>
            <p:cNvSpPr/>
            <p:nvPr/>
          </p:nvSpPr>
          <p:spPr>
            <a:xfrm>
              <a:off x="3190826" y="2193908"/>
              <a:ext cx="53221" cy="48604"/>
            </a:xfrm>
            <a:custGeom>
              <a:rect b="b" l="l" r="r" t="t"/>
              <a:pathLst>
                <a:path extrusionOk="0" h="1853" w="2029">
                  <a:moveTo>
                    <a:pt x="849" y="1"/>
                  </a:moveTo>
                  <a:lnTo>
                    <a:pt x="849" y="1"/>
                  </a:lnTo>
                  <a:cubicBezTo>
                    <a:pt x="354" y="137"/>
                    <a:pt x="1" y="462"/>
                    <a:pt x="1" y="842"/>
                  </a:cubicBezTo>
                  <a:cubicBezTo>
                    <a:pt x="1" y="1323"/>
                    <a:pt x="577" y="1581"/>
                    <a:pt x="991" y="1771"/>
                  </a:cubicBezTo>
                  <a:cubicBezTo>
                    <a:pt x="1113" y="1825"/>
                    <a:pt x="1242" y="1852"/>
                    <a:pt x="1371" y="1852"/>
                  </a:cubicBezTo>
                  <a:cubicBezTo>
                    <a:pt x="1499" y="1852"/>
                    <a:pt x="1628" y="1825"/>
                    <a:pt x="1750" y="1771"/>
                  </a:cubicBezTo>
                  <a:cubicBezTo>
                    <a:pt x="1839" y="1730"/>
                    <a:pt x="1933" y="1689"/>
                    <a:pt x="2028" y="1642"/>
                  </a:cubicBezTo>
                  <a:cubicBezTo>
                    <a:pt x="1472" y="1540"/>
                    <a:pt x="747" y="1167"/>
                    <a:pt x="679" y="591"/>
                  </a:cubicBezTo>
                  <a:cubicBezTo>
                    <a:pt x="652" y="306"/>
                    <a:pt x="849" y="1"/>
                    <a:pt x="849" y="1"/>
                  </a:cubicBezTo>
                  <a:close/>
                </a:path>
              </a:pathLst>
            </a:custGeom>
            <a:solidFill>
              <a:srgbClr val="203B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67" name="Google Shape;2567;p81"/>
          <p:cNvGrpSpPr/>
          <p:nvPr/>
        </p:nvGrpSpPr>
        <p:grpSpPr>
          <a:xfrm>
            <a:off x="5779884" y="2039125"/>
            <a:ext cx="372309" cy="328216"/>
            <a:chOff x="5779884" y="2039125"/>
            <a:chExt cx="372309" cy="328216"/>
          </a:xfrm>
        </p:grpSpPr>
        <p:sp>
          <p:nvSpPr>
            <p:cNvPr id="2568" name="Google Shape;2568;p81"/>
            <p:cNvSpPr/>
            <p:nvPr/>
          </p:nvSpPr>
          <p:spPr>
            <a:xfrm>
              <a:off x="5893198" y="2355406"/>
              <a:ext cx="22610" cy="11935"/>
            </a:xfrm>
            <a:custGeom>
              <a:rect b="b" l="l" r="r" t="t"/>
              <a:pathLst>
                <a:path extrusionOk="0" h="455" w="862">
                  <a:moveTo>
                    <a:pt x="237" y="1"/>
                  </a:moveTo>
                  <a:lnTo>
                    <a:pt x="54" y="258"/>
                  </a:lnTo>
                  <a:cubicBezTo>
                    <a:pt x="0" y="340"/>
                    <a:pt x="54" y="448"/>
                    <a:pt x="156" y="455"/>
                  </a:cubicBezTo>
                  <a:lnTo>
                    <a:pt x="712" y="455"/>
                  </a:lnTo>
                  <a:cubicBezTo>
                    <a:pt x="780" y="455"/>
                    <a:pt x="834" y="401"/>
                    <a:pt x="834" y="340"/>
                  </a:cubicBezTo>
                  <a:lnTo>
                    <a:pt x="861" y="1"/>
                  </a:lnTo>
                  <a:close/>
                </a:path>
              </a:pathLst>
            </a:custGeom>
            <a:solidFill>
              <a:srgbClr val="203B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9" name="Google Shape;2569;p81"/>
            <p:cNvSpPr/>
            <p:nvPr/>
          </p:nvSpPr>
          <p:spPr>
            <a:xfrm>
              <a:off x="6089188" y="2355223"/>
              <a:ext cx="22610" cy="12118"/>
            </a:xfrm>
            <a:custGeom>
              <a:rect b="b" l="l" r="r" t="t"/>
              <a:pathLst>
                <a:path extrusionOk="0" h="462" w="862">
                  <a:moveTo>
                    <a:pt x="211" y="1"/>
                  </a:moveTo>
                  <a:lnTo>
                    <a:pt x="48" y="272"/>
                  </a:lnTo>
                  <a:cubicBezTo>
                    <a:pt x="0" y="360"/>
                    <a:pt x="61" y="462"/>
                    <a:pt x="156" y="462"/>
                  </a:cubicBezTo>
                  <a:lnTo>
                    <a:pt x="739" y="462"/>
                  </a:lnTo>
                  <a:cubicBezTo>
                    <a:pt x="807" y="462"/>
                    <a:pt x="862" y="408"/>
                    <a:pt x="862" y="340"/>
                  </a:cubicBezTo>
                  <a:lnTo>
                    <a:pt x="862" y="1"/>
                  </a:lnTo>
                  <a:close/>
                </a:path>
              </a:pathLst>
            </a:custGeom>
            <a:solidFill>
              <a:srgbClr val="203B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0" name="Google Shape;2570;p81"/>
            <p:cNvSpPr/>
            <p:nvPr/>
          </p:nvSpPr>
          <p:spPr>
            <a:xfrm>
              <a:off x="6095221" y="2136097"/>
              <a:ext cx="56972" cy="134088"/>
            </a:xfrm>
            <a:custGeom>
              <a:rect b="b" l="l" r="r" t="t"/>
              <a:pathLst>
                <a:path extrusionOk="0" h="5112" w="2172">
                  <a:moveTo>
                    <a:pt x="419" y="0"/>
                  </a:moveTo>
                  <a:cubicBezTo>
                    <a:pt x="288" y="0"/>
                    <a:pt x="148" y="16"/>
                    <a:pt x="1" y="49"/>
                  </a:cubicBezTo>
                  <a:lnTo>
                    <a:pt x="103" y="361"/>
                  </a:lnTo>
                  <a:cubicBezTo>
                    <a:pt x="131" y="359"/>
                    <a:pt x="159" y="358"/>
                    <a:pt x="186" y="358"/>
                  </a:cubicBezTo>
                  <a:cubicBezTo>
                    <a:pt x="1439" y="358"/>
                    <a:pt x="1138" y="2473"/>
                    <a:pt x="1052" y="3581"/>
                  </a:cubicBezTo>
                  <a:cubicBezTo>
                    <a:pt x="977" y="4510"/>
                    <a:pt x="1438" y="4992"/>
                    <a:pt x="1974" y="5107"/>
                  </a:cubicBezTo>
                  <a:cubicBezTo>
                    <a:pt x="1984" y="5110"/>
                    <a:pt x="1994" y="5111"/>
                    <a:pt x="2004" y="5111"/>
                  </a:cubicBezTo>
                  <a:cubicBezTo>
                    <a:pt x="2085" y="5111"/>
                    <a:pt x="2145" y="5017"/>
                    <a:pt x="2096" y="4944"/>
                  </a:cubicBezTo>
                  <a:cubicBezTo>
                    <a:pt x="1974" y="4714"/>
                    <a:pt x="1832" y="4273"/>
                    <a:pt x="1927" y="3480"/>
                  </a:cubicBezTo>
                  <a:cubicBezTo>
                    <a:pt x="2172" y="1402"/>
                    <a:pt x="1652" y="0"/>
                    <a:pt x="419" y="0"/>
                  </a:cubicBezTo>
                  <a:close/>
                </a:path>
              </a:pathLst>
            </a:custGeom>
            <a:solidFill>
              <a:srgbClr val="203B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1" name="Google Shape;2571;p81"/>
            <p:cNvSpPr/>
            <p:nvPr/>
          </p:nvSpPr>
          <p:spPr>
            <a:xfrm>
              <a:off x="5801419" y="2039125"/>
              <a:ext cx="156882" cy="90441"/>
            </a:xfrm>
            <a:custGeom>
              <a:rect b="b" l="l" r="r" t="t"/>
              <a:pathLst>
                <a:path extrusionOk="0" h="3448" w="5981">
                  <a:moveTo>
                    <a:pt x="1761" y="1"/>
                  </a:moveTo>
                  <a:cubicBezTo>
                    <a:pt x="947" y="1"/>
                    <a:pt x="315" y="420"/>
                    <a:pt x="75" y="661"/>
                  </a:cubicBezTo>
                  <a:cubicBezTo>
                    <a:pt x="0" y="735"/>
                    <a:pt x="14" y="857"/>
                    <a:pt x="109" y="905"/>
                  </a:cubicBezTo>
                  <a:lnTo>
                    <a:pt x="678" y="1223"/>
                  </a:lnTo>
                  <a:lnTo>
                    <a:pt x="5981" y="3447"/>
                  </a:lnTo>
                  <a:cubicBezTo>
                    <a:pt x="5540" y="3135"/>
                    <a:pt x="4401" y="566"/>
                    <a:pt x="2306" y="64"/>
                  </a:cubicBezTo>
                  <a:cubicBezTo>
                    <a:pt x="2117" y="20"/>
                    <a:pt x="1935" y="1"/>
                    <a:pt x="1761" y="1"/>
                  </a:cubicBezTo>
                  <a:close/>
                </a:path>
              </a:pathLst>
            </a:custGeom>
            <a:solidFill>
              <a:srgbClr val="203B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2" name="Google Shape;2572;p81"/>
            <p:cNvSpPr/>
            <p:nvPr/>
          </p:nvSpPr>
          <p:spPr>
            <a:xfrm>
              <a:off x="5779884" y="2058666"/>
              <a:ext cx="331731" cy="308675"/>
            </a:xfrm>
            <a:custGeom>
              <a:rect b="b" l="l" r="r" t="t"/>
              <a:pathLst>
                <a:path extrusionOk="0" h="11768" w="12647">
                  <a:moveTo>
                    <a:pt x="2682" y="0"/>
                  </a:moveTo>
                  <a:cubicBezTo>
                    <a:pt x="2598" y="0"/>
                    <a:pt x="2513" y="6"/>
                    <a:pt x="2428" y="17"/>
                  </a:cubicBezTo>
                  <a:lnTo>
                    <a:pt x="1994" y="72"/>
                  </a:lnTo>
                  <a:cubicBezTo>
                    <a:pt x="1818" y="92"/>
                    <a:pt x="1649" y="146"/>
                    <a:pt x="1499" y="241"/>
                  </a:cubicBezTo>
                  <a:cubicBezTo>
                    <a:pt x="1364" y="329"/>
                    <a:pt x="1255" y="458"/>
                    <a:pt x="1201" y="614"/>
                  </a:cubicBezTo>
                  <a:lnTo>
                    <a:pt x="1093" y="926"/>
                  </a:lnTo>
                  <a:cubicBezTo>
                    <a:pt x="1065" y="1000"/>
                    <a:pt x="1032" y="1068"/>
                    <a:pt x="977" y="1136"/>
                  </a:cubicBezTo>
                  <a:lnTo>
                    <a:pt x="75" y="2255"/>
                  </a:lnTo>
                  <a:cubicBezTo>
                    <a:pt x="1" y="2343"/>
                    <a:pt x="8" y="2479"/>
                    <a:pt x="89" y="2560"/>
                  </a:cubicBezTo>
                  <a:lnTo>
                    <a:pt x="306" y="2729"/>
                  </a:lnTo>
                  <a:cubicBezTo>
                    <a:pt x="394" y="2818"/>
                    <a:pt x="509" y="2863"/>
                    <a:pt x="627" y="2863"/>
                  </a:cubicBezTo>
                  <a:cubicBezTo>
                    <a:pt x="690" y="2863"/>
                    <a:pt x="753" y="2850"/>
                    <a:pt x="815" y="2824"/>
                  </a:cubicBezTo>
                  <a:lnTo>
                    <a:pt x="2476" y="2072"/>
                  </a:lnTo>
                  <a:cubicBezTo>
                    <a:pt x="2494" y="2063"/>
                    <a:pt x="2513" y="2058"/>
                    <a:pt x="2531" y="2058"/>
                  </a:cubicBezTo>
                  <a:cubicBezTo>
                    <a:pt x="2581" y="2058"/>
                    <a:pt x="2627" y="2090"/>
                    <a:pt x="2652" y="2140"/>
                  </a:cubicBezTo>
                  <a:lnTo>
                    <a:pt x="4340" y="5557"/>
                  </a:lnTo>
                  <a:lnTo>
                    <a:pt x="4802" y="10968"/>
                  </a:lnTo>
                  <a:lnTo>
                    <a:pt x="4368" y="11571"/>
                  </a:lnTo>
                  <a:cubicBezTo>
                    <a:pt x="4307" y="11653"/>
                    <a:pt x="4368" y="11768"/>
                    <a:pt x="4469" y="11768"/>
                  </a:cubicBezTo>
                  <a:lnTo>
                    <a:pt x="5025" y="11768"/>
                  </a:lnTo>
                  <a:cubicBezTo>
                    <a:pt x="5093" y="11768"/>
                    <a:pt x="5147" y="11721"/>
                    <a:pt x="5154" y="11653"/>
                  </a:cubicBezTo>
                  <a:lnTo>
                    <a:pt x="5303" y="9225"/>
                  </a:lnTo>
                  <a:cubicBezTo>
                    <a:pt x="5351" y="8507"/>
                    <a:pt x="5425" y="7788"/>
                    <a:pt x="5534" y="7076"/>
                  </a:cubicBezTo>
                  <a:lnTo>
                    <a:pt x="5636" y="6384"/>
                  </a:lnTo>
                  <a:cubicBezTo>
                    <a:pt x="6065" y="6535"/>
                    <a:pt x="6478" y="6597"/>
                    <a:pt x="6867" y="6597"/>
                  </a:cubicBezTo>
                  <a:cubicBezTo>
                    <a:pt x="8192" y="6597"/>
                    <a:pt x="9235" y="5880"/>
                    <a:pt x="9670" y="5523"/>
                  </a:cubicBezTo>
                  <a:cubicBezTo>
                    <a:pt x="9996" y="6310"/>
                    <a:pt x="10674" y="7652"/>
                    <a:pt x="11840" y="8662"/>
                  </a:cubicBezTo>
                  <a:lnTo>
                    <a:pt x="12220" y="10927"/>
                  </a:lnTo>
                  <a:lnTo>
                    <a:pt x="11840" y="11578"/>
                  </a:lnTo>
                  <a:cubicBezTo>
                    <a:pt x="11792" y="11666"/>
                    <a:pt x="11847" y="11768"/>
                    <a:pt x="11948" y="11768"/>
                  </a:cubicBezTo>
                  <a:lnTo>
                    <a:pt x="12525" y="11768"/>
                  </a:lnTo>
                  <a:cubicBezTo>
                    <a:pt x="12593" y="11768"/>
                    <a:pt x="12647" y="11714"/>
                    <a:pt x="12647" y="11646"/>
                  </a:cubicBezTo>
                  <a:lnTo>
                    <a:pt x="12647" y="8337"/>
                  </a:lnTo>
                  <a:cubicBezTo>
                    <a:pt x="12647" y="8195"/>
                    <a:pt x="12572" y="8052"/>
                    <a:pt x="12457" y="7964"/>
                  </a:cubicBezTo>
                  <a:cubicBezTo>
                    <a:pt x="11745" y="7415"/>
                    <a:pt x="11813" y="6120"/>
                    <a:pt x="12199" y="5326"/>
                  </a:cubicBezTo>
                  <a:cubicBezTo>
                    <a:pt x="12620" y="4445"/>
                    <a:pt x="12579" y="3333"/>
                    <a:pt x="11969" y="2797"/>
                  </a:cubicBezTo>
                  <a:cubicBezTo>
                    <a:pt x="11594" y="2472"/>
                    <a:pt x="11085" y="2287"/>
                    <a:pt x="10381" y="2287"/>
                  </a:cubicBezTo>
                  <a:cubicBezTo>
                    <a:pt x="9924" y="2287"/>
                    <a:pt x="9385" y="2365"/>
                    <a:pt x="8748" y="2533"/>
                  </a:cubicBezTo>
                  <a:cubicBezTo>
                    <a:pt x="8111" y="2700"/>
                    <a:pt x="7680" y="2770"/>
                    <a:pt x="7372" y="2770"/>
                  </a:cubicBezTo>
                  <a:cubicBezTo>
                    <a:pt x="6695" y="2770"/>
                    <a:pt x="6611" y="2435"/>
                    <a:pt x="6253" y="2072"/>
                  </a:cubicBezTo>
                  <a:cubicBezTo>
                    <a:pt x="5446" y="1245"/>
                    <a:pt x="4239" y="411"/>
                    <a:pt x="3310" y="99"/>
                  </a:cubicBezTo>
                  <a:cubicBezTo>
                    <a:pt x="3106" y="35"/>
                    <a:pt x="2895" y="0"/>
                    <a:pt x="2682" y="0"/>
                  </a:cubicBezTo>
                  <a:close/>
                </a:path>
              </a:pathLst>
            </a:custGeom>
            <a:solidFill>
              <a:srgbClr val="697D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3" name="Google Shape;2573;p81"/>
            <p:cNvSpPr/>
            <p:nvPr/>
          </p:nvSpPr>
          <p:spPr>
            <a:xfrm>
              <a:off x="5818757" y="2041250"/>
              <a:ext cx="35515" cy="28250"/>
            </a:xfrm>
            <a:custGeom>
              <a:rect b="b" l="l" r="r" t="t"/>
              <a:pathLst>
                <a:path extrusionOk="0" h="1077" w="1354">
                  <a:moveTo>
                    <a:pt x="159" y="0"/>
                  </a:moveTo>
                  <a:cubicBezTo>
                    <a:pt x="70" y="0"/>
                    <a:pt x="0" y="87"/>
                    <a:pt x="31" y="180"/>
                  </a:cubicBezTo>
                  <a:lnTo>
                    <a:pt x="302" y="966"/>
                  </a:lnTo>
                  <a:cubicBezTo>
                    <a:pt x="326" y="1032"/>
                    <a:pt x="398" y="1077"/>
                    <a:pt x="471" y="1077"/>
                  </a:cubicBezTo>
                  <a:cubicBezTo>
                    <a:pt x="480" y="1077"/>
                    <a:pt x="489" y="1076"/>
                    <a:pt x="499" y="1075"/>
                  </a:cubicBezTo>
                  <a:lnTo>
                    <a:pt x="1211" y="919"/>
                  </a:lnTo>
                  <a:cubicBezTo>
                    <a:pt x="1306" y="898"/>
                    <a:pt x="1353" y="783"/>
                    <a:pt x="1292" y="702"/>
                  </a:cubicBezTo>
                  <a:cubicBezTo>
                    <a:pt x="1014" y="349"/>
                    <a:pt x="628" y="105"/>
                    <a:pt x="187" y="3"/>
                  </a:cubicBezTo>
                  <a:cubicBezTo>
                    <a:pt x="177" y="1"/>
                    <a:pt x="168" y="0"/>
                    <a:pt x="159" y="0"/>
                  </a:cubicBezTo>
                  <a:close/>
                </a:path>
              </a:pathLst>
            </a:custGeom>
            <a:solidFill>
              <a:srgbClr val="4F64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4" name="Google Shape;2574;p81"/>
            <p:cNvSpPr/>
            <p:nvPr/>
          </p:nvSpPr>
          <p:spPr>
            <a:xfrm>
              <a:off x="5821695" y="2081513"/>
              <a:ext cx="16027" cy="12118"/>
            </a:xfrm>
            <a:custGeom>
              <a:rect b="b" l="l" r="r" t="t"/>
              <a:pathLst>
                <a:path extrusionOk="0" h="462" w="611">
                  <a:moveTo>
                    <a:pt x="305" y="1"/>
                  </a:moveTo>
                  <a:cubicBezTo>
                    <a:pt x="0" y="1"/>
                    <a:pt x="0" y="462"/>
                    <a:pt x="305" y="462"/>
                  </a:cubicBezTo>
                  <a:cubicBezTo>
                    <a:pt x="611" y="462"/>
                    <a:pt x="611" y="1"/>
                    <a:pt x="305" y="1"/>
                  </a:cubicBezTo>
                  <a:close/>
                </a:path>
              </a:pathLst>
            </a:custGeom>
            <a:solidFill>
              <a:srgbClr val="203B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5" name="Google Shape;2575;p81"/>
            <p:cNvSpPr/>
            <p:nvPr/>
          </p:nvSpPr>
          <p:spPr>
            <a:xfrm>
              <a:off x="5844987" y="2093710"/>
              <a:ext cx="48945" cy="110717"/>
            </a:xfrm>
            <a:custGeom>
              <a:rect b="b" l="l" r="r" t="t"/>
              <a:pathLst>
                <a:path extrusionOk="0" h="4221" w="1866">
                  <a:moveTo>
                    <a:pt x="4" y="734"/>
                  </a:moveTo>
                  <a:cubicBezTo>
                    <a:pt x="3" y="734"/>
                    <a:pt x="2" y="735"/>
                    <a:pt x="1" y="736"/>
                  </a:cubicBezTo>
                  <a:cubicBezTo>
                    <a:pt x="2" y="735"/>
                    <a:pt x="3" y="734"/>
                    <a:pt x="4" y="734"/>
                  </a:cubicBezTo>
                  <a:close/>
                  <a:moveTo>
                    <a:pt x="803" y="0"/>
                  </a:moveTo>
                  <a:cubicBezTo>
                    <a:pt x="704" y="0"/>
                    <a:pt x="608" y="58"/>
                    <a:pt x="563" y="153"/>
                  </a:cubicBezTo>
                  <a:cubicBezTo>
                    <a:pt x="442" y="402"/>
                    <a:pt x="247" y="605"/>
                    <a:pt x="4" y="734"/>
                  </a:cubicBezTo>
                  <a:lnTo>
                    <a:pt x="4" y="734"/>
                  </a:lnTo>
                  <a:cubicBezTo>
                    <a:pt x="20" y="726"/>
                    <a:pt x="36" y="722"/>
                    <a:pt x="53" y="722"/>
                  </a:cubicBezTo>
                  <a:cubicBezTo>
                    <a:pt x="102" y="722"/>
                    <a:pt x="152" y="754"/>
                    <a:pt x="177" y="804"/>
                  </a:cubicBezTo>
                  <a:lnTo>
                    <a:pt x="1865" y="4221"/>
                  </a:lnTo>
                  <a:cubicBezTo>
                    <a:pt x="1757" y="2980"/>
                    <a:pt x="1201" y="756"/>
                    <a:pt x="1065" y="200"/>
                  </a:cubicBezTo>
                  <a:cubicBezTo>
                    <a:pt x="1045" y="119"/>
                    <a:pt x="984" y="58"/>
                    <a:pt x="909" y="24"/>
                  </a:cubicBezTo>
                  <a:cubicBezTo>
                    <a:pt x="875" y="8"/>
                    <a:pt x="839" y="0"/>
                    <a:pt x="803" y="0"/>
                  </a:cubicBezTo>
                  <a:close/>
                </a:path>
              </a:pathLst>
            </a:custGeom>
            <a:solidFill>
              <a:srgbClr val="4F64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6" name="Google Shape;2576;p81"/>
            <p:cNvSpPr/>
            <p:nvPr/>
          </p:nvSpPr>
          <p:spPr>
            <a:xfrm>
              <a:off x="5927690" y="2196374"/>
              <a:ext cx="105864" cy="35253"/>
            </a:xfrm>
            <a:custGeom>
              <a:rect b="b" l="l" r="r" t="t"/>
              <a:pathLst>
                <a:path extrusionOk="0" h="1344" w="4036">
                  <a:moveTo>
                    <a:pt x="3698" y="1"/>
                  </a:moveTo>
                  <a:cubicBezTo>
                    <a:pt x="3652" y="1"/>
                    <a:pt x="3605" y="10"/>
                    <a:pt x="3560" y="29"/>
                  </a:cubicBezTo>
                  <a:cubicBezTo>
                    <a:pt x="2756" y="367"/>
                    <a:pt x="2043" y="469"/>
                    <a:pt x="1480" y="469"/>
                  </a:cubicBezTo>
                  <a:cubicBezTo>
                    <a:pt x="1127" y="469"/>
                    <a:pt x="833" y="429"/>
                    <a:pt x="611" y="382"/>
                  </a:cubicBezTo>
                  <a:cubicBezTo>
                    <a:pt x="582" y="376"/>
                    <a:pt x="554" y="374"/>
                    <a:pt x="526" y="374"/>
                  </a:cubicBezTo>
                  <a:cubicBezTo>
                    <a:pt x="306" y="374"/>
                    <a:pt x="104" y="533"/>
                    <a:pt x="68" y="761"/>
                  </a:cubicBezTo>
                  <a:lnTo>
                    <a:pt x="1" y="1134"/>
                  </a:lnTo>
                  <a:cubicBezTo>
                    <a:pt x="427" y="1282"/>
                    <a:pt x="838" y="1343"/>
                    <a:pt x="1225" y="1343"/>
                  </a:cubicBezTo>
                  <a:cubicBezTo>
                    <a:pt x="2555" y="1343"/>
                    <a:pt x="3604" y="625"/>
                    <a:pt x="4035" y="273"/>
                  </a:cubicBezTo>
                  <a:lnTo>
                    <a:pt x="4028" y="246"/>
                  </a:lnTo>
                  <a:cubicBezTo>
                    <a:pt x="3987" y="96"/>
                    <a:pt x="3846" y="1"/>
                    <a:pt x="3698" y="1"/>
                  </a:cubicBezTo>
                  <a:close/>
                </a:path>
              </a:pathLst>
            </a:custGeom>
            <a:solidFill>
              <a:srgbClr val="4F64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7" name="Google Shape;2577;p81"/>
            <p:cNvSpPr/>
            <p:nvPr/>
          </p:nvSpPr>
          <p:spPr>
            <a:xfrm>
              <a:off x="5779884" y="2098956"/>
              <a:ext cx="42886" cy="34833"/>
            </a:xfrm>
            <a:custGeom>
              <a:rect b="b" l="l" r="r" t="t"/>
              <a:pathLst>
                <a:path extrusionOk="0" h="1328" w="1635">
                  <a:moveTo>
                    <a:pt x="659" y="0"/>
                  </a:moveTo>
                  <a:lnTo>
                    <a:pt x="75" y="719"/>
                  </a:lnTo>
                  <a:cubicBezTo>
                    <a:pt x="1" y="807"/>
                    <a:pt x="8" y="943"/>
                    <a:pt x="89" y="1024"/>
                  </a:cubicBezTo>
                  <a:lnTo>
                    <a:pt x="306" y="1193"/>
                  </a:lnTo>
                  <a:cubicBezTo>
                    <a:pt x="394" y="1282"/>
                    <a:pt x="509" y="1327"/>
                    <a:pt x="627" y="1327"/>
                  </a:cubicBezTo>
                  <a:cubicBezTo>
                    <a:pt x="690" y="1327"/>
                    <a:pt x="753" y="1314"/>
                    <a:pt x="815" y="1288"/>
                  </a:cubicBezTo>
                  <a:lnTo>
                    <a:pt x="1635" y="915"/>
                  </a:lnTo>
                  <a:cubicBezTo>
                    <a:pt x="1432" y="502"/>
                    <a:pt x="1086" y="176"/>
                    <a:pt x="659" y="0"/>
                  </a:cubicBezTo>
                  <a:close/>
                </a:path>
              </a:pathLst>
            </a:custGeom>
            <a:solidFill>
              <a:srgbClr val="7D8F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8" name="Google Shape;2578;p81"/>
            <p:cNvSpPr/>
            <p:nvPr/>
          </p:nvSpPr>
          <p:spPr>
            <a:xfrm>
              <a:off x="5780959" y="2120884"/>
              <a:ext cx="9102" cy="7790"/>
            </a:xfrm>
            <a:custGeom>
              <a:rect b="b" l="l" r="r" t="t"/>
              <a:pathLst>
                <a:path extrusionOk="0" h="297" w="347">
                  <a:moveTo>
                    <a:pt x="201" y="1"/>
                  </a:moveTo>
                  <a:cubicBezTo>
                    <a:pt x="148" y="1"/>
                    <a:pt x="83" y="25"/>
                    <a:pt x="28" y="73"/>
                  </a:cubicBezTo>
                  <a:cubicBezTo>
                    <a:pt x="21" y="86"/>
                    <a:pt x="7" y="93"/>
                    <a:pt x="1" y="100"/>
                  </a:cubicBezTo>
                  <a:cubicBezTo>
                    <a:pt x="14" y="134"/>
                    <a:pt x="28" y="161"/>
                    <a:pt x="55" y="188"/>
                  </a:cubicBezTo>
                  <a:lnTo>
                    <a:pt x="197" y="296"/>
                  </a:lnTo>
                  <a:lnTo>
                    <a:pt x="211" y="290"/>
                  </a:lnTo>
                  <a:cubicBezTo>
                    <a:pt x="306" y="215"/>
                    <a:pt x="346" y="100"/>
                    <a:pt x="292" y="39"/>
                  </a:cubicBezTo>
                  <a:cubicBezTo>
                    <a:pt x="272" y="13"/>
                    <a:pt x="240" y="1"/>
                    <a:pt x="201" y="1"/>
                  </a:cubicBezTo>
                  <a:close/>
                </a:path>
              </a:pathLst>
            </a:custGeom>
            <a:solidFill>
              <a:srgbClr val="4F64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9" name="Google Shape;2579;p81"/>
            <p:cNvSpPr/>
            <p:nvPr/>
          </p:nvSpPr>
          <p:spPr>
            <a:xfrm>
              <a:off x="5893198" y="2355406"/>
              <a:ext cx="22610" cy="11935"/>
            </a:xfrm>
            <a:custGeom>
              <a:rect b="b" l="l" r="r" t="t"/>
              <a:pathLst>
                <a:path extrusionOk="0" h="455" w="862">
                  <a:moveTo>
                    <a:pt x="237" y="1"/>
                  </a:moveTo>
                  <a:lnTo>
                    <a:pt x="54" y="258"/>
                  </a:lnTo>
                  <a:cubicBezTo>
                    <a:pt x="0" y="340"/>
                    <a:pt x="54" y="448"/>
                    <a:pt x="156" y="455"/>
                  </a:cubicBezTo>
                  <a:lnTo>
                    <a:pt x="712" y="455"/>
                  </a:lnTo>
                  <a:cubicBezTo>
                    <a:pt x="780" y="455"/>
                    <a:pt x="834" y="401"/>
                    <a:pt x="834" y="340"/>
                  </a:cubicBezTo>
                  <a:lnTo>
                    <a:pt x="861" y="1"/>
                  </a:lnTo>
                  <a:close/>
                </a:path>
              </a:pathLst>
            </a:custGeom>
            <a:solidFill>
              <a:srgbClr val="203B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0" name="Google Shape;2580;p81"/>
            <p:cNvSpPr/>
            <p:nvPr/>
          </p:nvSpPr>
          <p:spPr>
            <a:xfrm>
              <a:off x="6089188" y="2355223"/>
              <a:ext cx="22610" cy="12118"/>
            </a:xfrm>
            <a:custGeom>
              <a:rect b="b" l="l" r="r" t="t"/>
              <a:pathLst>
                <a:path extrusionOk="0" h="462" w="862">
                  <a:moveTo>
                    <a:pt x="211" y="1"/>
                  </a:moveTo>
                  <a:lnTo>
                    <a:pt x="48" y="272"/>
                  </a:lnTo>
                  <a:cubicBezTo>
                    <a:pt x="0" y="360"/>
                    <a:pt x="61" y="462"/>
                    <a:pt x="156" y="462"/>
                  </a:cubicBezTo>
                  <a:lnTo>
                    <a:pt x="739" y="462"/>
                  </a:lnTo>
                  <a:cubicBezTo>
                    <a:pt x="807" y="462"/>
                    <a:pt x="862" y="408"/>
                    <a:pt x="862" y="340"/>
                  </a:cubicBezTo>
                  <a:lnTo>
                    <a:pt x="862" y="1"/>
                  </a:lnTo>
                  <a:close/>
                </a:path>
              </a:pathLst>
            </a:custGeom>
            <a:solidFill>
              <a:srgbClr val="203B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81" name="Google Shape;2581;p8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2585" name="Shape 2585"/>
        <p:cNvGrpSpPr/>
        <p:nvPr/>
      </p:nvGrpSpPr>
      <p:grpSpPr>
        <a:xfrm>
          <a:off x="0" y="0"/>
          <a:ext cx="0" cy="0"/>
          <a:chOff x="0" y="0"/>
          <a:chExt cx="0" cy="0"/>
        </a:xfrm>
      </p:grpSpPr>
      <p:sp>
        <p:nvSpPr>
          <p:cNvPr id="2586" name="Google Shape;2586;p82"/>
          <p:cNvSpPr txBox="1"/>
          <p:nvPr>
            <p:ph idx="4294967295" type="title"/>
          </p:nvPr>
        </p:nvSpPr>
        <p:spPr>
          <a:xfrm>
            <a:off x="1068100" y="9334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GB">
                <a:solidFill>
                  <a:srgbClr val="FFFFFF"/>
                </a:solidFill>
                <a:latin typeface="Arial"/>
                <a:ea typeface="Arial"/>
                <a:cs typeface="Arial"/>
                <a:sym typeface="Arial"/>
              </a:rPr>
              <a:t>SEO &amp; Marketing Icons</a:t>
            </a:r>
            <a:endParaRPr>
              <a:solidFill>
                <a:srgbClr val="FFFFFF"/>
              </a:solidFill>
              <a:latin typeface="Arial"/>
              <a:ea typeface="Arial"/>
              <a:cs typeface="Arial"/>
              <a:sym typeface="Arial"/>
            </a:endParaRPr>
          </a:p>
        </p:txBody>
      </p:sp>
      <p:grpSp>
        <p:nvGrpSpPr>
          <p:cNvPr id="2587" name="Google Shape;2587;p82"/>
          <p:cNvGrpSpPr/>
          <p:nvPr/>
        </p:nvGrpSpPr>
        <p:grpSpPr>
          <a:xfrm>
            <a:off x="878066" y="1981993"/>
            <a:ext cx="354610" cy="372358"/>
            <a:chOff x="878066" y="1981993"/>
            <a:chExt cx="354610" cy="372358"/>
          </a:xfrm>
        </p:grpSpPr>
        <p:sp>
          <p:nvSpPr>
            <p:cNvPr id="2588" name="Google Shape;2588;p82"/>
            <p:cNvSpPr/>
            <p:nvPr/>
          </p:nvSpPr>
          <p:spPr>
            <a:xfrm>
              <a:off x="1002194" y="1982386"/>
              <a:ext cx="230482" cy="176742"/>
            </a:xfrm>
            <a:custGeom>
              <a:rect b="b" l="l" r="r" t="t"/>
              <a:pathLst>
                <a:path extrusionOk="0" h="6742" w="8792">
                  <a:moveTo>
                    <a:pt x="4908" y="0"/>
                  </a:moveTo>
                  <a:cubicBezTo>
                    <a:pt x="4850" y="0"/>
                    <a:pt x="4807" y="15"/>
                    <a:pt x="4778" y="58"/>
                  </a:cubicBezTo>
                  <a:lnTo>
                    <a:pt x="0" y="6741"/>
                  </a:lnTo>
                  <a:lnTo>
                    <a:pt x="4057" y="6741"/>
                  </a:lnTo>
                  <a:lnTo>
                    <a:pt x="8719" y="231"/>
                  </a:lnTo>
                  <a:cubicBezTo>
                    <a:pt x="8791" y="130"/>
                    <a:pt x="8719" y="0"/>
                    <a:pt x="8604" y="0"/>
                  </a:cubicBezTo>
                  <a:close/>
                </a:path>
              </a:pathLst>
            </a:custGeom>
            <a:solidFill>
              <a:srgbClr val="7B90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9" name="Google Shape;2589;p82"/>
            <p:cNvSpPr/>
            <p:nvPr/>
          </p:nvSpPr>
          <p:spPr>
            <a:xfrm>
              <a:off x="1038895" y="1981993"/>
              <a:ext cx="163136" cy="177135"/>
            </a:xfrm>
            <a:custGeom>
              <a:rect b="b" l="l" r="r" t="t"/>
              <a:pathLst>
                <a:path extrusionOk="0" h="6757" w="6223">
                  <a:moveTo>
                    <a:pt x="4836" y="1"/>
                  </a:moveTo>
                  <a:lnTo>
                    <a:pt x="0" y="6756"/>
                  </a:lnTo>
                  <a:lnTo>
                    <a:pt x="1401" y="6756"/>
                  </a:lnTo>
                  <a:lnTo>
                    <a:pt x="6222" y="1"/>
                  </a:lnTo>
                  <a:close/>
                </a:path>
              </a:pathLst>
            </a:custGeom>
            <a:solidFill>
              <a:srgbClr val="F2F3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0" name="Google Shape;2590;p82"/>
            <p:cNvSpPr/>
            <p:nvPr/>
          </p:nvSpPr>
          <p:spPr>
            <a:xfrm>
              <a:off x="1075596" y="1982386"/>
              <a:ext cx="156687" cy="176742"/>
            </a:xfrm>
            <a:custGeom>
              <a:rect b="b" l="l" r="r" t="t"/>
              <a:pathLst>
                <a:path extrusionOk="0" h="6742" w="5977">
                  <a:moveTo>
                    <a:pt x="4822" y="0"/>
                  </a:moveTo>
                  <a:lnTo>
                    <a:pt x="1" y="6741"/>
                  </a:lnTo>
                  <a:lnTo>
                    <a:pt x="1257" y="6741"/>
                  </a:lnTo>
                  <a:lnTo>
                    <a:pt x="5919" y="231"/>
                  </a:lnTo>
                  <a:cubicBezTo>
                    <a:pt x="5977" y="130"/>
                    <a:pt x="5919" y="0"/>
                    <a:pt x="5804" y="0"/>
                  </a:cubicBezTo>
                  <a:close/>
                </a:path>
              </a:pathLst>
            </a:custGeom>
            <a:solidFill>
              <a:srgbClr val="758B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1" name="Google Shape;2591;p82"/>
            <p:cNvSpPr/>
            <p:nvPr/>
          </p:nvSpPr>
          <p:spPr>
            <a:xfrm>
              <a:off x="878145" y="1982281"/>
              <a:ext cx="230404" cy="176846"/>
            </a:xfrm>
            <a:custGeom>
              <a:rect b="b" l="l" r="r" t="t"/>
              <a:pathLst>
                <a:path extrusionOk="0" h="6746" w="8789">
                  <a:moveTo>
                    <a:pt x="3910" y="0"/>
                  </a:moveTo>
                  <a:cubicBezTo>
                    <a:pt x="3900" y="0"/>
                    <a:pt x="3891" y="2"/>
                    <a:pt x="3880" y="4"/>
                  </a:cubicBezTo>
                  <a:lnTo>
                    <a:pt x="185" y="4"/>
                  </a:lnTo>
                  <a:cubicBezTo>
                    <a:pt x="180" y="3"/>
                    <a:pt x="174" y="3"/>
                    <a:pt x="169" y="3"/>
                  </a:cubicBezTo>
                  <a:cubicBezTo>
                    <a:pt x="63" y="3"/>
                    <a:pt x="1" y="139"/>
                    <a:pt x="69" y="235"/>
                  </a:cubicBezTo>
                  <a:lnTo>
                    <a:pt x="4732" y="6745"/>
                  </a:lnTo>
                  <a:lnTo>
                    <a:pt x="8789" y="6745"/>
                  </a:lnTo>
                  <a:lnTo>
                    <a:pt x="4010" y="62"/>
                  </a:lnTo>
                  <a:cubicBezTo>
                    <a:pt x="3987" y="26"/>
                    <a:pt x="3953" y="0"/>
                    <a:pt x="3910" y="0"/>
                  </a:cubicBezTo>
                  <a:close/>
                </a:path>
              </a:pathLst>
            </a:custGeom>
            <a:solidFill>
              <a:srgbClr val="758B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2" name="Google Shape;2592;p82"/>
            <p:cNvSpPr/>
            <p:nvPr/>
          </p:nvSpPr>
          <p:spPr>
            <a:xfrm>
              <a:off x="910599" y="1981993"/>
              <a:ext cx="163136" cy="177135"/>
            </a:xfrm>
            <a:custGeom>
              <a:rect b="b" l="l" r="r" t="t"/>
              <a:pathLst>
                <a:path extrusionOk="0" h="6757" w="6223">
                  <a:moveTo>
                    <a:pt x="1" y="1"/>
                  </a:moveTo>
                  <a:lnTo>
                    <a:pt x="4837" y="6756"/>
                  </a:lnTo>
                  <a:lnTo>
                    <a:pt x="6222" y="6756"/>
                  </a:lnTo>
                  <a:lnTo>
                    <a:pt x="1401" y="1"/>
                  </a:lnTo>
                  <a:close/>
                </a:path>
              </a:pathLst>
            </a:custGeom>
            <a:solidFill>
              <a:srgbClr val="F2F3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3" name="Google Shape;2593;p82"/>
            <p:cNvSpPr/>
            <p:nvPr/>
          </p:nvSpPr>
          <p:spPr>
            <a:xfrm>
              <a:off x="878066" y="1982386"/>
              <a:ext cx="159335" cy="177109"/>
            </a:xfrm>
            <a:custGeom>
              <a:rect b="b" l="l" r="r" t="t"/>
              <a:pathLst>
                <a:path extrusionOk="0" h="6756" w="6078">
                  <a:moveTo>
                    <a:pt x="188" y="0"/>
                  </a:moveTo>
                  <a:cubicBezTo>
                    <a:pt x="72" y="0"/>
                    <a:pt x="0" y="130"/>
                    <a:pt x="72" y="231"/>
                  </a:cubicBezTo>
                  <a:lnTo>
                    <a:pt x="4735" y="6756"/>
                  </a:lnTo>
                  <a:lnTo>
                    <a:pt x="6078" y="6756"/>
                  </a:lnTo>
                  <a:lnTo>
                    <a:pt x="1256" y="0"/>
                  </a:lnTo>
                  <a:close/>
                </a:path>
              </a:pathLst>
            </a:custGeom>
            <a:solidFill>
              <a:srgbClr val="7B90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4" name="Google Shape;2594;p82"/>
            <p:cNvSpPr/>
            <p:nvPr/>
          </p:nvSpPr>
          <p:spPr>
            <a:xfrm>
              <a:off x="1092243" y="2108008"/>
              <a:ext cx="36360" cy="51119"/>
            </a:xfrm>
            <a:custGeom>
              <a:rect b="b" l="l" r="r" t="t"/>
              <a:pathLst>
                <a:path extrusionOk="0" h="1950" w="1387">
                  <a:moveTo>
                    <a:pt x="751" y="1"/>
                  </a:moveTo>
                  <a:lnTo>
                    <a:pt x="1" y="1069"/>
                  </a:lnTo>
                  <a:lnTo>
                    <a:pt x="622" y="1949"/>
                  </a:lnTo>
                  <a:lnTo>
                    <a:pt x="1156" y="1228"/>
                  </a:lnTo>
                  <a:lnTo>
                    <a:pt x="1387" y="881"/>
                  </a:lnTo>
                  <a:lnTo>
                    <a:pt x="751" y="1"/>
                  </a:lnTo>
                  <a:close/>
                </a:path>
              </a:pathLst>
            </a:custGeom>
            <a:solidFill>
              <a:srgbClr val="D5DE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5" name="Google Shape;2595;p82"/>
            <p:cNvSpPr/>
            <p:nvPr/>
          </p:nvSpPr>
          <p:spPr>
            <a:xfrm>
              <a:off x="1073709" y="2082658"/>
              <a:ext cx="38248" cy="53374"/>
            </a:xfrm>
            <a:custGeom>
              <a:rect b="b" l="l" r="r" t="t"/>
              <a:pathLst>
                <a:path extrusionOk="0" h="2036" w="1459">
                  <a:moveTo>
                    <a:pt x="766" y="0"/>
                  </a:moveTo>
                  <a:lnTo>
                    <a:pt x="0" y="1054"/>
                  </a:lnTo>
                  <a:lnTo>
                    <a:pt x="708" y="2036"/>
                  </a:lnTo>
                  <a:lnTo>
                    <a:pt x="1458" y="968"/>
                  </a:lnTo>
                  <a:lnTo>
                    <a:pt x="766" y="0"/>
                  </a:lnTo>
                  <a:close/>
                </a:path>
              </a:pathLst>
            </a:custGeom>
            <a:solidFill>
              <a:srgbClr val="EBEF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6" name="Google Shape;2596;p82"/>
            <p:cNvSpPr/>
            <p:nvPr/>
          </p:nvSpPr>
          <p:spPr>
            <a:xfrm>
              <a:off x="1055542" y="2056915"/>
              <a:ext cx="38248" cy="53400"/>
            </a:xfrm>
            <a:custGeom>
              <a:rect b="b" l="l" r="r" t="t"/>
              <a:pathLst>
                <a:path extrusionOk="0" h="2037" w="1459">
                  <a:moveTo>
                    <a:pt x="751" y="1"/>
                  </a:moveTo>
                  <a:lnTo>
                    <a:pt x="1" y="1055"/>
                  </a:lnTo>
                  <a:lnTo>
                    <a:pt x="693" y="2036"/>
                  </a:lnTo>
                  <a:lnTo>
                    <a:pt x="1459" y="982"/>
                  </a:lnTo>
                  <a:lnTo>
                    <a:pt x="751" y="1"/>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7" name="Google Shape;2597;p82"/>
            <p:cNvSpPr/>
            <p:nvPr/>
          </p:nvSpPr>
          <p:spPr>
            <a:xfrm>
              <a:off x="940117" y="2129583"/>
              <a:ext cx="230482" cy="224636"/>
            </a:xfrm>
            <a:custGeom>
              <a:rect b="b" l="l" r="r" t="t"/>
              <a:pathLst>
                <a:path extrusionOk="0" h="8569" w="8792">
                  <a:moveTo>
                    <a:pt x="4418" y="0"/>
                  </a:moveTo>
                  <a:cubicBezTo>
                    <a:pt x="4237" y="0"/>
                    <a:pt x="4054" y="69"/>
                    <a:pt x="3913" y="203"/>
                  </a:cubicBezTo>
                  <a:cubicBezTo>
                    <a:pt x="3783" y="333"/>
                    <a:pt x="3604" y="407"/>
                    <a:pt x="3421" y="407"/>
                  </a:cubicBezTo>
                  <a:cubicBezTo>
                    <a:pt x="3339" y="407"/>
                    <a:pt x="3256" y="392"/>
                    <a:pt x="3177" y="361"/>
                  </a:cubicBezTo>
                  <a:cubicBezTo>
                    <a:pt x="3094" y="328"/>
                    <a:pt x="3008" y="312"/>
                    <a:pt x="2924" y="312"/>
                  </a:cubicBezTo>
                  <a:cubicBezTo>
                    <a:pt x="2643" y="312"/>
                    <a:pt x="2378" y="488"/>
                    <a:pt x="2267" y="766"/>
                  </a:cubicBezTo>
                  <a:cubicBezTo>
                    <a:pt x="2180" y="1011"/>
                    <a:pt x="1935" y="1184"/>
                    <a:pt x="1661" y="1199"/>
                  </a:cubicBezTo>
                  <a:cubicBezTo>
                    <a:pt x="1285" y="1227"/>
                    <a:pt x="997" y="1545"/>
                    <a:pt x="1011" y="1920"/>
                  </a:cubicBezTo>
                  <a:cubicBezTo>
                    <a:pt x="1026" y="2195"/>
                    <a:pt x="867" y="2454"/>
                    <a:pt x="636" y="2584"/>
                  </a:cubicBezTo>
                  <a:cubicBezTo>
                    <a:pt x="289" y="2758"/>
                    <a:pt x="160" y="3176"/>
                    <a:pt x="333" y="3508"/>
                  </a:cubicBezTo>
                  <a:cubicBezTo>
                    <a:pt x="448" y="3754"/>
                    <a:pt x="419" y="4042"/>
                    <a:pt x="246" y="4259"/>
                  </a:cubicBezTo>
                  <a:cubicBezTo>
                    <a:pt x="1" y="4562"/>
                    <a:pt x="58" y="4995"/>
                    <a:pt x="347" y="5240"/>
                  </a:cubicBezTo>
                  <a:cubicBezTo>
                    <a:pt x="564" y="5414"/>
                    <a:pt x="650" y="5688"/>
                    <a:pt x="578" y="5962"/>
                  </a:cubicBezTo>
                  <a:cubicBezTo>
                    <a:pt x="477" y="6338"/>
                    <a:pt x="708" y="6713"/>
                    <a:pt x="1069" y="6814"/>
                  </a:cubicBezTo>
                  <a:cubicBezTo>
                    <a:pt x="1343" y="6886"/>
                    <a:pt x="1531" y="7103"/>
                    <a:pt x="1574" y="7377"/>
                  </a:cubicBezTo>
                  <a:cubicBezTo>
                    <a:pt x="1627" y="7717"/>
                    <a:pt x="1928" y="7962"/>
                    <a:pt x="2263" y="7962"/>
                  </a:cubicBezTo>
                  <a:cubicBezTo>
                    <a:pt x="2298" y="7962"/>
                    <a:pt x="2333" y="7960"/>
                    <a:pt x="2368" y="7954"/>
                  </a:cubicBezTo>
                  <a:cubicBezTo>
                    <a:pt x="2406" y="7948"/>
                    <a:pt x="2444" y="7945"/>
                    <a:pt x="2482" y="7945"/>
                  </a:cubicBezTo>
                  <a:cubicBezTo>
                    <a:pt x="2716" y="7945"/>
                    <a:pt x="2937" y="8059"/>
                    <a:pt x="3061" y="8257"/>
                  </a:cubicBezTo>
                  <a:cubicBezTo>
                    <a:pt x="3199" y="8460"/>
                    <a:pt x="3419" y="8568"/>
                    <a:pt x="3642" y="8568"/>
                  </a:cubicBezTo>
                  <a:cubicBezTo>
                    <a:pt x="3770" y="8568"/>
                    <a:pt x="3898" y="8533"/>
                    <a:pt x="4014" y="8460"/>
                  </a:cubicBezTo>
                  <a:cubicBezTo>
                    <a:pt x="4129" y="8387"/>
                    <a:pt x="4263" y="8351"/>
                    <a:pt x="4396" y="8351"/>
                  </a:cubicBezTo>
                  <a:cubicBezTo>
                    <a:pt x="4530" y="8351"/>
                    <a:pt x="4663" y="8387"/>
                    <a:pt x="4779" y="8460"/>
                  </a:cubicBezTo>
                  <a:cubicBezTo>
                    <a:pt x="4893" y="8532"/>
                    <a:pt x="5022" y="8568"/>
                    <a:pt x="5150" y="8568"/>
                  </a:cubicBezTo>
                  <a:cubicBezTo>
                    <a:pt x="5378" y="8568"/>
                    <a:pt x="5602" y="8456"/>
                    <a:pt x="5732" y="8243"/>
                  </a:cubicBezTo>
                  <a:cubicBezTo>
                    <a:pt x="5870" y="8054"/>
                    <a:pt x="6085" y="7932"/>
                    <a:pt x="6319" y="7932"/>
                  </a:cubicBezTo>
                  <a:cubicBezTo>
                    <a:pt x="6354" y="7932"/>
                    <a:pt x="6389" y="7934"/>
                    <a:pt x="6425" y="7940"/>
                  </a:cubicBezTo>
                  <a:cubicBezTo>
                    <a:pt x="6460" y="7945"/>
                    <a:pt x="6495" y="7948"/>
                    <a:pt x="6529" y="7948"/>
                  </a:cubicBezTo>
                  <a:cubicBezTo>
                    <a:pt x="6865" y="7948"/>
                    <a:pt x="7166" y="7703"/>
                    <a:pt x="7218" y="7362"/>
                  </a:cubicBezTo>
                  <a:cubicBezTo>
                    <a:pt x="7262" y="7088"/>
                    <a:pt x="7464" y="6872"/>
                    <a:pt x="7724" y="6800"/>
                  </a:cubicBezTo>
                  <a:cubicBezTo>
                    <a:pt x="8099" y="6698"/>
                    <a:pt x="8316" y="6323"/>
                    <a:pt x="8215" y="5948"/>
                  </a:cubicBezTo>
                  <a:cubicBezTo>
                    <a:pt x="8142" y="5688"/>
                    <a:pt x="8243" y="5399"/>
                    <a:pt x="8445" y="5226"/>
                  </a:cubicBezTo>
                  <a:cubicBezTo>
                    <a:pt x="8749" y="4981"/>
                    <a:pt x="8792" y="4548"/>
                    <a:pt x="8561" y="4259"/>
                  </a:cubicBezTo>
                  <a:cubicBezTo>
                    <a:pt x="8388" y="4042"/>
                    <a:pt x="8359" y="3754"/>
                    <a:pt x="8474" y="3508"/>
                  </a:cubicBezTo>
                  <a:cubicBezTo>
                    <a:pt x="8648" y="3162"/>
                    <a:pt x="8518" y="2743"/>
                    <a:pt x="8171" y="2570"/>
                  </a:cubicBezTo>
                  <a:cubicBezTo>
                    <a:pt x="7926" y="2440"/>
                    <a:pt x="7781" y="2195"/>
                    <a:pt x="7796" y="1920"/>
                  </a:cubicBezTo>
                  <a:cubicBezTo>
                    <a:pt x="7810" y="1531"/>
                    <a:pt x="7522" y="1213"/>
                    <a:pt x="7146" y="1199"/>
                  </a:cubicBezTo>
                  <a:cubicBezTo>
                    <a:pt x="6872" y="1184"/>
                    <a:pt x="6627" y="1011"/>
                    <a:pt x="6526" y="751"/>
                  </a:cubicBezTo>
                  <a:cubicBezTo>
                    <a:pt x="6425" y="471"/>
                    <a:pt x="6159" y="304"/>
                    <a:pt x="5876" y="304"/>
                  </a:cubicBezTo>
                  <a:cubicBezTo>
                    <a:pt x="5794" y="304"/>
                    <a:pt x="5711" y="318"/>
                    <a:pt x="5631" y="347"/>
                  </a:cubicBezTo>
                  <a:cubicBezTo>
                    <a:pt x="5547" y="380"/>
                    <a:pt x="5460" y="396"/>
                    <a:pt x="5374" y="396"/>
                  </a:cubicBezTo>
                  <a:cubicBezTo>
                    <a:pt x="5195" y="396"/>
                    <a:pt x="5021" y="325"/>
                    <a:pt x="4894" y="188"/>
                  </a:cubicBezTo>
                  <a:cubicBezTo>
                    <a:pt x="4761" y="62"/>
                    <a:pt x="4590" y="0"/>
                    <a:pt x="4418" y="0"/>
                  </a:cubicBezTo>
                  <a:close/>
                </a:path>
              </a:pathLst>
            </a:custGeom>
            <a:solidFill>
              <a:srgbClr val="D6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8" name="Google Shape;2598;p82"/>
            <p:cNvSpPr/>
            <p:nvPr/>
          </p:nvSpPr>
          <p:spPr>
            <a:xfrm>
              <a:off x="1038502" y="2129478"/>
              <a:ext cx="132097" cy="224872"/>
            </a:xfrm>
            <a:custGeom>
              <a:rect b="b" l="l" r="r" t="t"/>
              <a:pathLst>
                <a:path extrusionOk="0" h="8578" w="5039">
                  <a:moveTo>
                    <a:pt x="636" y="1"/>
                  </a:moveTo>
                  <a:cubicBezTo>
                    <a:pt x="459" y="1"/>
                    <a:pt x="282" y="69"/>
                    <a:pt x="145" y="207"/>
                  </a:cubicBezTo>
                  <a:cubicBezTo>
                    <a:pt x="102" y="250"/>
                    <a:pt x="44" y="293"/>
                    <a:pt x="1" y="322"/>
                  </a:cubicBezTo>
                  <a:cubicBezTo>
                    <a:pt x="102" y="381"/>
                    <a:pt x="218" y="410"/>
                    <a:pt x="334" y="410"/>
                  </a:cubicBezTo>
                  <a:cubicBezTo>
                    <a:pt x="417" y="410"/>
                    <a:pt x="500" y="395"/>
                    <a:pt x="578" y="365"/>
                  </a:cubicBezTo>
                  <a:cubicBezTo>
                    <a:pt x="661" y="332"/>
                    <a:pt x="747" y="316"/>
                    <a:pt x="831" y="316"/>
                  </a:cubicBezTo>
                  <a:cubicBezTo>
                    <a:pt x="1111" y="316"/>
                    <a:pt x="1377" y="492"/>
                    <a:pt x="1488" y="770"/>
                  </a:cubicBezTo>
                  <a:cubicBezTo>
                    <a:pt x="1589" y="1015"/>
                    <a:pt x="1820" y="1188"/>
                    <a:pt x="2094" y="1203"/>
                  </a:cubicBezTo>
                  <a:cubicBezTo>
                    <a:pt x="2469" y="1231"/>
                    <a:pt x="2758" y="1549"/>
                    <a:pt x="2758" y="1924"/>
                  </a:cubicBezTo>
                  <a:cubicBezTo>
                    <a:pt x="2744" y="2199"/>
                    <a:pt x="2888" y="2458"/>
                    <a:pt x="3133" y="2588"/>
                  </a:cubicBezTo>
                  <a:cubicBezTo>
                    <a:pt x="3465" y="2762"/>
                    <a:pt x="3595" y="3180"/>
                    <a:pt x="3437" y="3512"/>
                  </a:cubicBezTo>
                  <a:cubicBezTo>
                    <a:pt x="3307" y="3758"/>
                    <a:pt x="3336" y="4046"/>
                    <a:pt x="3509" y="4263"/>
                  </a:cubicBezTo>
                  <a:cubicBezTo>
                    <a:pt x="3754" y="4566"/>
                    <a:pt x="3696" y="4999"/>
                    <a:pt x="3408" y="5244"/>
                  </a:cubicBezTo>
                  <a:cubicBezTo>
                    <a:pt x="3191" y="5418"/>
                    <a:pt x="3105" y="5692"/>
                    <a:pt x="3177" y="5966"/>
                  </a:cubicBezTo>
                  <a:cubicBezTo>
                    <a:pt x="3278" y="6327"/>
                    <a:pt x="3047" y="6717"/>
                    <a:pt x="2686" y="6818"/>
                  </a:cubicBezTo>
                  <a:cubicBezTo>
                    <a:pt x="2412" y="6890"/>
                    <a:pt x="2224" y="7107"/>
                    <a:pt x="2181" y="7381"/>
                  </a:cubicBezTo>
                  <a:cubicBezTo>
                    <a:pt x="2128" y="7721"/>
                    <a:pt x="1827" y="7966"/>
                    <a:pt x="1492" y="7966"/>
                  </a:cubicBezTo>
                  <a:cubicBezTo>
                    <a:pt x="1457" y="7966"/>
                    <a:pt x="1422" y="7964"/>
                    <a:pt x="1387" y="7958"/>
                  </a:cubicBezTo>
                  <a:cubicBezTo>
                    <a:pt x="1349" y="7952"/>
                    <a:pt x="1311" y="7949"/>
                    <a:pt x="1273" y="7949"/>
                  </a:cubicBezTo>
                  <a:cubicBezTo>
                    <a:pt x="1039" y="7949"/>
                    <a:pt x="818" y="8063"/>
                    <a:pt x="694" y="8261"/>
                  </a:cubicBezTo>
                  <a:cubicBezTo>
                    <a:pt x="665" y="8290"/>
                    <a:pt x="651" y="8319"/>
                    <a:pt x="622" y="8348"/>
                  </a:cubicBezTo>
                  <a:cubicBezTo>
                    <a:pt x="766" y="8348"/>
                    <a:pt x="896" y="8391"/>
                    <a:pt x="1026" y="8464"/>
                  </a:cubicBezTo>
                  <a:cubicBezTo>
                    <a:pt x="1140" y="8541"/>
                    <a:pt x="1268" y="8578"/>
                    <a:pt x="1397" y="8578"/>
                  </a:cubicBezTo>
                  <a:cubicBezTo>
                    <a:pt x="1626" y="8578"/>
                    <a:pt x="1854" y="8460"/>
                    <a:pt x="1993" y="8247"/>
                  </a:cubicBezTo>
                  <a:cubicBezTo>
                    <a:pt x="2119" y="8058"/>
                    <a:pt x="2343" y="7936"/>
                    <a:pt x="2570" y="7936"/>
                  </a:cubicBezTo>
                  <a:cubicBezTo>
                    <a:pt x="2604" y="7936"/>
                    <a:pt x="2638" y="7938"/>
                    <a:pt x="2672" y="7944"/>
                  </a:cubicBezTo>
                  <a:cubicBezTo>
                    <a:pt x="2707" y="7949"/>
                    <a:pt x="2742" y="7952"/>
                    <a:pt x="2776" y="7952"/>
                  </a:cubicBezTo>
                  <a:cubicBezTo>
                    <a:pt x="3112" y="7952"/>
                    <a:pt x="3413" y="7707"/>
                    <a:pt x="3465" y="7366"/>
                  </a:cubicBezTo>
                  <a:cubicBezTo>
                    <a:pt x="3509" y="7092"/>
                    <a:pt x="3711" y="6876"/>
                    <a:pt x="3971" y="6804"/>
                  </a:cubicBezTo>
                  <a:cubicBezTo>
                    <a:pt x="4346" y="6702"/>
                    <a:pt x="4563" y="6327"/>
                    <a:pt x="4462" y="5952"/>
                  </a:cubicBezTo>
                  <a:cubicBezTo>
                    <a:pt x="4389" y="5692"/>
                    <a:pt x="4490" y="5403"/>
                    <a:pt x="4692" y="5230"/>
                  </a:cubicBezTo>
                  <a:cubicBezTo>
                    <a:pt x="4996" y="4999"/>
                    <a:pt x="5039" y="4566"/>
                    <a:pt x="4794" y="4263"/>
                  </a:cubicBezTo>
                  <a:cubicBezTo>
                    <a:pt x="4620" y="4046"/>
                    <a:pt x="4591" y="3758"/>
                    <a:pt x="4721" y="3512"/>
                  </a:cubicBezTo>
                  <a:cubicBezTo>
                    <a:pt x="4895" y="3166"/>
                    <a:pt x="4750" y="2762"/>
                    <a:pt x="4418" y="2588"/>
                  </a:cubicBezTo>
                  <a:cubicBezTo>
                    <a:pt x="4173" y="2458"/>
                    <a:pt x="4028" y="2199"/>
                    <a:pt x="4043" y="1924"/>
                  </a:cubicBezTo>
                  <a:cubicBezTo>
                    <a:pt x="4043" y="1549"/>
                    <a:pt x="3754" y="1231"/>
                    <a:pt x="3379" y="1203"/>
                  </a:cubicBezTo>
                  <a:cubicBezTo>
                    <a:pt x="3105" y="1188"/>
                    <a:pt x="2874" y="1015"/>
                    <a:pt x="2773" y="770"/>
                  </a:cubicBezTo>
                  <a:cubicBezTo>
                    <a:pt x="2661" y="492"/>
                    <a:pt x="2396" y="316"/>
                    <a:pt x="2115" y="316"/>
                  </a:cubicBezTo>
                  <a:cubicBezTo>
                    <a:pt x="2031" y="316"/>
                    <a:pt x="1946" y="332"/>
                    <a:pt x="1863" y="365"/>
                  </a:cubicBezTo>
                  <a:cubicBezTo>
                    <a:pt x="1788" y="396"/>
                    <a:pt x="1708" y="411"/>
                    <a:pt x="1628" y="411"/>
                  </a:cubicBezTo>
                  <a:cubicBezTo>
                    <a:pt x="1448" y="411"/>
                    <a:pt x="1267" y="337"/>
                    <a:pt x="1127" y="207"/>
                  </a:cubicBezTo>
                  <a:cubicBezTo>
                    <a:pt x="990" y="69"/>
                    <a:pt x="813" y="1"/>
                    <a:pt x="636" y="1"/>
                  </a:cubicBez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9" name="Google Shape;2599;p82"/>
            <p:cNvSpPr/>
            <p:nvPr/>
          </p:nvSpPr>
          <p:spPr>
            <a:xfrm>
              <a:off x="970395" y="2156821"/>
              <a:ext cx="169952" cy="169559"/>
            </a:xfrm>
            <a:custGeom>
              <a:rect b="b" l="l" r="r" t="t"/>
              <a:pathLst>
                <a:path extrusionOk="0" h="6468" w="6483">
                  <a:moveTo>
                    <a:pt x="3249" y="1"/>
                  </a:moveTo>
                  <a:cubicBezTo>
                    <a:pt x="1459" y="1"/>
                    <a:pt x="1" y="1444"/>
                    <a:pt x="1" y="3234"/>
                  </a:cubicBezTo>
                  <a:cubicBezTo>
                    <a:pt x="1" y="5024"/>
                    <a:pt x="1459" y="6468"/>
                    <a:pt x="3249" y="6468"/>
                  </a:cubicBezTo>
                  <a:cubicBezTo>
                    <a:pt x="5024" y="6468"/>
                    <a:pt x="6482" y="5024"/>
                    <a:pt x="6482" y="3234"/>
                  </a:cubicBezTo>
                  <a:cubicBezTo>
                    <a:pt x="6482" y="1444"/>
                    <a:pt x="5024" y="1"/>
                    <a:pt x="3249" y="1"/>
                  </a:cubicBezTo>
                  <a:close/>
                </a:path>
              </a:pathLst>
            </a:custGeom>
            <a:solidFill>
              <a:srgbClr val="F2F3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0" name="Google Shape;2600;p82"/>
            <p:cNvSpPr/>
            <p:nvPr/>
          </p:nvSpPr>
          <p:spPr>
            <a:xfrm>
              <a:off x="1038502" y="2156821"/>
              <a:ext cx="106380" cy="169716"/>
            </a:xfrm>
            <a:custGeom>
              <a:rect b="b" l="l" r="r" t="t"/>
              <a:pathLst>
                <a:path extrusionOk="0" h="6474" w="4058">
                  <a:moveTo>
                    <a:pt x="651" y="1"/>
                  </a:moveTo>
                  <a:cubicBezTo>
                    <a:pt x="434" y="1"/>
                    <a:pt x="217" y="15"/>
                    <a:pt x="1" y="59"/>
                  </a:cubicBezTo>
                  <a:cubicBezTo>
                    <a:pt x="1517" y="362"/>
                    <a:pt x="2599" y="1690"/>
                    <a:pt x="2599" y="3234"/>
                  </a:cubicBezTo>
                  <a:cubicBezTo>
                    <a:pt x="2599" y="4779"/>
                    <a:pt x="1517" y="6107"/>
                    <a:pt x="1" y="6410"/>
                  </a:cubicBezTo>
                  <a:cubicBezTo>
                    <a:pt x="216" y="6453"/>
                    <a:pt x="430" y="6474"/>
                    <a:pt x="640" y="6474"/>
                  </a:cubicBezTo>
                  <a:cubicBezTo>
                    <a:pt x="2266" y="6474"/>
                    <a:pt x="3689" y="5239"/>
                    <a:pt x="3855" y="3552"/>
                  </a:cubicBezTo>
                  <a:cubicBezTo>
                    <a:pt x="4057" y="1646"/>
                    <a:pt x="2556" y="1"/>
                    <a:pt x="651" y="1"/>
                  </a:cubicBezTo>
                  <a:close/>
                </a:path>
              </a:pathLst>
            </a:custGeom>
            <a:solidFill>
              <a:srgbClr val="EBEF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1" name="Google Shape;2601;p82"/>
            <p:cNvSpPr/>
            <p:nvPr/>
          </p:nvSpPr>
          <p:spPr>
            <a:xfrm>
              <a:off x="1038502" y="2203641"/>
              <a:ext cx="20841" cy="76207"/>
            </a:xfrm>
            <a:custGeom>
              <a:rect b="b" l="l" r="r" t="t"/>
              <a:pathLst>
                <a:path extrusionOk="0" h="2907" w="795">
                  <a:moveTo>
                    <a:pt x="584" y="1"/>
                  </a:moveTo>
                  <a:cubicBezTo>
                    <a:pt x="549" y="1"/>
                    <a:pt x="518" y="25"/>
                    <a:pt x="506" y="48"/>
                  </a:cubicBezTo>
                  <a:lnTo>
                    <a:pt x="88" y="438"/>
                  </a:lnTo>
                  <a:cubicBezTo>
                    <a:pt x="30" y="481"/>
                    <a:pt x="1" y="539"/>
                    <a:pt x="1" y="597"/>
                  </a:cubicBezTo>
                  <a:cubicBezTo>
                    <a:pt x="1" y="683"/>
                    <a:pt x="59" y="770"/>
                    <a:pt x="145" y="770"/>
                  </a:cubicBezTo>
                  <a:cubicBezTo>
                    <a:pt x="174" y="770"/>
                    <a:pt x="203" y="755"/>
                    <a:pt x="232" y="741"/>
                  </a:cubicBezTo>
                  <a:lnTo>
                    <a:pt x="362" y="572"/>
                  </a:lnTo>
                  <a:lnTo>
                    <a:pt x="362" y="572"/>
                  </a:lnTo>
                  <a:lnTo>
                    <a:pt x="362" y="2762"/>
                  </a:lnTo>
                  <a:cubicBezTo>
                    <a:pt x="362" y="2863"/>
                    <a:pt x="477" y="2906"/>
                    <a:pt x="578" y="2906"/>
                  </a:cubicBezTo>
                  <a:cubicBezTo>
                    <a:pt x="679" y="2906"/>
                    <a:pt x="795" y="2863"/>
                    <a:pt x="795" y="2762"/>
                  </a:cubicBezTo>
                  <a:lnTo>
                    <a:pt x="795" y="135"/>
                  </a:lnTo>
                  <a:cubicBezTo>
                    <a:pt x="795" y="48"/>
                    <a:pt x="694" y="5"/>
                    <a:pt x="607" y="5"/>
                  </a:cubicBezTo>
                  <a:cubicBezTo>
                    <a:pt x="599" y="2"/>
                    <a:pt x="591" y="1"/>
                    <a:pt x="584" y="1"/>
                  </a:cubicBezTo>
                  <a:close/>
                </a:path>
              </a:pathLst>
            </a:custGeom>
            <a:solidFill>
              <a:srgbClr val="576D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02" name="Google Shape;2602;p82"/>
          <p:cNvGrpSpPr/>
          <p:nvPr/>
        </p:nvGrpSpPr>
        <p:grpSpPr>
          <a:xfrm>
            <a:off x="1345794" y="1982386"/>
            <a:ext cx="371650" cy="371624"/>
            <a:chOff x="1345794" y="1982386"/>
            <a:chExt cx="371650" cy="371624"/>
          </a:xfrm>
        </p:grpSpPr>
        <p:sp>
          <p:nvSpPr>
            <p:cNvPr id="2603" name="Google Shape;2603;p82"/>
            <p:cNvSpPr/>
            <p:nvPr/>
          </p:nvSpPr>
          <p:spPr>
            <a:xfrm>
              <a:off x="1345794" y="2140567"/>
              <a:ext cx="111676" cy="123001"/>
            </a:xfrm>
            <a:custGeom>
              <a:rect b="b" l="l" r="r" t="t"/>
              <a:pathLst>
                <a:path extrusionOk="0" h="4692" w="4260">
                  <a:moveTo>
                    <a:pt x="1357" y="0"/>
                  </a:moveTo>
                  <a:cubicBezTo>
                    <a:pt x="1098" y="0"/>
                    <a:pt x="881" y="217"/>
                    <a:pt x="881" y="476"/>
                  </a:cubicBezTo>
                  <a:lnTo>
                    <a:pt x="881" y="1242"/>
                  </a:lnTo>
                  <a:lnTo>
                    <a:pt x="780" y="1227"/>
                  </a:lnTo>
                  <a:cubicBezTo>
                    <a:pt x="725" y="1214"/>
                    <a:pt x="669" y="1208"/>
                    <a:pt x="614" y="1208"/>
                  </a:cubicBezTo>
                  <a:cubicBezTo>
                    <a:pt x="479" y="1208"/>
                    <a:pt x="348" y="1246"/>
                    <a:pt x="246" y="1328"/>
                  </a:cubicBezTo>
                  <a:cubicBezTo>
                    <a:pt x="1" y="1530"/>
                    <a:pt x="1" y="1920"/>
                    <a:pt x="44" y="2512"/>
                  </a:cubicBezTo>
                  <a:cubicBezTo>
                    <a:pt x="87" y="3219"/>
                    <a:pt x="780" y="3811"/>
                    <a:pt x="939" y="3926"/>
                  </a:cubicBezTo>
                  <a:lnTo>
                    <a:pt x="939" y="4692"/>
                  </a:lnTo>
                  <a:lnTo>
                    <a:pt x="3739" y="4692"/>
                  </a:lnTo>
                  <a:lnTo>
                    <a:pt x="3739" y="3710"/>
                  </a:lnTo>
                  <a:cubicBezTo>
                    <a:pt x="4201" y="3291"/>
                    <a:pt x="4259" y="2469"/>
                    <a:pt x="4230" y="2093"/>
                  </a:cubicBezTo>
                  <a:lnTo>
                    <a:pt x="4230" y="1011"/>
                  </a:lnTo>
                  <a:cubicBezTo>
                    <a:pt x="4230" y="751"/>
                    <a:pt x="4014" y="534"/>
                    <a:pt x="3754" y="534"/>
                  </a:cubicBezTo>
                  <a:lnTo>
                    <a:pt x="3739" y="534"/>
                  </a:lnTo>
                  <a:cubicBezTo>
                    <a:pt x="3595" y="534"/>
                    <a:pt x="3480" y="592"/>
                    <a:pt x="3393" y="693"/>
                  </a:cubicBezTo>
                  <a:cubicBezTo>
                    <a:pt x="3321" y="505"/>
                    <a:pt x="3147" y="375"/>
                    <a:pt x="2945" y="375"/>
                  </a:cubicBezTo>
                  <a:lnTo>
                    <a:pt x="2931" y="375"/>
                  </a:lnTo>
                  <a:cubicBezTo>
                    <a:pt x="2801" y="375"/>
                    <a:pt x="2686" y="433"/>
                    <a:pt x="2599" y="520"/>
                  </a:cubicBezTo>
                  <a:cubicBezTo>
                    <a:pt x="2527" y="347"/>
                    <a:pt x="2354" y="231"/>
                    <a:pt x="2166" y="231"/>
                  </a:cubicBezTo>
                  <a:lnTo>
                    <a:pt x="2137" y="231"/>
                  </a:lnTo>
                  <a:cubicBezTo>
                    <a:pt x="2022" y="231"/>
                    <a:pt x="1920" y="274"/>
                    <a:pt x="1834" y="347"/>
                  </a:cubicBezTo>
                  <a:cubicBezTo>
                    <a:pt x="1776" y="144"/>
                    <a:pt x="1588" y="0"/>
                    <a:pt x="1372" y="0"/>
                  </a:cubicBezTo>
                  <a:close/>
                </a:path>
              </a:pathLst>
            </a:custGeom>
            <a:solidFill>
              <a:srgbClr val="9DAC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4" name="Google Shape;2604;p82"/>
            <p:cNvSpPr/>
            <p:nvPr/>
          </p:nvSpPr>
          <p:spPr>
            <a:xfrm>
              <a:off x="1345794" y="2172445"/>
              <a:ext cx="31065" cy="91490"/>
            </a:xfrm>
            <a:custGeom>
              <a:rect b="b" l="l" r="r" t="t"/>
              <a:pathLst>
                <a:path extrusionOk="0" h="3490" w="1185">
                  <a:moveTo>
                    <a:pt x="610" y="0"/>
                  </a:moveTo>
                  <a:cubicBezTo>
                    <a:pt x="477" y="0"/>
                    <a:pt x="347" y="46"/>
                    <a:pt x="246" y="127"/>
                  </a:cubicBezTo>
                  <a:cubicBezTo>
                    <a:pt x="1" y="329"/>
                    <a:pt x="1" y="718"/>
                    <a:pt x="44" y="1310"/>
                  </a:cubicBezTo>
                  <a:cubicBezTo>
                    <a:pt x="87" y="2003"/>
                    <a:pt x="780" y="2595"/>
                    <a:pt x="939" y="2725"/>
                  </a:cubicBezTo>
                  <a:lnTo>
                    <a:pt x="939" y="3490"/>
                  </a:lnTo>
                  <a:lnTo>
                    <a:pt x="1184" y="3490"/>
                  </a:lnTo>
                  <a:lnTo>
                    <a:pt x="1184" y="2624"/>
                  </a:lnTo>
                  <a:cubicBezTo>
                    <a:pt x="910" y="2407"/>
                    <a:pt x="347" y="1888"/>
                    <a:pt x="318" y="1296"/>
                  </a:cubicBezTo>
                  <a:cubicBezTo>
                    <a:pt x="275" y="704"/>
                    <a:pt x="246" y="314"/>
                    <a:pt x="491" y="112"/>
                  </a:cubicBezTo>
                  <a:cubicBezTo>
                    <a:pt x="592" y="69"/>
                    <a:pt x="693" y="40"/>
                    <a:pt x="809" y="26"/>
                  </a:cubicBezTo>
                  <a:lnTo>
                    <a:pt x="780" y="26"/>
                  </a:lnTo>
                  <a:cubicBezTo>
                    <a:pt x="724" y="8"/>
                    <a:pt x="667" y="0"/>
                    <a:pt x="610" y="0"/>
                  </a:cubicBezTo>
                  <a:close/>
                </a:path>
              </a:pathLst>
            </a:custGeom>
            <a:solidFill>
              <a:srgbClr val="B1C0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5" name="Google Shape;2605;p82"/>
            <p:cNvSpPr/>
            <p:nvPr/>
          </p:nvSpPr>
          <p:spPr>
            <a:xfrm>
              <a:off x="1368496" y="2140934"/>
              <a:ext cx="14418" cy="50752"/>
            </a:xfrm>
            <a:custGeom>
              <a:rect b="b" l="l" r="r" t="t"/>
              <a:pathLst>
                <a:path extrusionOk="0" h="1936" w="550">
                  <a:moveTo>
                    <a:pt x="463" y="1"/>
                  </a:moveTo>
                  <a:cubicBezTo>
                    <a:pt x="347" y="1"/>
                    <a:pt x="232" y="58"/>
                    <a:pt x="145" y="145"/>
                  </a:cubicBezTo>
                  <a:cubicBezTo>
                    <a:pt x="58" y="231"/>
                    <a:pt x="15" y="347"/>
                    <a:pt x="15" y="477"/>
                  </a:cubicBezTo>
                  <a:lnTo>
                    <a:pt x="15" y="1560"/>
                  </a:lnTo>
                  <a:lnTo>
                    <a:pt x="15" y="1632"/>
                  </a:lnTo>
                  <a:lnTo>
                    <a:pt x="15" y="1790"/>
                  </a:lnTo>
                  <a:cubicBezTo>
                    <a:pt x="1" y="1863"/>
                    <a:pt x="58" y="1935"/>
                    <a:pt x="131" y="1935"/>
                  </a:cubicBezTo>
                  <a:cubicBezTo>
                    <a:pt x="137" y="1936"/>
                    <a:pt x="144" y="1936"/>
                    <a:pt x="150" y="1936"/>
                  </a:cubicBezTo>
                  <a:cubicBezTo>
                    <a:pt x="274" y="1936"/>
                    <a:pt x="261" y="1805"/>
                    <a:pt x="261" y="1805"/>
                  </a:cubicBezTo>
                  <a:lnTo>
                    <a:pt x="261" y="1502"/>
                  </a:lnTo>
                  <a:lnTo>
                    <a:pt x="261" y="448"/>
                  </a:lnTo>
                  <a:cubicBezTo>
                    <a:pt x="261" y="260"/>
                    <a:pt x="376" y="73"/>
                    <a:pt x="549" y="1"/>
                  </a:cubicBezTo>
                  <a:close/>
                </a:path>
              </a:pathLst>
            </a:custGeom>
            <a:solidFill>
              <a:srgbClr val="B1C0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6" name="Google Shape;2606;p82"/>
            <p:cNvSpPr/>
            <p:nvPr/>
          </p:nvSpPr>
          <p:spPr>
            <a:xfrm>
              <a:off x="1392509" y="2146675"/>
              <a:ext cx="8939" cy="46165"/>
            </a:xfrm>
            <a:custGeom>
              <a:rect b="b" l="l" r="r" t="t"/>
              <a:pathLst>
                <a:path extrusionOk="0" h="1761" w="341">
                  <a:moveTo>
                    <a:pt x="267" y="0"/>
                  </a:moveTo>
                  <a:cubicBezTo>
                    <a:pt x="122" y="0"/>
                    <a:pt x="0" y="140"/>
                    <a:pt x="37" y="301"/>
                  </a:cubicBezTo>
                  <a:lnTo>
                    <a:pt x="37" y="1442"/>
                  </a:lnTo>
                  <a:lnTo>
                    <a:pt x="37" y="1600"/>
                  </a:lnTo>
                  <a:cubicBezTo>
                    <a:pt x="23" y="1687"/>
                    <a:pt x="66" y="1745"/>
                    <a:pt x="153" y="1759"/>
                  </a:cubicBezTo>
                  <a:cubicBezTo>
                    <a:pt x="159" y="1760"/>
                    <a:pt x="165" y="1760"/>
                    <a:pt x="171" y="1760"/>
                  </a:cubicBezTo>
                  <a:cubicBezTo>
                    <a:pt x="281" y="1760"/>
                    <a:pt x="268" y="1629"/>
                    <a:pt x="268" y="1629"/>
                  </a:cubicBezTo>
                  <a:lnTo>
                    <a:pt x="268" y="1326"/>
                  </a:lnTo>
                  <a:lnTo>
                    <a:pt x="268" y="258"/>
                  </a:lnTo>
                  <a:cubicBezTo>
                    <a:pt x="268" y="171"/>
                    <a:pt x="297" y="85"/>
                    <a:pt x="341" y="12"/>
                  </a:cubicBezTo>
                  <a:cubicBezTo>
                    <a:pt x="316" y="4"/>
                    <a:pt x="291" y="0"/>
                    <a:pt x="267" y="0"/>
                  </a:cubicBezTo>
                  <a:close/>
                </a:path>
              </a:pathLst>
            </a:custGeom>
            <a:solidFill>
              <a:srgbClr val="B1C0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7" name="Google Shape;2607;p82"/>
            <p:cNvSpPr/>
            <p:nvPr/>
          </p:nvSpPr>
          <p:spPr>
            <a:xfrm>
              <a:off x="1412092" y="2150608"/>
              <a:ext cx="9804" cy="46007"/>
            </a:xfrm>
            <a:custGeom>
              <a:rect b="b" l="l" r="r" t="t"/>
              <a:pathLst>
                <a:path extrusionOk="0" h="1755" w="374">
                  <a:moveTo>
                    <a:pt x="311" y="0"/>
                  </a:moveTo>
                  <a:cubicBezTo>
                    <a:pt x="137" y="0"/>
                    <a:pt x="1" y="158"/>
                    <a:pt x="27" y="339"/>
                  </a:cubicBezTo>
                  <a:lnTo>
                    <a:pt x="56" y="1378"/>
                  </a:lnTo>
                  <a:lnTo>
                    <a:pt x="56" y="1450"/>
                  </a:lnTo>
                  <a:lnTo>
                    <a:pt x="56" y="1609"/>
                  </a:lnTo>
                  <a:cubicBezTo>
                    <a:pt x="41" y="1681"/>
                    <a:pt x="99" y="1754"/>
                    <a:pt x="171" y="1754"/>
                  </a:cubicBezTo>
                  <a:cubicBezTo>
                    <a:pt x="177" y="1754"/>
                    <a:pt x="183" y="1755"/>
                    <a:pt x="189" y="1755"/>
                  </a:cubicBezTo>
                  <a:cubicBezTo>
                    <a:pt x="301" y="1755"/>
                    <a:pt x="301" y="1624"/>
                    <a:pt x="301" y="1624"/>
                  </a:cubicBezTo>
                  <a:lnTo>
                    <a:pt x="301" y="1335"/>
                  </a:lnTo>
                  <a:lnTo>
                    <a:pt x="272" y="296"/>
                  </a:lnTo>
                  <a:cubicBezTo>
                    <a:pt x="272" y="194"/>
                    <a:pt x="301" y="93"/>
                    <a:pt x="373" y="7"/>
                  </a:cubicBezTo>
                  <a:cubicBezTo>
                    <a:pt x="352" y="2"/>
                    <a:pt x="331" y="0"/>
                    <a:pt x="311" y="0"/>
                  </a:cubicBezTo>
                  <a:close/>
                </a:path>
              </a:pathLst>
            </a:custGeom>
            <a:solidFill>
              <a:srgbClr val="B1C0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8" name="Google Shape;2608;p82"/>
            <p:cNvSpPr/>
            <p:nvPr/>
          </p:nvSpPr>
          <p:spPr>
            <a:xfrm>
              <a:off x="1434348" y="2154933"/>
              <a:ext cx="7209" cy="42442"/>
            </a:xfrm>
            <a:custGeom>
              <a:rect b="b" l="l" r="r" t="t"/>
              <a:pathLst>
                <a:path extrusionOk="0" h="1619" w="275">
                  <a:moveTo>
                    <a:pt x="231" y="1"/>
                  </a:moveTo>
                  <a:cubicBezTo>
                    <a:pt x="159" y="29"/>
                    <a:pt x="73" y="73"/>
                    <a:pt x="15" y="145"/>
                  </a:cubicBezTo>
                  <a:lnTo>
                    <a:pt x="15" y="159"/>
                  </a:lnTo>
                  <a:lnTo>
                    <a:pt x="15" y="1314"/>
                  </a:lnTo>
                  <a:lnTo>
                    <a:pt x="15" y="1473"/>
                  </a:lnTo>
                  <a:cubicBezTo>
                    <a:pt x="0" y="1545"/>
                    <a:pt x="58" y="1617"/>
                    <a:pt x="130" y="1617"/>
                  </a:cubicBezTo>
                  <a:cubicBezTo>
                    <a:pt x="137" y="1618"/>
                    <a:pt x="142" y="1618"/>
                    <a:pt x="148" y="1618"/>
                  </a:cubicBezTo>
                  <a:cubicBezTo>
                    <a:pt x="260" y="1618"/>
                    <a:pt x="260" y="1487"/>
                    <a:pt x="260" y="1487"/>
                  </a:cubicBezTo>
                  <a:lnTo>
                    <a:pt x="260" y="1199"/>
                  </a:lnTo>
                  <a:lnTo>
                    <a:pt x="260" y="131"/>
                  </a:lnTo>
                  <a:cubicBezTo>
                    <a:pt x="260" y="87"/>
                    <a:pt x="260" y="44"/>
                    <a:pt x="275" y="1"/>
                  </a:cubicBezTo>
                  <a:close/>
                </a:path>
              </a:pathLst>
            </a:custGeom>
            <a:solidFill>
              <a:srgbClr val="B1C0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9" name="Google Shape;2609;p82"/>
            <p:cNvSpPr/>
            <p:nvPr/>
          </p:nvSpPr>
          <p:spPr>
            <a:xfrm>
              <a:off x="1427926" y="1982386"/>
              <a:ext cx="46558" cy="32192"/>
            </a:xfrm>
            <a:custGeom>
              <a:rect b="b" l="l" r="r" t="t"/>
              <a:pathLst>
                <a:path extrusionOk="0" h="1228" w="1776">
                  <a:moveTo>
                    <a:pt x="173" y="0"/>
                  </a:moveTo>
                  <a:cubicBezTo>
                    <a:pt x="87" y="0"/>
                    <a:pt x="0" y="15"/>
                    <a:pt x="144" y="173"/>
                  </a:cubicBezTo>
                  <a:lnTo>
                    <a:pt x="1184" y="1198"/>
                  </a:lnTo>
                  <a:lnTo>
                    <a:pt x="1256" y="1227"/>
                  </a:lnTo>
                  <a:lnTo>
                    <a:pt x="1776" y="130"/>
                  </a:lnTo>
                  <a:lnTo>
                    <a:pt x="1689" y="87"/>
                  </a:lnTo>
                  <a:lnTo>
                    <a:pt x="173" y="0"/>
                  </a:lnTo>
                  <a:close/>
                </a:path>
              </a:pathLst>
            </a:custGeom>
            <a:solidFill>
              <a:srgbClr val="9DAC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0" name="Google Shape;2610;p82"/>
            <p:cNvSpPr/>
            <p:nvPr/>
          </p:nvSpPr>
          <p:spPr>
            <a:xfrm>
              <a:off x="1429420" y="1983120"/>
              <a:ext cx="38248" cy="31065"/>
            </a:xfrm>
            <a:custGeom>
              <a:rect b="b" l="l" r="r" t="t"/>
              <a:pathLst>
                <a:path extrusionOk="0" h="1185" w="1459">
                  <a:moveTo>
                    <a:pt x="1" y="1"/>
                  </a:moveTo>
                  <a:cubicBezTo>
                    <a:pt x="1" y="30"/>
                    <a:pt x="1" y="73"/>
                    <a:pt x="73" y="145"/>
                  </a:cubicBezTo>
                  <a:lnTo>
                    <a:pt x="1127" y="1156"/>
                  </a:lnTo>
                  <a:lnTo>
                    <a:pt x="1199" y="1185"/>
                  </a:lnTo>
                  <a:lnTo>
                    <a:pt x="1459" y="622"/>
                  </a:lnTo>
                  <a:lnTo>
                    <a:pt x="1" y="1"/>
                  </a:lnTo>
                  <a:close/>
                </a:path>
              </a:pathLst>
            </a:custGeom>
            <a:solidFill>
              <a:srgbClr val="B1C0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1" name="Google Shape;2611;p82"/>
            <p:cNvSpPr/>
            <p:nvPr/>
          </p:nvSpPr>
          <p:spPr>
            <a:xfrm>
              <a:off x="1458178" y="1984640"/>
              <a:ext cx="65511" cy="52640"/>
            </a:xfrm>
            <a:custGeom>
              <a:rect b="b" l="l" r="r" t="t"/>
              <a:pathLst>
                <a:path extrusionOk="0" h="2008" w="2499">
                  <a:moveTo>
                    <a:pt x="521" y="1"/>
                  </a:moveTo>
                  <a:lnTo>
                    <a:pt x="1" y="1098"/>
                  </a:lnTo>
                  <a:lnTo>
                    <a:pt x="2181" y="2007"/>
                  </a:lnTo>
                  <a:lnTo>
                    <a:pt x="2498" y="824"/>
                  </a:lnTo>
                  <a:lnTo>
                    <a:pt x="521" y="1"/>
                  </a:lnTo>
                  <a:close/>
                </a:path>
              </a:pathLst>
            </a:custGeom>
            <a:solidFill>
              <a:srgbClr val="7A8F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2" name="Google Shape;2612;p82"/>
            <p:cNvSpPr/>
            <p:nvPr/>
          </p:nvSpPr>
          <p:spPr>
            <a:xfrm>
              <a:off x="1590249" y="2037621"/>
              <a:ext cx="35233" cy="40528"/>
            </a:xfrm>
            <a:custGeom>
              <a:rect b="b" l="l" r="r" t="t"/>
              <a:pathLst>
                <a:path extrusionOk="0" h="1546" w="1344">
                  <a:moveTo>
                    <a:pt x="290" y="1"/>
                  </a:moveTo>
                  <a:lnTo>
                    <a:pt x="44" y="896"/>
                  </a:lnTo>
                  <a:lnTo>
                    <a:pt x="44" y="925"/>
                  </a:lnTo>
                  <a:lnTo>
                    <a:pt x="44" y="953"/>
                  </a:lnTo>
                  <a:lnTo>
                    <a:pt x="1" y="1184"/>
                  </a:lnTo>
                  <a:lnTo>
                    <a:pt x="838" y="1545"/>
                  </a:lnTo>
                  <a:lnTo>
                    <a:pt x="1343" y="434"/>
                  </a:lnTo>
                  <a:lnTo>
                    <a:pt x="290" y="1"/>
                  </a:lnTo>
                  <a:close/>
                </a:path>
              </a:pathLst>
            </a:custGeom>
            <a:solidFill>
              <a:srgbClr val="7A8F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3" name="Google Shape;2613;p82"/>
            <p:cNvSpPr/>
            <p:nvPr/>
          </p:nvSpPr>
          <p:spPr>
            <a:xfrm>
              <a:off x="1593657" y="2037621"/>
              <a:ext cx="31825" cy="25769"/>
            </a:xfrm>
            <a:custGeom>
              <a:rect b="b" l="l" r="r" t="t"/>
              <a:pathLst>
                <a:path extrusionOk="0" h="983" w="1214">
                  <a:moveTo>
                    <a:pt x="160" y="1"/>
                  </a:moveTo>
                  <a:lnTo>
                    <a:pt x="1" y="578"/>
                  </a:lnTo>
                  <a:lnTo>
                    <a:pt x="954" y="982"/>
                  </a:lnTo>
                  <a:lnTo>
                    <a:pt x="1184" y="491"/>
                  </a:lnTo>
                  <a:lnTo>
                    <a:pt x="1213" y="434"/>
                  </a:lnTo>
                  <a:lnTo>
                    <a:pt x="160" y="1"/>
                  </a:lnTo>
                  <a:close/>
                </a:path>
              </a:pathLst>
            </a:custGeom>
            <a:solidFill>
              <a:srgbClr val="91A8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4" name="Google Shape;2614;p82"/>
            <p:cNvSpPr/>
            <p:nvPr/>
          </p:nvSpPr>
          <p:spPr>
            <a:xfrm>
              <a:off x="1465387" y="1984640"/>
              <a:ext cx="58302" cy="36727"/>
            </a:xfrm>
            <a:custGeom>
              <a:rect b="b" l="l" r="r" t="t"/>
              <a:pathLst>
                <a:path extrusionOk="0" h="1401" w="2224">
                  <a:moveTo>
                    <a:pt x="246" y="1"/>
                  </a:moveTo>
                  <a:lnTo>
                    <a:pt x="0" y="520"/>
                  </a:lnTo>
                  <a:lnTo>
                    <a:pt x="2064" y="1401"/>
                  </a:lnTo>
                  <a:lnTo>
                    <a:pt x="2223" y="824"/>
                  </a:lnTo>
                  <a:lnTo>
                    <a:pt x="246" y="1"/>
                  </a:lnTo>
                  <a:close/>
                </a:path>
              </a:pathLst>
            </a:custGeom>
            <a:solidFill>
              <a:srgbClr val="91A8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5" name="Google Shape;2615;p82"/>
            <p:cNvSpPr/>
            <p:nvPr/>
          </p:nvSpPr>
          <p:spPr>
            <a:xfrm>
              <a:off x="1605768" y="2108401"/>
              <a:ext cx="111676" cy="123001"/>
            </a:xfrm>
            <a:custGeom>
              <a:rect b="b" l="l" r="r" t="t"/>
              <a:pathLst>
                <a:path extrusionOk="0" h="4692" w="4260">
                  <a:moveTo>
                    <a:pt x="1358" y="0"/>
                  </a:moveTo>
                  <a:cubicBezTo>
                    <a:pt x="1098" y="0"/>
                    <a:pt x="896" y="202"/>
                    <a:pt x="896" y="462"/>
                  </a:cubicBezTo>
                  <a:lnTo>
                    <a:pt x="896" y="1227"/>
                  </a:lnTo>
                  <a:lnTo>
                    <a:pt x="795" y="1213"/>
                  </a:lnTo>
                  <a:cubicBezTo>
                    <a:pt x="746" y="1201"/>
                    <a:pt x="696" y="1196"/>
                    <a:pt x="646" y="1196"/>
                  </a:cubicBezTo>
                  <a:cubicBezTo>
                    <a:pt x="504" y="1196"/>
                    <a:pt x="363" y="1239"/>
                    <a:pt x="246" y="1314"/>
                  </a:cubicBezTo>
                  <a:cubicBezTo>
                    <a:pt x="1" y="1516"/>
                    <a:pt x="15" y="1920"/>
                    <a:pt x="44" y="2497"/>
                  </a:cubicBezTo>
                  <a:cubicBezTo>
                    <a:pt x="87" y="3205"/>
                    <a:pt x="795" y="3797"/>
                    <a:pt x="953" y="3926"/>
                  </a:cubicBezTo>
                  <a:lnTo>
                    <a:pt x="953" y="4692"/>
                  </a:lnTo>
                  <a:lnTo>
                    <a:pt x="3740" y="4692"/>
                  </a:lnTo>
                  <a:lnTo>
                    <a:pt x="3740" y="3696"/>
                  </a:lnTo>
                  <a:cubicBezTo>
                    <a:pt x="4216" y="3277"/>
                    <a:pt x="4259" y="2440"/>
                    <a:pt x="4230" y="2064"/>
                  </a:cubicBezTo>
                  <a:lnTo>
                    <a:pt x="4230" y="996"/>
                  </a:lnTo>
                  <a:cubicBezTo>
                    <a:pt x="4230" y="736"/>
                    <a:pt x="4014" y="534"/>
                    <a:pt x="3768" y="534"/>
                  </a:cubicBezTo>
                  <a:lnTo>
                    <a:pt x="3740" y="534"/>
                  </a:lnTo>
                  <a:cubicBezTo>
                    <a:pt x="3726" y="533"/>
                    <a:pt x="3713" y="532"/>
                    <a:pt x="3700" y="532"/>
                  </a:cubicBezTo>
                  <a:cubicBezTo>
                    <a:pt x="3584" y="532"/>
                    <a:pt x="3471" y="588"/>
                    <a:pt x="3393" y="679"/>
                  </a:cubicBezTo>
                  <a:cubicBezTo>
                    <a:pt x="3335" y="491"/>
                    <a:pt x="3148" y="375"/>
                    <a:pt x="2960" y="375"/>
                  </a:cubicBezTo>
                  <a:lnTo>
                    <a:pt x="2931" y="375"/>
                  </a:lnTo>
                  <a:cubicBezTo>
                    <a:pt x="2918" y="374"/>
                    <a:pt x="2904" y="373"/>
                    <a:pt x="2891" y="373"/>
                  </a:cubicBezTo>
                  <a:cubicBezTo>
                    <a:pt x="2778" y="373"/>
                    <a:pt x="2677" y="428"/>
                    <a:pt x="2599" y="505"/>
                  </a:cubicBezTo>
                  <a:cubicBezTo>
                    <a:pt x="2527" y="332"/>
                    <a:pt x="2354" y="217"/>
                    <a:pt x="2166" y="217"/>
                  </a:cubicBezTo>
                  <a:lnTo>
                    <a:pt x="2152" y="217"/>
                  </a:lnTo>
                  <a:cubicBezTo>
                    <a:pt x="2036" y="217"/>
                    <a:pt x="1921" y="260"/>
                    <a:pt x="1834" y="347"/>
                  </a:cubicBezTo>
                  <a:cubicBezTo>
                    <a:pt x="1776" y="130"/>
                    <a:pt x="1589" y="0"/>
                    <a:pt x="1387" y="0"/>
                  </a:cubicBezTo>
                  <a:close/>
                </a:path>
              </a:pathLst>
            </a:custGeom>
            <a:solidFill>
              <a:srgbClr val="9DAC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6" name="Google Shape;2616;p82"/>
            <p:cNvSpPr/>
            <p:nvPr/>
          </p:nvSpPr>
          <p:spPr>
            <a:xfrm>
              <a:off x="1605768" y="2139886"/>
              <a:ext cx="31432" cy="91517"/>
            </a:xfrm>
            <a:custGeom>
              <a:rect b="b" l="l" r="r" t="t"/>
              <a:pathLst>
                <a:path extrusionOk="0" h="3491" w="1199">
                  <a:moveTo>
                    <a:pt x="613" y="1"/>
                  </a:moveTo>
                  <a:cubicBezTo>
                    <a:pt x="483" y="1"/>
                    <a:pt x="358" y="46"/>
                    <a:pt x="246" y="127"/>
                  </a:cubicBezTo>
                  <a:cubicBezTo>
                    <a:pt x="1" y="329"/>
                    <a:pt x="1" y="719"/>
                    <a:pt x="44" y="1296"/>
                  </a:cubicBezTo>
                  <a:cubicBezTo>
                    <a:pt x="87" y="2004"/>
                    <a:pt x="795" y="2596"/>
                    <a:pt x="939" y="2725"/>
                  </a:cubicBezTo>
                  <a:lnTo>
                    <a:pt x="939" y="3491"/>
                  </a:lnTo>
                  <a:lnTo>
                    <a:pt x="1199" y="3491"/>
                  </a:lnTo>
                  <a:lnTo>
                    <a:pt x="1199" y="2624"/>
                  </a:lnTo>
                  <a:cubicBezTo>
                    <a:pt x="925" y="2408"/>
                    <a:pt x="362" y="1888"/>
                    <a:pt x="318" y="1296"/>
                  </a:cubicBezTo>
                  <a:cubicBezTo>
                    <a:pt x="275" y="705"/>
                    <a:pt x="246" y="315"/>
                    <a:pt x="492" y="113"/>
                  </a:cubicBezTo>
                  <a:cubicBezTo>
                    <a:pt x="593" y="69"/>
                    <a:pt x="694" y="41"/>
                    <a:pt x="809" y="26"/>
                  </a:cubicBezTo>
                  <a:lnTo>
                    <a:pt x="780" y="26"/>
                  </a:lnTo>
                  <a:cubicBezTo>
                    <a:pt x="724" y="9"/>
                    <a:pt x="668" y="1"/>
                    <a:pt x="613" y="1"/>
                  </a:cubicBezTo>
                  <a:close/>
                </a:path>
              </a:pathLst>
            </a:custGeom>
            <a:solidFill>
              <a:srgbClr val="B1C0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7" name="Google Shape;2617;p82"/>
            <p:cNvSpPr/>
            <p:nvPr/>
          </p:nvSpPr>
          <p:spPr>
            <a:xfrm>
              <a:off x="1482400" y="1991483"/>
              <a:ext cx="123394" cy="138887"/>
            </a:xfrm>
            <a:custGeom>
              <a:rect b="b" l="l" r="r" t="t"/>
              <a:pathLst>
                <a:path extrusionOk="0" h="5298" w="4707">
                  <a:moveTo>
                    <a:pt x="1957" y="0"/>
                  </a:moveTo>
                  <a:cubicBezTo>
                    <a:pt x="1870" y="0"/>
                    <a:pt x="1788" y="22"/>
                    <a:pt x="1719" y="72"/>
                  </a:cubicBezTo>
                  <a:cubicBezTo>
                    <a:pt x="1603" y="129"/>
                    <a:pt x="1531" y="231"/>
                    <a:pt x="1502" y="360"/>
                  </a:cubicBezTo>
                  <a:lnTo>
                    <a:pt x="1141" y="1717"/>
                  </a:lnTo>
                  <a:lnTo>
                    <a:pt x="362" y="1385"/>
                  </a:lnTo>
                  <a:lnTo>
                    <a:pt x="261" y="1703"/>
                  </a:lnTo>
                  <a:cubicBezTo>
                    <a:pt x="203" y="1905"/>
                    <a:pt x="160" y="2122"/>
                    <a:pt x="116" y="2324"/>
                  </a:cubicBezTo>
                  <a:cubicBezTo>
                    <a:pt x="1" y="3031"/>
                    <a:pt x="564" y="3796"/>
                    <a:pt x="679" y="3926"/>
                  </a:cubicBezTo>
                  <a:lnTo>
                    <a:pt x="679" y="5297"/>
                  </a:lnTo>
                  <a:lnTo>
                    <a:pt x="3465" y="5297"/>
                  </a:lnTo>
                  <a:lnTo>
                    <a:pt x="3465" y="4345"/>
                  </a:lnTo>
                  <a:cubicBezTo>
                    <a:pt x="4115" y="3984"/>
                    <a:pt x="4274" y="3002"/>
                    <a:pt x="4303" y="2872"/>
                  </a:cubicBezTo>
                  <a:lnTo>
                    <a:pt x="4635" y="1660"/>
                  </a:lnTo>
                  <a:lnTo>
                    <a:pt x="4635" y="1645"/>
                  </a:lnTo>
                  <a:cubicBezTo>
                    <a:pt x="4707" y="1385"/>
                    <a:pt x="4548" y="1126"/>
                    <a:pt x="4303" y="1068"/>
                  </a:cubicBezTo>
                  <a:lnTo>
                    <a:pt x="4274" y="1068"/>
                  </a:lnTo>
                  <a:cubicBezTo>
                    <a:pt x="4240" y="1060"/>
                    <a:pt x="4207" y="1057"/>
                    <a:pt x="4173" y="1057"/>
                  </a:cubicBezTo>
                  <a:cubicBezTo>
                    <a:pt x="4079" y="1057"/>
                    <a:pt x="3988" y="1086"/>
                    <a:pt x="3913" y="1140"/>
                  </a:cubicBezTo>
                  <a:cubicBezTo>
                    <a:pt x="3884" y="938"/>
                    <a:pt x="3740" y="779"/>
                    <a:pt x="3552" y="736"/>
                  </a:cubicBezTo>
                  <a:lnTo>
                    <a:pt x="3537" y="736"/>
                  </a:lnTo>
                  <a:cubicBezTo>
                    <a:pt x="3496" y="727"/>
                    <a:pt x="3455" y="722"/>
                    <a:pt x="3415" y="722"/>
                  </a:cubicBezTo>
                  <a:cubicBezTo>
                    <a:pt x="3328" y="722"/>
                    <a:pt x="3246" y="744"/>
                    <a:pt x="3177" y="793"/>
                  </a:cubicBezTo>
                  <a:cubicBezTo>
                    <a:pt x="3133" y="606"/>
                    <a:pt x="2989" y="447"/>
                    <a:pt x="2816" y="418"/>
                  </a:cubicBezTo>
                  <a:lnTo>
                    <a:pt x="2787" y="418"/>
                  </a:lnTo>
                  <a:cubicBezTo>
                    <a:pt x="2748" y="409"/>
                    <a:pt x="2710" y="404"/>
                    <a:pt x="2672" y="404"/>
                  </a:cubicBezTo>
                  <a:cubicBezTo>
                    <a:pt x="2596" y="404"/>
                    <a:pt x="2522" y="423"/>
                    <a:pt x="2455" y="461"/>
                  </a:cubicBezTo>
                  <a:cubicBezTo>
                    <a:pt x="2455" y="245"/>
                    <a:pt x="2296" y="57"/>
                    <a:pt x="2094" y="14"/>
                  </a:cubicBezTo>
                  <a:lnTo>
                    <a:pt x="2079" y="14"/>
                  </a:lnTo>
                  <a:cubicBezTo>
                    <a:pt x="2038" y="5"/>
                    <a:pt x="1997" y="0"/>
                    <a:pt x="1957" y="0"/>
                  </a:cubicBezTo>
                  <a:close/>
                </a:path>
              </a:pathLst>
            </a:custGeom>
            <a:solidFill>
              <a:srgbClr val="9DAC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8" name="Google Shape;2618;p82"/>
            <p:cNvSpPr/>
            <p:nvPr/>
          </p:nvSpPr>
          <p:spPr>
            <a:xfrm>
              <a:off x="1482794" y="2027030"/>
              <a:ext cx="26503" cy="102946"/>
            </a:xfrm>
            <a:custGeom>
              <a:rect b="b" l="l" r="r" t="t"/>
              <a:pathLst>
                <a:path extrusionOk="0" h="3927" w="1011">
                  <a:moveTo>
                    <a:pt x="361" y="0"/>
                  </a:moveTo>
                  <a:lnTo>
                    <a:pt x="260" y="318"/>
                  </a:lnTo>
                  <a:cubicBezTo>
                    <a:pt x="202" y="535"/>
                    <a:pt x="159" y="737"/>
                    <a:pt x="116" y="953"/>
                  </a:cubicBezTo>
                  <a:cubicBezTo>
                    <a:pt x="0" y="1661"/>
                    <a:pt x="563" y="2411"/>
                    <a:pt x="679" y="2556"/>
                  </a:cubicBezTo>
                  <a:lnTo>
                    <a:pt x="679" y="3927"/>
                  </a:lnTo>
                  <a:lnTo>
                    <a:pt x="1011" y="3927"/>
                  </a:lnTo>
                  <a:lnTo>
                    <a:pt x="1011" y="2556"/>
                  </a:lnTo>
                  <a:cubicBezTo>
                    <a:pt x="910" y="2411"/>
                    <a:pt x="332" y="1661"/>
                    <a:pt x="462" y="953"/>
                  </a:cubicBezTo>
                  <a:cubicBezTo>
                    <a:pt x="491" y="737"/>
                    <a:pt x="534" y="535"/>
                    <a:pt x="592" y="318"/>
                  </a:cubicBezTo>
                  <a:lnTo>
                    <a:pt x="664" y="130"/>
                  </a:lnTo>
                  <a:lnTo>
                    <a:pt x="361" y="0"/>
                  </a:lnTo>
                  <a:close/>
                </a:path>
              </a:pathLst>
            </a:custGeom>
            <a:solidFill>
              <a:srgbClr val="B1C0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9" name="Google Shape;2619;p82"/>
            <p:cNvSpPr/>
            <p:nvPr/>
          </p:nvSpPr>
          <p:spPr>
            <a:xfrm>
              <a:off x="1610303" y="2048212"/>
              <a:ext cx="34473" cy="36413"/>
            </a:xfrm>
            <a:custGeom>
              <a:rect b="b" l="l" r="r" t="t"/>
              <a:pathLst>
                <a:path extrusionOk="0" h="1389" w="1315">
                  <a:moveTo>
                    <a:pt x="506" y="1"/>
                  </a:moveTo>
                  <a:lnTo>
                    <a:pt x="1" y="1112"/>
                  </a:lnTo>
                  <a:lnTo>
                    <a:pt x="549" y="1358"/>
                  </a:lnTo>
                  <a:cubicBezTo>
                    <a:pt x="605" y="1379"/>
                    <a:pt x="662" y="1389"/>
                    <a:pt x="718" y="1389"/>
                  </a:cubicBezTo>
                  <a:cubicBezTo>
                    <a:pt x="896" y="1389"/>
                    <a:pt x="1065" y="1288"/>
                    <a:pt x="1141" y="1112"/>
                  </a:cubicBezTo>
                  <a:lnTo>
                    <a:pt x="1271" y="809"/>
                  </a:lnTo>
                  <a:cubicBezTo>
                    <a:pt x="1315" y="708"/>
                    <a:pt x="1315" y="578"/>
                    <a:pt x="1271" y="463"/>
                  </a:cubicBezTo>
                  <a:cubicBezTo>
                    <a:pt x="1228" y="362"/>
                    <a:pt x="1141" y="275"/>
                    <a:pt x="1026" y="232"/>
                  </a:cubicBezTo>
                  <a:lnTo>
                    <a:pt x="506" y="1"/>
                  </a:lnTo>
                  <a:close/>
                </a:path>
              </a:pathLst>
            </a:custGeom>
            <a:solidFill>
              <a:srgbClr val="D5DE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0" name="Google Shape;2620;p82"/>
            <p:cNvSpPr/>
            <p:nvPr/>
          </p:nvSpPr>
          <p:spPr>
            <a:xfrm>
              <a:off x="1489216" y="2157214"/>
              <a:ext cx="92355" cy="196796"/>
            </a:xfrm>
            <a:custGeom>
              <a:rect b="b" l="l" r="r" t="t"/>
              <a:pathLst>
                <a:path extrusionOk="0" h="7507" w="3523">
                  <a:moveTo>
                    <a:pt x="15" y="0"/>
                  </a:moveTo>
                  <a:lnTo>
                    <a:pt x="15" y="7247"/>
                  </a:lnTo>
                  <a:cubicBezTo>
                    <a:pt x="15" y="7247"/>
                    <a:pt x="15" y="7261"/>
                    <a:pt x="15" y="7276"/>
                  </a:cubicBezTo>
                  <a:cubicBezTo>
                    <a:pt x="1" y="7406"/>
                    <a:pt x="116" y="7507"/>
                    <a:pt x="246" y="7507"/>
                  </a:cubicBezTo>
                  <a:lnTo>
                    <a:pt x="3306" y="7507"/>
                  </a:lnTo>
                  <a:cubicBezTo>
                    <a:pt x="3422" y="7507"/>
                    <a:pt x="3508" y="7434"/>
                    <a:pt x="3523" y="7333"/>
                  </a:cubicBezTo>
                  <a:lnTo>
                    <a:pt x="3523" y="0"/>
                  </a:lnTo>
                  <a:close/>
                </a:path>
              </a:pathLst>
            </a:custGeom>
            <a:solidFill>
              <a:srgbClr val="8CA4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1" name="Google Shape;2621;p82"/>
            <p:cNvSpPr/>
            <p:nvPr/>
          </p:nvSpPr>
          <p:spPr>
            <a:xfrm>
              <a:off x="1621681" y="2257879"/>
              <a:ext cx="91962" cy="96130"/>
            </a:xfrm>
            <a:custGeom>
              <a:rect b="b" l="l" r="r" t="t"/>
              <a:pathLst>
                <a:path extrusionOk="0" h="3667" w="3508">
                  <a:moveTo>
                    <a:pt x="0" y="0"/>
                  </a:moveTo>
                  <a:lnTo>
                    <a:pt x="0" y="3465"/>
                  </a:lnTo>
                  <a:cubicBezTo>
                    <a:pt x="0" y="3580"/>
                    <a:pt x="101" y="3667"/>
                    <a:pt x="217" y="3667"/>
                  </a:cubicBezTo>
                  <a:lnTo>
                    <a:pt x="3291" y="3667"/>
                  </a:lnTo>
                  <a:cubicBezTo>
                    <a:pt x="3407" y="3667"/>
                    <a:pt x="3508" y="3580"/>
                    <a:pt x="3508" y="3465"/>
                  </a:cubicBezTo>
                  <a:lnTo>
                    <a:pt x="3508" y="0"/>
                  </a:lnTo>
                  <a:close/>
                </a:path>
              </a:pathLst>
            </a:custGeom>
            <a:solidFill>
              <a:srgbClr val="8CA4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2" name="Google Shape;2622;p82"/>
            <p:cNvSpPr/>
            <p:nvPr/>
          </p:nvSpPr>
          <p:spPr>
            <a:xfrm>
              <a:off x="1509664" y="2157214"/>
              <a:ext cx="71908" cy="196796"/>
            </a:xfrm>
            <a:custGeom>
              <a:rect b="b" l="l" r="r" t="t"/>
              <a:pathLst>
                <a:path extrusionOk="0" h="7507" w="2743">
                  <a:moveTo>
                    <a:pt x="0" y="0"/>
                  </a:moveTo>
                  <a:lnTo>
                    <a:pt x="0" y="7507"/>
                  </a:lnTo>
                  <a:lnTo>
                    <a:pt x="2526" y="7507"/>
                  </a:lnTo>
                  <a:cubicBezTo>
                    <a:pt x="2627" y="7507"/>
                    <a:pt x="2728" y="7434"/>
                    <a:pt x="2743" y="7333"/>
                  </a:cubicBezTo>
                  <a:lnTo>
                    <a:pt x="2743" y="0"/>
                  </a:lnTo>
                  <a:close/>
                </a:path>
              </a:pathLst>
            </a:custGeom>
            <a:solidFill>
              <a:srgbClr val="D5DE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3" name="Google Shape;2623;p82"/>
            <p:cNvSpPr/>
            <p:nvPr/>
          </p:nvSpPr>
          <p:spPr>
            <a:xfrm>
              <a:off x="1639822" y="2257879"/>
              <a:ext cx="73821" cy="96130"/>
            </a:xfrm>
            <a:custGeom>
              <a:rect b="b" l="l" r="r" t="t"/>
              <a:pathLst>
                <a:path extrusionOk="0" h="3667" w="2816">
                  <a:moveTo>
                    <a:pt x="1" y="0"/>
                  </a:moveTo>
                  <a:lnTo>
                    <a:pt x="1" y="3667"/>
                  </a:lnTo>
                  <a:lnTo>
                    <a:pt x="2599" y="3667"/>
                  </a:lnTo>
                  <a:cubicBezTo>
                    <a:pt x="2715" y="3667"/>
                    <a:pt x="2816" y="3580"/>
                    <a:pt x="2816" y="3465"/>
                  </a:cubicBezTo>
                  <a:lnTo>
                    <a:pt x="2816" y="0"/>
                  </a:lnTo>
                  <a:close/>
                </a:path>
              </a:pathLst>
            </a:custGeom>
            <a:solidFill>
              <a:srgbClr val="D5DE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4" name="Google Shape;2624;p82"/>
            <p:cNvSpPr/>
            <p:nvPr/>
          </p:nvSpPr>
          <p:spPr>
            <a:xfrm>
              <a:off x="1360920" y="2290779"/>
              <a:ext cx="92749" cy="63231"/>
            </a:xfrm>
            <a:custGeom>
              <a:rect b="b" l="l" r="r" t="t"/>
              <a:pathLst>
                <a:path extrusionOk="0" h="2412" w="3538">
                  <a:moveTo>
                    <a:pt x="15" y="1"/>
                  </a:moveTo>
                  <a:lnTo>
                    <a:pt x="15" y="2166"/>
                  </a:lnTo>
                  <a:cubicBezTo>
                    <a:pt x="1" y="2296"/>
                    <a:pt x="102" y="2397"/>
                    <a:pt x="218" y="2412"/>
                  </a:cubicBezTo>
                  <a:lnTo>
                    <a:pt x="3336" y="2412"/>
                  </a:lnTo>
                  <a:cubicBezTo>
                    <a:pt x="3451" y="2397"/>
                    <a:pt x="3538" y="2296"/>
                    <a:pt x="3523" y="2181"/>
                  </a:cubicBezTo>
                  <a:lnTo>
                    <a:pt x="3523" y="1"/>
                  </a:lnTo>
                  <a:close/>
                </a:path>
              </a:pathLst>
            </a:custGeom>
            <a:solidFill>
              <a:srgbClr val="8CA4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5" name="Google Shape;2625;p82"/>
            <p:cNvSpPr/>
            <p:nvPr/>
          </p:nvSpPr>
          <p:spPr>
            <a:xfrm>
              <a:off x="1381368" y="2290779"/>
              <a:ext cx="72301" cy="63231"/>
            </a:xfrm>
            <a:custGeom>
              <a:rect b="b" l="l" r="r" t="t"/>
              <a:pathLst>
                <a:path extrusionOk="0" h="2412" w="2758">
                  <a:moveTo>
                    <a:pt x="0" y="1"/>
                  </a:moveTo>
                  <a:lnTo>
                    <a:pt x="0" y="2412"/>
                  </a:lnTo>
                  <a:lnTo>
                    <a:pt x="2556" y="2412"/>
                  </a:lnTo>
                  <a:cubicBezTo>
                    <a:pt x="2671" y="2412"/>
                    <a:pt x="2758" y="2296"/>
                    <a:pt x="2743" y="2181"/>
                  </a:cubicBezTo>
                  <a:lnTo>
                    <a:pt x="2743" y="1"/>
                  </a:lnTo>
                  <a:close/>
                </a:path>
              </a:pathLst>
            </a:custGeom>
            <a:solidFill>
              <a:srgbClr val="D5DE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6" name="Google Shape;2626;p82"/>
            <p:cNvSpPr/>
            <p:nvPr/>
          </p:nvSpPr>
          <p:spPr>
            <a:xfrm>
              <a:off x="1489216" y="2126542"/>
              <a:ext cx="92749" cy="34473"/>
            </a:xfrm>
            <a:custGeom>
              <a:rect b="b" l="l" r="r" t="t"/>
              <a:pathLst>
                <a:path extrusionOk="0" h="1315" w="3538">
                  <a:moveTo>
                    <a:pt x="217" y="1"/>
                  </a:moveTo>
                  <a:cubicBezTo>
                    <a:pt x="87" y="1"/>
                    <a:pt x="1" y="116"/>
                    <a:pt x="15" y="232"/>
                  </a:cubicBezTo>
                  <a:lnTo>
                    <a:pt x="15" y="1315"/>
                  </a:lnTo>
                  <a:lnTo>
                    <a:pt x="3523" y="1315"/>
                  </a:lnTo>
                  <a:lnTo>
                    <a:pt x="3523" y="261"/>
                  </a:lnTo>
                  <a:lnTo>
                    <a:pt x="3523" y="232"/>
                  </a:lnTo>
                  <a:cubicBezTo>
                    <a:pt x="3537" y="116"/>
                    <a:pt x="3451" y="1"/>
                    <a:pt x="3335" y="1"/>
                  </a:cubicBezTo>
                  <a:close/>
                </a:path>
              </a:pathLst>
            </a:custGeom>
            <a:solidFill>
              <a:srgbClr val="EDEF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7" name="Google Shape;2627;p82"/>
            <p:cNvSpPr/>
            <p:nvPr/>
          </p:nvSpPr>
          <p:spPr>
            <a:xfrm>
              <a:off x="1509664" y="2126542"/>
              <a:ext cx="72301" cy="34473"/>
            </a:xfrm>
            <a:custGeom>
              <a:rect b="b" l="l" r="r" t="t"/>
              <a:pathLst>
                <a:path extrusionOk="0" h="1315" w="2758">
                  <a:moveTo>
                    <a:pt x="0" y="1"/>
                  </a:moveTo>
                  <a:lnTo>
                    <a:pt x="0" y="1315"/>
                  </a:lnTo>
                  <a:lnTo>
                    <a:pt x="2743" y="1315"/>
                  </a:lnTo>
                  <a:lnTo>
                    <a:pt x="2743" y="261"/>
                  </a:lnTo>
                  <a:cubicBezTo>
                    <a:pt x="2743" y="246"/>
                    <a:pt x="2743" y="246"/>
                    <a:pt x="2743" y="232"/>
                  </a:cubicBezTo>
                  <a:cubicBezTo>
                    <a:pt x="2757" y="116"/>
                    <a:pt x="2671" y="1"/>
                    <a:pt x="2555" y="1"/>
                  </a:cubicBezTo>
                  <a:close/>
                </a:path>
              </a:pathLst>
            </a:custGeom>
            <a:solidFill>
              <a:srgbClr val="F6F7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8" name="Google Shape;2628;p82"/>
            <p:cNvSpPr/>
            <p:nvPr/>
          </p:nvSpPr>
          <p:spPr>
            <a:xfrm>
              <a:off x="1511919" y="1991089"/>
              <a:ext cx="26897" cy="47528"/>
            </a:xfrm>
            <a:custGeom>
              <a:rect b="b" l="l" r="r" t="t"/>
              <a:pathLst>
                <a:path extrusionOk="0" h="1813" w="1026">
                  <a:moveTo>
                    <a:pt x="840" y="1"/>
                  </a:moveTo>
                  <a:cubicBezTo>
                    <a:pt x="757" y="1"/>
                    <a:pt x="671" y="23"/>
                    <a:pt x="593" y="72"/>
                  </a:cubicBezTo>
                  <a:cubicBezTo>
                    <a:pt x="492" y="130"/>
                    <a:pt x="419" y="231"/>
                    <a:pt x="390" y="361"/>
                  </a:cubicBezTo>
                  <a:lnTo>
                    <a:pt x="102" y="1400"/>
                  </a:lnTo>
                  <a:lnTo>
                    <a:pt x="87" y="1473"/>
                  </a:lnTo>
                  <a:lnTo>
                    <a:pt x="44" y="1617"/>
                  </a:lnTo>
                  <a:cubicBezTo>
                    <a:pt x="1" y="1689"/>
                    <a:pt x="44" y="1776"/>
                    <a:pt x="116" y="1805"/>
                  </a:cubicBezTo>
                  <a:cubicBezTo>
                    <a:pt x="133" y="1810"/>
                    <a:pt x="148" y="1813"/>
                    <a:pt x="162" y="1813"/>
                  </a:cubicBezTo>
                  <a:cubicBezTo>
                    <a:pt x="253" y="1813"/>
                    <a:pt x="275" y="1703"/>
                    <a:pt x="275" y="1703"/>
                  </a:cubicBezTo>
                  <a:lnTo>
                    <a:pt x="347" y="1429"/>
                  </a:lnTo>
                  <a:lnTo>
                    <a:pt x="636" y="390"/>
                  </a:lnTo>
                  <a:cubicBezTo>
                    <a:pt x="679" y="202"/>
                    <a:pt x="838" y="58"/>
                    <a:pt x="1026" y="29"/>
                  </a:cubicBezTo>
                  <a:lnTo>
                    <a:pt x="982" y="15"/>
                  </a:lnTo>
                  <a:lnTo>
                    <a:pt x="953" y="15"/>
                  </a:lnTo>
                  <a:cubicBezTo>
                    <a:pt x="917" y="5"/>
                    <a:pt x="879" y="1"/>
                    <a:pt x="840" y="1"/>
                  </a:cubicBezTo>
                  <a:close/>
                </a:path>
              </a:pathLst>
            </a:custGeom>
            <a:solidFill>
              <a:srgbClr val="B1C0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9" name="Google Shape;2629;p82"/>
            <p:cNvSpPr/>
            <p:nvPr/>
          </p:nvSpPr>
          <p:spPr>
            <a:xfrm>
              <a:off x="1535774" y="2000841"/>
              <a:ext cx="19320" cy="44225"/>
            </a:xfrm>
            <a:custGeom>
              <a:rect b="b" l="l" r="r" t="t"/>
              <a:pathLst>
                <a:path extrusionOk="0" h="1687" w="737">
                  <a:moveTo>
                    <a:pt x="614" y="1"/>
                  </a:moveTo>
                  <a:cubicBezTo>
                    <a:pt x="489" y="1"/>
                    <a:pt x="372" y="93"/>
                    <a:pt x="361" y="234"/>
                  </a:cubicBezTo>
                  <a:lnTo>
                    <a:pt x="87" y="1288"/>
                  </a:lnTo>
                  <a:lnTo>
                    <a:pt x="72" y="1346"/>
                  </a:lnTo>
                  <a:lnTo>
                    <a:pt x="29" y="1505"/>
                  </a:lnTo>
                  <a:cubicBezTo>
                    <a:pt x="0" y="1562"/>
                    <a:pt x="29" y="1649"/>
                    <a:pt x="101" y="1678"/>
                  </a:cubicBezTo>
                  <a:cubicBezTo>
                    <a:pt x="118" y="1684"/>
                    <a:pt x="133" y="1686"/>
                    <a:pt x="147" y="1686"/>
                  </a:cubicBezTo>
                  <a:cubicBezTo>
                    <a:pt x="238" y="1686"/>
                    <a:pt x="260" y="1577"/>
                    <a:pt x="260" y="1577"/>
                  </a:cubicBezTo>
                  <a:lnTo>
                    <a:pt x="332" y="1303"/>
                  </a:lnTo>
                  <a:lnTo>
                    <a:pt x="606" y="263"/>
                  </a:lnTo>
                  <a:cubicBezTo>
                    <a:pt x="635" y="177"/>
                    <a:pt x="679" y="104"/>
                    <a:pt x="736" y="32"/>
                  </a:cubicBezTo>
                  <a:cubicBezTo>
                    <a:pt x="697" y="11"/>
                    <a:pt x="655" y="1"/>
                    <a:pt x="614" y="1"/>
                  </a:cubicBezTo>
                  <a:close/>
                </a:path>
              </a:pathLst>
            </a:custGeom>
            <a:solidFill>
              <a:srgbClr val="B1C0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0" name="Google Shape;2630;p82"/>
            <p:cNvSpPr/>
            <p:nvPr/>
          </p:nvSpPr>
          <p:spPr>
            <a:xfrm>
              <a:off x="1554675" y="2009623"/>
              <a:ext cx="19714" cy="44146"/>
            </a:xfrm>
            <a:custGeom>
              <a:rect b="b" l="l" r="r" t="t"/>
              <a:pathLst>
                <a:path extrusionOk="0" h="1684" w="752">
                  <a:moveTo>
                    <a:pt x="629" y="0"/>
                  </a:moveTo>
                  <a:cubicBezTo>
                    <a:pt x="490" y="0"/>
                    <a:pt x="359" y="105"/>
                    <a:pt x="347" y="260"/>
                  </a:cubicBezTo>
                  <a:lnTo>
                    <a:pt x="88" y="1271"/>
                  </a:lnTo>
                  <a:lnTo>
                    <a:pt x="73" y="1343"/>
                  </a:lnTo>
                  <a:lnTo>
                    <a:pt x="30" y="1487"/>
                  </a:lnTo>
                  <a:cubicBezTo>
                    <a:pt x="1" y="1559"/>
                    <a:pt x="30" y="1646"/>
                    <a:pt x="102" y="1675"/>
                  </a:cubicBezTo>
                  <a:cubicBezTo>
                    <a:pt x="119" y="1681"/>
                    <a:pt x="134" y="1683"/>
                    <a:pt x="148" y="1683"/>
                  </a:cubicBezTo>
                  <a:cubicBezTo>
                    <a:pt x="239" y="1683"/>
                    <a:pt x="261" y="1574"/>
                    <a:pt x="261" y="1574"/>
                  </a:cubicBezTo>
                  <a:lnTo>
                    <a:pt x="333" y="1300"/>
                  </a:lnTo>
                  <a:lnTo>
                    <a:pt x="578" y="289"/>
                  </a:lnTo>
                  <a:cubicBezTo>
                    <a:pt x="607" y="188"/>
                    <a:pt x="665" y="87"/>
                    <a:pt x="752" y="29"/>
                  </a:cubicBezTo>
                  <a:cubicBezTo>
                    <a:pt x="712" y="9"/>
                    <a:pt x="670" y="0"/>
                    <a:pt x="629" y="0"/>
                  </a:cubicBezTo>
                  <a:close/>
                </a:path>
              </a:pathLst>
            </a:custGeom>
            <a:solidFill>
              <a:srgbClr val="B1C0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1" name="Google Shape;2631;p82"/>
            <p:cNvSpPr/>
            <p:nvPr/>
          </p:nvSpPr>
          <p:spPr>
            <a:xfrm>
              <a:off x="1575123" y="2019087"/>
              <a:ext cx="17433" cy="40345"/>
            </a:xfrm>
            <a:custGeom>
              <a:rect b="b" l="l" r="r" t="t"/>
              <a:pathLst>
                <a:path extrusionOk="0" h="1539" w="665">
                  <a:moveTo>
                    <a:pt x="636" y="0"/>
                  </a:moveTo>
                  <a:cubicBezTo>
                    <a:pt x="535" y="0"/>
                    <a:pt x="448" y="29"/>
                    <a:pt x="376" y="73"/>
                  </a:cubicBezTo>
                  <a:lnTo>
                    <a:pt x="376" y="87"/>
                  </a:lnTo>
                  <a:lnTo>
                    <a:pt x="87" y="1126"/>
                  </a:lnTo>
                  <a:lnTo>
                    <a:pt x="73" y="1198"/>
                  </a:lnTo>
                  <a:lnTo>
                    <a:pt x="29" y="1343"/>
                  </a:lnTo>
                  <a:cubicBezTo>
                    <a:pt x="0" y="1415"/>
                    <a:pt x="29" y="1502"/>
                    <a:pt x="101" y="1530"/>
                  </a:cubicBezTo>
                  <a:cubicBezTo>
                    <a:pt x="118" y="1536"/>
                    <a:pt x="134" y="1539"/>
                    <a:pt x="147" y="1539"/>
                  </a:cubicBezTo>
                  <a:cubicBezTo>
                    <a:pt x="238" y="1539"/>
                    <a:pt x="260" y="1429"/>
                    <a:pt x="260" y="1429"/>
                  </a:cubicBezTo>
                  <a:lnTo>
                    <a:pt x="332" y="1141"/>
                  </a:lnTo>
                  <a:lnTo>
                    <a:pt x="621" y="116"/>
                  </a:lnTo>
                  <a:cubicBezTo>
                    <a:pt x="621" y="73"/>
                    <a:pt x="636" y="29"/>
                    <a:pt x="664" y="0"/>
                  </a:cubicBezTo>
                  <a:close/>
                </a:path>
              </a:pathLst>
            </a:custGeom>
            <a:solidFill>
              <a:srgbClr val="B1C0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2" name="Google Shape;2632;p82"/>
            <p:cNvSpPr/>
            <p:nvPr/>
          </p:nvSpPr>
          <p:spPr>
            <a:xfrm>
              <a:off x="1628864" y="2108008"/>
              <a:ext cx="14025" cy="51145"/>
            </a:xfrm>
            <a:custGeom>
              <a:rect b="b" l="l" r="r" t="t"/>
              <a:pathLst>
                <a:path extrusionOk="0" h="1951" w="535">
                  <a:moveTo>
                    <a:pt x="534" y="1"/>
                  </a:moveTo>
                  <a:lnTo>
                    <a:pt x="477" y="15"/>
                  </a:lnTo>
                  <a:lnTo>
                    <a:pt x="462" y="15"/>
                  </a:lnTo>
                  <a:cubicBezTo>
                    <a:pt x="332" y="15"/>
                    <a:pt x="217" y="73"/>
                    <a:pt x="130" y="159"/>
                  </a:cubicBezTo>
                  <a:cubicBezTo>
                    <a:pt x="44" y="246"/>
                    <a:pt x="0" y="362"/>
                    <a:pt x="15" y="491"/>
                  </a:cubicBezTo>
                  <a:lnTo>
                    <a:pt x="15" y="1574"/>
                  </a:lnTo>
                  <a:lnTo>
                    <a:pt x="15" y="1646"/>
                  </a:lnTo>
                  <a:lnTo>
                    <a:pt x="15" y="1791"/>
                  </a:lnTo>
                  <a:cubicBezTo>
                    <a:pt x="0" y="1877"/>
                    <a:pt x="44" y="1935"/>
                    <a:pt x="130" y="1949"/>
                  </a:cubicBezTo>
                  <a:cubicBezTo>
                    <a:pt x="136" y="1950"/>
                    <a:pt x="141" y="1950"/>
                    <a:pt x="146" y="1950"/>
                  </a:cubicBezTo>
                  <a:cubicBezTo>
                    <a:pt x="259" y="1950"/>
                    <a:pt x="246" y="1805"/>
                    <a:pt x="246" y="1805"/>
                  </a:cubicBezTo>
                  <a:lnTo>
                    <a:pt x="246" y="1516"/>
                  </a:lnTo>
                  <a:lnTo>
                    <a:pt x="246" y="448"/>
                  </a:lnTo>
                  <a:cubicBezTo>
                    <a:pt x="246" y="260"/>
                    <a:pt x="361" y="73"/>
                    <a:pt x="534" y="1"/>
                  </a:cubicBezTo>
                  <a:close/>
                </a:path>
              </a:pathLst>
            </a:custGeom>
            <a:solidFill>
              <a:srgbClr val="B1C0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3" name="Google Shape;2633;p82"/>
            <p:cNvSpPr/>
            <p:nvPr/>
          </p:nvSpPr>
          <p:spPr>
            <a:xfrm>
              <a:off x="1652798" y="2114116"/>
              <a:ext cx="8625" cy="46165"/>
            </a:xfrm>
            <a:custGeom>
              <a:rect b="b" l="l" r="r" t="t"/>
              <a:pathLst>
                <a:path extrusionOk="0" h="1761" w="329">
                  <a:moveTo>
                    <a:pt x="256" y="1"/>
                  </a:moveTo>
                  <a:cubicBezTo>
                    <a:pt x="114" y="1"/>
                    <a:pt x="1" y="139"/>
                    <a:pt x="26" y="287"/>
                  </a:cubicBezTo>
                  <a:lnTo>
                    <a:pt x="26" y="1442"/>
                  </a:lnTo>
                  <a:lnTo>
                    <a:pt x="26" y="1601"/>
                  </a:lnTo>
                  <a:cubicBezTo>
                    <a:pt x="11" y="1673"/>
                    <a:pt x="69" y="1745"/>
                    <a:pt x="141" y="1760"/>
                  </a:cubicBezTo>
                  <a:cubicBezTo>
                    <a:pt x="147" y="1760"/>
                    <a:pt x="152" y="1761"/>
                    <a:pt x="157" y="1761"/>
                  </a:cubicBezTo>
                  <a:cubicBezTo>
                    <a:pt x="271" y="1761"/>
                    <a:pt x="271" y="1615"/>
                    <a:pt x="271" y="1615"/>
                  </a:cubicBezTo>
                  <a:lnTo>
                    <a:pt x="271" y="1327"/>
                  </a:lnTo>
                  <a:lnTo>
                    <a:pt x="271" y="258"/>
                  </a:lnTo>
                  <a:cubicBezTo>
                    <a:pt x="271" y="172"/>
                    <a:pt x="285" y="85"/>
                    <a:pt x="329" y="13"/>
                  </a:cubicBezTo>
                  <a:cubicBezTo>
                    <a:pt x="304" y="5"/>
                    <a:pt x="280" y="1"/>
                    <a:pt x="256" y="1"/>
                  </a:cubicBezTo>
                  <a:close/>
                </a:path>
              </a:pathLst>
            </a:custGeom>
            <a:solidFill>
              <a:srgbClr val="B1C0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4" name="Google Shape;2634;p82"/>
            <p:cNvSpPr/>
            <p:nvPr/>
          </p:nvSpPr>
          <p:spPr>
            <a:xfrm>
              <a:off x="1672459" y="2118049"/>
              <a:ext cx="9411" cy="46034"/>
            </a:xfrm>
            <a:custGeom>
              <a:rect b="b" l="l" r="r" t="t"/>
              <a:pathLst>
                <a:path extrusionOk="0" h="1756" w="359">
                  <a:moveTo>
                    <a:pt x="296" y="1"/>
                  </a:moveTo>
                  <a:cubicBezTo>
                    <a:pt x="125" y="1"/>
                    <a:pt x="0" y="158"/>
                    <a:pt x="26" y="339"/>
                  </a:cubicBezTo>
                  <a:lnTo>
                    <a:pt x="41" y="1379"/>
                  </a:lnTo>
                  <a:lnTo>
                    <a:pt x="41" y="1451"/>
                  </a:lnTo>
                  <a:lnTo>
                    <a:pt x="41" y="1610"/>
                  </a:lnTo>
                  <a:cubicBezTo>
                    <a:pt x="26" y="1682"/>
                    <a:pt x="84" y="1754"/>
                    <a:pt x="156" y="1754"/>
                  </a:cubicBezTo>
                  <a:cubicBezTo>
                    <a:pt x="163" y="1755"/>
                    <a:pt x="170" y="1755"/>
                    <a:pt x="176" y="1755"/>
                  </a:cubicBezTo>
                  <a:cubicBezTo>
                    <a:pt x="299" y="1755"/>
                    <a:pt x="286" y="1624"/>
                    <a:pt x="286" y="1624"/>
                  </a:cubicBezTo>
                  <a:lnTo>
                    <a:pt x="286" y="1335"/>
                  </a:lnTo>
                  <a:lnTo>
                    <a:pt x="272" y="296"/>
                  </a:lnTo>
                  <a:cubicBezTo>
                    <a:pt x="257" y="195"/>
                    <a:pt x="301" y="94"/>
                    <a:pt x="358" y="7"/>
                  </a:cubicBezTo>
                  <a:cubicBezTo>
                    <a:pt x="337" y="3"/>
                    <a:pt x="316" y="1"/>
                    <a:pt x="296" y="1"/>
                  </a:cubicBezTo>
                  <a:close/>
                </a:path>
              </a:pathLst>
            </a:custGeom>
            <a:solidFill>
              <a:srgbClr val="B1C0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5" name="Google Shape;2635;p82"/>
            <p:cNvSpPr/>
            <p:nvPr/>
          </p:nvSpPr>
          <p:spPr>
            <a:xfrm>
              <a:off x="1694323" y="2122400"/>
              <a:ext cx="7209" cy="42416"/>
            </a:xfrm>
            <a:custGeom>
              <a:rect b="b" l="l" r="r" t="t"/>
              <a:pathLst>
                <a:path extrusionOk="0" h="1618" w="275">
                  <a:moveTo>
                    <a:pt x="246" y="0"/>
                  </a:moveTo>
                  <a:cubicBezTo>
                    <a:pt x="159" y="29"/>
                    <a:pt x="87" y="72"/>
                    <a:pt x="15" y="145"/>
                  </a:cubicBezTo>
                  <a:lnTo>
                    <a:pt x="15" y="159"/>
                  </a:lnTo>
                  <a:lnTo>
                    <a:pt x="15" y="1314"/>
                  </a:lnTo>
                  <a:lnTo>
                    <a:pt x="15" y="1473"/>
                  </a:lnTo>
                  <a:cubicBezTo>
                    <a:pt x="1" y="1545"/>
                    <a:pt x="58" y="1617"/>
                    <a:pt x="131" y="1617"/>
                  </a:cubicBezTo>
                  <a:cubicBezTo>
                    <a:pt x="137" y="1618"/>
                    <a:pt x="144" y="1618"/>
                    <a:pt x="150" y="1618"/>
                  </a:cubicBezTo>
                  <a:cubicBezTo>
                    <a:pt x="274" y="1618"/>
                    <a:pt x="260" y="1487"/>
                    <a:pt x="260" y="1487"/>
                  </a:cubicBezTo>
                  <a:lnTo>
                    <a:pt x="260" y="1198"/>
                  </a:lnTo>
                  <a:lnTo>
                    <a:pt x="260" y="130"/>
                  </a:lnTo>
                  <a:cubicBezTo>
                    <a:pt x="260" y="87"/>
                    <a:pt x="260" y="43"/>
                    <a:pt x="275" y="0"/>
                  </a:cubicBezTo>
                  <a:close/>
                </a:path>
              </a:pathLst>
            </a:custGeom>
            <a:solidFill>
              <a:srgbClr val="B1C0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6" name="Google Shape;2636;p82"/>
            <p:cNvSpPr/>
            <p:nvPr/>
          </p:nvSpPr>
          <p:spPr>
            <a:xfrm>
              <a:off x="1621288" y="2227208"/>
              <a:ext cx="92749" cy="34840"/>
            </a:xfrm>
            <a:custGeom>
              <a:rect b="b" l="l" r="r" t="t"/>
              <a:pathLst>
                <a:path extrusionOk="0" h="1329" w="3538">
                  <a:moveTo>
                    <a:pt x="203" y="1"/>
                  </a:moveTo>
                  <a:cubicBezTo>
                    <a:pt x="87" y="15"/>
                    <a:pt x="1" y="116"/>
                    <a:pt x="15" y="246"/>
                  </a:cubicBezTo>
                  <a:lnTo>
                    <a:pt x="15" y="1329"/>
                  </a:lnTo>
                  <a:lnTo>
                    <a:pt x="3523" y="1329"/>
                  </a:lnTo>
                  <a:lnTo>
                    <a:pt x="3523" y="261"/>
                  </a:lnTo>
                  <a:lnTo>
                    <a:pt x="3523" y="246"/>
                  </a:lnTo>
                  <a:cubicBezTo>
                    <a:pt x="3537" y="116"/>
                    <a:pt x="3451" y="15"/>
                    <a:pt x="3321" y="1"/>
                  </a:cubicBezTo>
                  <a:close/>
                </a:path>
              </a:pathLst>
            </a:custGeom>
            <a:solidFill>
              <a:srgbClr val="EDEF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7" name="Google Shape;2637;p82"/>
            <p:cNvSpPr/>
            <p:nvPr/>
          </p:nvSpPr>
          <p:spPr>
            <a:xfrm>
              <a:off x="1639822" y="2227208"/>
              <a:ext cx="74215" cy="34840"/>
            </a:xfrm>
            <a:custGeom>
              <a:rect b="b" l="l" r="r" t="t"/>
              <a:pathLst>
                <a:path extrusionOk="0" h="1329" w="2831">
                  <a:moveTo>
                    <a:pt x="1" y="1"/>
                  </a:moveTo>
                  <a:lnTo>
                    <a:pt x="1" y="1329"/>
                  </a:lnTo>
                  <a:lnTo>
                    <a:pt x="2816" y="1329"/>
                  </a:lnTo>
                  <a:lnTo>
                    <a:pt x="2816" y="275"/>
                  </a:lnTo>
                  <a:lnTo>
                    <a:pt x="2816" y="246"/>
                  </a:lnTo>
                  <a:cubicBezTo>
                    <a:pt x="2830" y="116"/>
                    <a:pt x="2744" y="15"/>
                    <a:pt x="2614" y="1"/>
                  </a:cubicBezTo>
                  <a:close/>
                </a:path>
              </a:pathLst>
            </a:custGeom>
            <a:solidFill>
              <a:srgbClr val="F6F7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8" name="Google Shape;2638;p82"/>
            <p:cNvSpPr/>
            <p:nvPr/>
          </p:nvSpPr>
          <p:spPr>
            <a:xfrm>
              <a:off x="1360920" y="2260134"/>
              <a:ext cx="92749" cy="34473"/>
            </a:xfrm>
            <a:custGeom>
              <a:rect b="b" l="l" r="r" t="t"/>
              <a:pathLst>
                <a:path extrusionOk="0" h="1315" w="3538">
                  <a:moveTo>
                    <a:pt x="218" y="1"/>
                  </a:moveTo>
                  <a:cubicBezTo>
                    <a:pt x="88" y="1"/>
                    <a:pt x="1" y="116"/>
                    <a:pt x="15" y="232"/>
                  </a:cubicBezTo>
                  <a:lnTo>
                    <a:pt x="15" y="1314"/>
                  </a:lnTo>
                  <a:lnTo>
                    <a:pt x="3523" y="1314"/>
                  </a:lnTo>
                  <a:lnTo>
                    <a:pt x="3523" y="260"/>
                  </a:lnTo>
                  <a:cubicBezTo>
                    <a:pt x="3523" y="260"/>
                    <a:pt x="3523" y="246"/>
                    <a:pt x="3523" y="232"/>
                  </a:cubicBezTo>
                  <a:cubicBezTo>
                    <a:pt x="3538" y="116"/>
                    <a:pt x="3451" y="1"/>
                    <a:pt x="3336" y="1"/>
                  </a:cubicBezTo>
                  <a:close/>
                </a:path>
              </a:pathLst>
            </a:custGeom>
            <a:solidFill>
              <a:srgbClr val="EDEF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9" name="Google Shape;2639;p82"/>
            <p:cNvSpPr/>
            <p:nvPr/>
          </p:nvSpPr>
          <p:spPr>
            <a:xfrm>
              <a:off x="1381368" y="2260134"/>
              <a:ext cx="72301" cy="34473"/>
            </a:xfrm>
            <a:custGeom>
              <a:rect b="b" l="l" r="r" t="t"/>
              <a:pathLst>
                <a:path extrusionOk="0" h="1315" w="2758">
                  <a:moveTo>
                    <a:pt x="0" y="1"/>
                  </a:moveTo>
                  <a:lnTo>
                    <a:pt x="0" y="1314"/>
                  </a:lnTo>
                  <a:lnTo>
                    <a:pt x="2743" y="1314"/>
                  </a:lnTo>
                  <a:lnTo>
                    <a:pt x="2743" y="260"/>
                  </a:lnTo>
                  <a:cubicBezTo>
                    <a:pt x="2743" y="260"/>
                    <a:pt x="2743" y="246"/>
                    <a:pt x="2743" y="232"/>
                  </a:cubicBezTo>
                  <a:cubicBezTo>
                    <a:pt x="2758" y="116"/>
                    <a:pt x="2671" y="1"/>
                    <a:pt x="2556" y="1"/>
                  </a:cubicBezTo>
                  <a:close/>
                </a:path>
              </a:pathLst>
            </a:custGeom>
            <a:solidFill>
              <a:srgbClr val="F6F7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40" name="Google Shape;2640;p82"/>
          <p:cNvGrpSpPr/>
          <p:nvPr/>
        </p:nvGrpSpPr>
        <p:grpSpPr>
          <a:xfrm>
            <a:off x="1821465" y="1981993"/>
            <a:ext cx="372410" cy="372410"/>
            <a:chOff x="1821465" y="1981993"/>
            <a:chExt cx="372410" cy="372410"/>
          </a:xfrm>
        </p:grpSpPr>
        <p:sp>
          <p:nvSpPr>
            <p:cNvPr id="2641" name="Google Shape;2641;p82"/>
            <p:cNvSpPr/>
            <p:nvPr/>
          </p:nvSpPr>
          <p:spPr>
            <a:xfrm>
              <a:off x="1821858" y="1981993"/>
              <a:ext cx="282336" cy="186205"/>
            </a:xfrm>
            <a:custGeom>
              <a:rect b="b" l="l" r="r" t="t"/>
              <a:pathLst>
                <a:path extrusionOk="0" h="7103" w="10770">
                  <a:moveTo>
                    <a:pt x="910" y="1"/>
                  </a:moveTo>
                  <a:cubicBezTo>
                    <a:pt x="405" y="1"/>
                    <a:pt x="0" y="405"/>
                    <a:pt x="0" y="925"/>
                  </a:cubicBezTo>
                  <a:lnTo>
                    <a:pt x="0" y="6872"/>
                  </a:lnTo>
                  <a:cubicBezTo>
                    <a:pt x="0" y="7002"/>
                    <a:pt x="101" y="7103"/>
                    <a:pt x="231" y="7103"/>
                  </a:cubicBezTo>
                  <a:lnTo>
                    <a:pt x="2527" y="7103"/>
                  </a:lnTo>
                  <a:cubicBezTo>
                    <a:pt x="2772" y="7103"/>
                    <a:pt x="2989" y="6901"/>
                    <a:pt x="2989" y="6641"/>
                  </a:cubicBezTo>
                  <a:lnTo>
                    <a:pt x="2989" y="6179"/>
                  </a:lnTo>
                  <a:cubicBezTo>
                    <a:pt x="2989" y="5991"/>
                    <a:pt x="2902" y="5804"/>
                    <a:pt x="2758" y="5674"/>
                  </a:cubicBezTo>
                  <a:cubicBezTo>
                    <a:pt x="1848" y="4909"/>
                    <a:pt x="2382" y="3436"/>
                    <a:pt x="3566" y="3436"/>
                  </a:cubicBezTo>
                  <a:cubicBezTo>
                    <a:pt x="4750" y="3436"/>
                    <a:pt x="5284" y="4909"/>
                    <a:pt x="4360" y="5674"/>
                  </a:cubicBezTo>
                  <a:cubicBezTo>
                    <a:pt x="4216" y="5804"/>
                    <a:pt x="4129" y="5991"/>
                    <a:pt x="4129" y="6179"/>
                  </a:cubicBezTo>
                  <a:lnTo>
                    <a:pt x="4129" y="6655"/>
                  </a:lnTo>
                  <a:cubicBezTo>
                    <a:pt x="4129" y="6901"/>
                    <a:pt x="4331" y="7103"/>
                    <a:pt x="4591" y="7103"/>
                  </a:cubicBezTo>
                  <a:lnTo>
                    <a:pt x="7088" y="7103"/>
                  </a:lnTo>
                  <a:lnTo>
                    <a:pt x="7088" y="4577"/>
                  </a:lnTo>
                  <a:cubicBezTo>
                    <a:pt x="7088" y="4331"/>
                    <a:pt x="7290" y="4129"/>
                    <a:pt x="7550" y="4129"/>
                  </a:cubicBezTo>
                  <a:lnTo>
                    <a:pt x="8012" y="4129"/>
                  </a:lnTo>
                  <a:cubicBezTo>
                    <a:pt x="8214" y="4129"/>
                    <a:pt x="8402" y="4216"/>
                    <a:pt x="8532" y="4360"/>
                  </a:cubicBezTo>
                  <a:cubicBezTo>
                    <a:pt x="8795" y="4680"/>
                    <a:pt x="9150" y="4823"/>
                    <a:pt x="9499" y="4823"/>
                  </a:cubicBezTo>
                  <a:cubicBezTo>
                    <a:pt x="10143" y="4823"/>
                    <a:pt x="10769" y="4334"/>
                    <a:pt x="10769" y="3566"/>
                  </a:cubicBezTo>
                  <a:cubicBezTo>
                    <a:pt x="10769" y="2788"/>
                    <a:pt x="10142" y="2296"/>
                    <a:pt x="9496" y="2296"/>
                  </a:cubicBezTo>
                  <a:cubicBezTo>
                    <a:pt x="9148" y="2296"/>
                    <a:pt x="8795" y="2439"/>
                    <a:pt x="8532" y="2758"/>
                  </a:cubicBezTo>
                  <a:cubicBezTo>
                    <a:pt x="8402" y="2902"/>
                    <a:pt x="8214" y="2989"/>
                    <a:pt x="8012" y="2989"/>
                  </a:cubicBezTo>
                  <a:lnTo>
                    <a:pt x="7550" y="2989"/>
                  </a:lnTo>
                  <a:cubicBezTo>
                    <a:pt x="7305" y="2989"/>
                    <a:pt x="7088" y="2772"/>
                    <a:pt x="7088" y="2527"/>
                  </a:cubicBezTo>
                  <a:lnTo>
                    <a:pt x="7088" y="232"/>
                  </a:lnTo>
                  <a:cubicBezTo>
                    <a:pt x="7103" y="116"/>
                    <a:pt x="7002" y="1"/>
                    <a:pt x="6872" y="1"/>
                  </a:cubicBezTo>
                  <a:close/>
                </a:path>
              </a:pathLst>
            </a:custGeom>
            <a:solidFill>
              <a:srgbClr val="9AAA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2" name="Google Shape;2642;p82"/>
            <p:cNvSpPr/>
            <p:nvPr/>
          </p:nvSpPr>
          <p:spPr>
            <a:xfrm>
              <a:off x="2007670" y="1981993"/>
              <a:ext cx="186205" cy="282336"/>
            </a:xfrm>
            <a:custGeom>
              <a:rect b="b" l="l" r="r" t="t"/>
              <a:pathLst>
                <a:path extrusionOk="0" h="10770" w="7103">
                  <a:moveTo>
                    <a:pt x="246" y="1"/>
                  </a:moveTo>
                  <a:cubicBezTo>
                    <a:pt x="116" y="1"/>
                    <a:pt x="15" y="102"/>
                    <a:pt x="15" y="232"/>
                  </a:cubicBezTo>
                  <a:lnTo>
                    <a:pt x="15" y="2512"/>
                  </a:lnTo>
                  <a:cubicBezTo>
                    <a:pt x="15" y="2772"/>
                    <a:pt x="217" y="2974"/>
                    <a:pt x="462" y="2974"/>
                  </a:cubicBezTo>
                  <a:lnTo>
                    <a:pt x="924" y="2974"/>
                  </a:lnTo>
                  <a:cubicBezTo>
                    <a:pt x="1126" y="2974"/>
                    <a:pt x="1314" y="2902"/>
                    <a:pt x="1444" y="2743"/>
                  </a:cubicBezTo>
                  <a:cubicBezTo>
                    <a:pt x="1705" y="2427"/>
                    <a:pt x="2056" y="2285"/>
                    <a:pt x="2402" y="2285"/>
                  </a:cubicBezTo>
                  <a:cubicBezTo>
                    <a:pt x="3050" y="2285"/>
                    <a:pt x="3681" y="2780"/>
                    <a:pt x="3681" y="3552"/>
                  </a:cubicBezTo>
                  <a:cubicBezTo>
                    <a:pt x="3681" y="4323"/>
                    <a:pt x="3050" y="4819"/>
                    <a:pt x="2402" y="4819"/>
                  </a:cubicBezTo>
                  <a:cubicBezTo>
                    <a:pt x="2056" y="4819"/>
                    <a:pt x="1705" y="4677"/>
                    <a:pt x="1444" y="4360"/>
                  </a:cubicBezTo>
                  <a:cubicBezTo>
                    <a:pt x="1314" y="4201"/>
                    <a:pt x="1126" y="4115"/>
                    <a:pt x="924" y="4115"/>
                  </a:cubicBezTo>
                  <a:lnTo>
                    <a:pt x="448" y="4115"/>
                  </a:lnTo>
                  <a:cubicBezTo>
                    <a:pt x="202" y="4115"/>
                    <a:pt x="0" y="4317"/>
                    <a:pt x="0" y="4577"/>
                  </a:cubicBezTo>
                  <a:lnTo>
                    <a:pt x="0" y="7103"/>
                  </a:lnTo>
                  <a:lnTo>
                    <a:pt x="2526" y="7103"/>
                  </a:lnTo>
                  <a:cubicBezTo>
                    <a:pt x="2772" y="7103"/>
                    <a:pt x="2974" y="7305"/>
                    <a:pt x="2974" y="7565"/>
                  </a:cubicBezTo>
                  <a:lnTo>
                    <a:pt x="2974" y="8012"/>
                  </a:lnTo>
                  <a:cubicBezTo>
                    <a:pt x="2988" y="8214"/>
                    <a:pt x="2902" y="8402"/>
                    <a:pt x="2743" y="8532"/>
                  </a:cubicBezTo>
                  <a:cubicBezTo>
                    <a:pt x="1833" y="9283"/>
                    <a:pt x="2368" y="10769"/>
                    <a:pt x="3551" y="10769"/>
                  </a:cubicBezTo>
                  <a:cubicBezTo>
                    <a:pt x="4735" y="10769"/>
                    <a:pt x="5269" y="9283"/>
                    <a:pt x="4360" y="8532"/>
                  </a:cubicBezTo>
                  <a:cubicBezTo>
                    <a:pt x="4201" y="8402"/>
                    <a:pt x="4114" y="8214"/>
                    <a:pt x="4129" y="8012"/>
                  </a:cubicBezTo>
                  <a:lnTo>
                    <a:pt x="4129" y="7550"/>
                  </a:lnTo>
                  <a:cubicBezTo>
                    <a:pt x="4129" y="7305"/>
                    <a:pt x="4331" y="7103"/>
                    <a:pt x="4576" y="7103"/>
                  </a:cubicBezTo>
                  <a:lnTo>
                    <a:pt x="6886" y="7103"/>
                  </a:lnTo>
                  <a:cubicBezTo>
                    <a:pt x="7001" y="7103"/>
                    <a:pt x="7102" y="7002"/>
                    <a:pt x="7102" y="6872"/>
                  </a:cubicBezTo>
                  <a:lnTo>
                    <a:pt x="7102" y="925"/>
                  </a:lnTo>
                  <a:cubicBezTo>
                    <a:pt x="7102" y="419"/>
                    <a:pt x="6698" y="1"/>
                    <a:pt x="6193" y="1"/>
                  </a:cubicBezTo>
                  <a:close/>
                </a:path>
              </a:pathLst>
            </a:custGeom>
            <a:solidFill>
              <a:srgbClr val="A9BA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3" name="Google Shape;2643;p82"/>
            <p:cNvSpPr/>
            <p:nvPr/>
          </p:nvSpPr>
          <p:spPr>
            <a:xfrm>
              <a:off x="1911540" y="2167805"/>
              <a:ext cx="282336" cy="186598"/>
            </a:xfrm>
            <a:custGeom>
              <a:rect b="b" l="l" r="r" t="t"/>
              <a:pathLst>
                <a:path extrusionOk="0" h="7118" w="10770">
                  <a:moveTo>
                    <a:pt x="3682" y="0"/>
                  </a:moveTo>
                  <a:lnTo>
                    <a:pt x="3682" y="2527"/>
                  </a:lnTo>
                  <a:cubicBezTo>
                    <a:pt x="3682" y="2786"/>
                    <a:pt x="3480" y="2989"/>
                    <a:pt x="3220" y="2989"/>
                  </a:cubicBezTo>
                  <a:lnTo>
                    <a:pt x="2758" y="2989"/>
                  </a:lnTo>
                  <a:cubicBezTo>
                    <a:pt x="2556" y="2989"/>
                    <a:pt x="2368" y="2902"/>
                    <a:pt x="2238" y="2743"/>
                  </a:cubicBezTo>
                  <a:cubicBezTo>
                    <a:pt x="1977" y="2426"/>
                    <a:pt x="1626" y="2285"/>
                    <a:pt x="1279" y="2285"/>
                  </a:cubicBezTo>
                  <a:cubicBezTo>
                    <a:pt x="632" y="2285"/>
                    <a:pt x="1" y="2780"/>
                    <a:pt x="1" y="3552"/>
                  </a:cubicBezTo>
                  <a:cubicBezTo>
                    <a:pt x="1" y="4323"/>
                    <a:pt x="632" y="4818"/>
                    <a:pt x="1279" y="4818"/>
                  </a:cubicBezTo>
                  <a:cubicBezTo>
                    <a:pt x="1626" y="4818"/>
                    <a:pt x="1977" y="4677"/>
                    <a:pt x="2238" y="4360"/>
                  </a:cubicBezTo>
                  <a:cubicBezTo>
                    <a:pt x="2368" y="4201"/>
                    <a:pt x="2556" y="4129"/>
                    <a:pt x="2758" y="4129"/>
                  </a:cubicBezTo>
                  <a:lnTo>
                    <a:pt x="3220" y="4129"/>
                  </a:lnTo>
                  <a:cubicBezTo>
                    <a:pt x="3465" y="4129"/>
                    <a:pt x="3667" y="4331"/>
                    <a:pt x="3667" y="4591"/>
                  </a:cubicBezTo>
                  <a:lnTo>
                    <a:pt x="3667" y="6872"/>
                  </a:lnTo>
                  <a:cubicBezTo>
                    <a:pt x="3667" y="7002"/>
                    <a:pt x="3768" y="7117"/>
                    <a:pt x="3913" y="7117"/>
                  </a:cubicBezTo>
                  <a:lnTo>
                    <a:pt x="9860" y="7117"/>
                  </a:lnTo>
                  <a:cubicBezTo>
                    <a:pt x="10365" y="7117"/>
                    <a:pt x="10769" y="6698"/>
                    <a:pt x="10769" y="6193"/>
                  </a:cubicBezTo>
                  <a:lnTo>
                    <a:pt x="10769" y="246"/>
                  </a:lnTo>
                  <a:cubicBezTo>
                    <a:pt x="10769" y="116"/>
                    <a:pt x="10668" y="15"/>
                    <a:pt x="10553" y="15"/>
                  </a:cubicBezTo>
                  <a:lnTo>
                    <a:pt x="8272" y="15"/>
                  </a:lnTo>
                  <a:cubicBezTo>
                    <a:pt x="8012" y="15"/>
                    <a:pt x="7810" y="217"/>
                    <a:pt x="7810" y="477"/>
                  </a:cubicBezTo>
                  <a:lnTo>
                    <a:pt x="7810" y="924"/>
                  </a:lnTo>
                  <a:cubicBezTo>
                    <a:pt x="7796" y="1126"/>
                    <a:pt x="7882" y="1314"/>
                    <a:pt x="8041" y="1444"/>
                  </a:cubicBezTo>
                  <a:cubicBezTo>
                    <a:pt x="8951" y="2195"/>
                    <a:pt x="8416" y="3681"/>
                    <a:pt x="7233" y="3681"/>
                  </a:cubicBezTo>
                  <a:cubicBezTo>
                    <a:pt x="6049" y="3681"/>
                    <a:pt x="5515" y="2195"/>
                    <a:pt x="6424" y="1444"/>
                  </a:cubicBezTo>
                  <a:cubicBezTo>
                    <a:pt x="6583" y="1314"/>
                    <a:pt x="6670" y="1126"/>
                    <a:pt x="6670" y="924"/>
                  </a:cubicBezTo>
                  <a:lnTo>
                    <a:pt x="6670" y="462"/>
                  </a:lnTo>
                  <a:cubicBezTo>
                    <a:pt x="6670" y="203"/>
                    <a:pt x="6453" y="0"/>
                    <a:pt x="6208" y="0"/>
                  </a:cubicBezTo>
                  <a:close/>
                </a:path>
              </a:pathLst>
            </a:custGeom>
            <a:solidFill>
              <a:srgbClr val="ADBD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4" name="Google Shape;2644;p82"/>
            <p:cNvSpPr/>
            <p:nvPr/>
          </p:nvSpPr>
          <p:spPr>
            <a:xfrm>
              <a:off x="1821465" y="2072067"/>
              <a:ext cx="186598" cy="281942"/>
            </a:xfrm>
            <a:custGeom>
              <a:rect b="b" l="l" r="r" t="t"/>
              <a:pathLst>
                <a:path extrusionOk="0" h="10755" w="7118">
                  <a:moveTo>
                    <a:pt x="3566" y="0"/>
                  </a:moveTo>
                  <a:cubicBezTo>
                    <a:pt x="2383" y="0"/>
                    <a:pt x="1849" y="1473"/>
                    <a:pt x="2758" y="2238"/>
                  </a:cubicBezTo>
                  <a:cubicBezTo>
                    <a:pt x="2917" y="2368"/>
                    <a:pt x="2989" y="2555"/>
                    <a:pt x="2989" y="2743"/>
                  </a:cubicBezTo>
                  <a:lnTo>
                    <a:pt x="2989" y="3205"/>
                  </a:lnTo>
                  <a:cubicBezTo>
                    <a:pt x="2989" y="3465"/>
                    <a:pt x="2787" y="3667"/>
                    <a:pt x="2527" y="3667"/>
                  </a:cubicBezTo>
                  <a:lnTo>
                    <a:pt x="246" y="3667"/>
                  </a:lnTo>
                  <a:cubicBezTo>
                    <a:pt x="238" y="3666"/>
                    <a:pt x="230" y="3665"/>
                    <a:pt x="222" y="3665"/>
                  </a:cubicBezTo>
                  <a:cubicBezTo>
                    <a:pt x="102" y="3665"/>
                    <a:pt x="1" y="3762"/>
                    <a:pt x="1" y="3883"/>
                  </a:cubicBezTo>
                  <a:lnTo>
                    <a:pt x="1" y="9845"/>
                  </a:lnTo>
                  <a:cubicBezTo>
                    <a:pt x="1" y="10350"/>
                    <a:pt x="405" y="10755"/>
                    <a:pt x="925" y="10755"/>
                  </a:cubicBezTo>
                  <a:lnTo>
                    <a:pt x="6872" y="10755"/>
                  </a:lnTo>
                  <a:cubicBezTo>
                    <a:pt x="7002" y="10755"/>
                    <a:pt x="7103" y="10654"/>
                    <a:pt x="7103" y="10524"/>
                  </a:cubicBezTo>
                  <a:lnTo>
                    <a:pt x="7103" y="8257"/>
                  </a:lnTo>
                  <a:cubicBezTo>
                    <a:pt x="7103" y="7997"/>
                    <a:pt x="6901" y="7795"/>
                    <a:pt x="6641" y="7795"/>
                  </a:cubicBezTo>
                  <a:lnTo>
                    <a:pt x="6194" y="7795"/>
                  </a:lnTo>
                  <a:cubicBezTo>
                    <a:pt x="5992" y="7795"/>
                    <a:pt x="5804" y="7882"/>
                    <a:pt x="5674" y="8026"/>
                  </a:cubicBezTo>
                  <a:cubicBezTo>
                    <a:pt x="5408" y="8343"/>
                    <a:pt x="5055" y="8485"/>
                    <a:pt x="4709" y="8485"/>
                  </a:cubicBezTo>
                  <a:cubicBezTo>
                    <a:pt x="4062" y="8485"/>
                    <a:pt x="3437" y="7989"/>
                    <a:pt x="3437" y="7218"/>
                  </a:cubicBezTo>
                  <a:cubicBezTo>
                    <a:pt x="3437" y="6450"/>
                    <a:pt x="4057" y="5955"/>
                    <a:pt x="4701" y="5955"/>
                  </a:cubicBezTo>
                  <a:cubicBezTo>
                    <a:pt x="5050" y="5955"/>
                    <a:pt x="5406" y="6100"/>
                    <a:pt x="5674" y="6424"/>
                  </a:cubicBezTo>
                  <a:cubicBezTo>
                    <a:pt x="5804" y="6568"/>
                    <a:pt x="5992" y="6655"/>
                    <a:pt x="6194" y="6655"/>
                  </a:cubicBezTo>
                  <a:lnTo>
                    <a:pt x="6656" y="6655"/>
                  </a:lnTo>
                  <a:cubicBezTo>
                    <a:pt x="6916" y="6655"/>
                    <a:pt x="7118" y="6453"/>
                    <a:pt x="7118" y="6193"/>
                  </a:cubicBezTo>
                  <a:lnTo>
                    <a:pt x="7118" y="3667"/>
                  </a:lnTo>
                  <a:lnTo>
                    <a:pt x="4591" y="3667"/>
                  </a:lnTo>
                  <a:cubicBezTo>
                    <a:pt x="4346" y="3667"/>
                    <a:pt x="4129" y="3465"/>
                    <a:pt x="4129" y="3219"/>
                  </a:cubicBezTo>
                  <a:lnTo>
                    <a:pt x="4129" y="2743"/>
                  </a:lnTo>
                  <a:cubicBezTo>
                    <a:pt x="4129" y="2555"/>
                    <a:pt x="4216" y="2368"/>
                    <a:pt x="4375" y="2238"/>
                  </a:cubicBezTo>
                  <a:cubicBezTo>
                    <a:pt x="5284" y="1473"/>
                    <a:pt x="4750" y="0"/>
                    <a:pt x="3566" y="0"/>
                  </a:cubicBezTo>
                  <a:close/>
                </a:path>
              </a:pathLst>
            </a:custGeom>
            <a:solidFill>
              <a:srgbClr val="D3DC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5" name="Google Shape;2645;p82"/>
            <p:cNvSpPr/>
            <p:nvPr/>
          </p:nvSpPr>
          <p:spPr>
            <a:xfrm>
              <a:off x="1821858" y="2167805"/>
              <a:ext cx="42023" cy="186205"/>
            </a:xfrm>
            <a:custGeom>
              <a:rect b="b" l="l" r="r" t="t"/>
              <a:pathLst>
                <a:path extrusionOk="0" h="7103" w="1603">
                  <a:moveTo>
                    <a:pt x="231" y="0"/>
                  </a:moveTo>
                  <a:cubicBezTo>
                    <a:pt x="101" y="0"/>
                    <a:pt x="0" y="101"/>
                    <a:pt x="0" y="231"/>
                  </a:cubicBezTo>
                  <a:lnTo>
                    <a:pt x="0" y="6193"/>
                  </a:lnTo>
                  <a:cubicBezTo>
                    <a:pt x="0" y="6698"/>
                    <a:pt x="405" y="7103"/>
                    <a:pt x="910" y="7103"/>
                  </a:cubicBezTo>
                  <a:lnTo>
                    <a:pt x="1603" y="7103"/>
                  </a:lnTo>
                  <a:cubicBezTo>
                    <a:pt x="1097" y="7103"/>
                    <a:pt x="693" y="6698"/>
                    <a:pt x="693" y="6193"/>
                  </a:cubicBezTo>
                  <a:lnTo>
                    <a:pt x="693" y="231"/>
                  </a:lnTo>
                  <a:cubicBezTo>
                    <a:pt x="693" y="101"/>
                    <a:pt x="794" y="0"/>
                    <a:pt x="92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6" name="Google Shape;2646;p82"/>
            <p:cNvSpPr/>
            <p:nvPr/>
          </p:nvSpPr>
          <p:spPr>
            <a:xfrm>
              <a:off x="1869989" y="2072303"/>
              <a:ext cx="51041" cy="95894"/>
            </a:xfrm>
            <a:custGeom>
              <a:rect b="b" l="l" r="r" t="t"/>
              <a:pathLst>
                <a:path extrusionOk="0" h="3658" w="1947">
                  <a:moveTo>
                    <a:pt x="1714" y="0"/>
                  </a:moveTo>
                  <a:cubicBezTo>
                    <a:pt x="590" y="0"/>
                    <a:pt x="1" y="1444"/>
                    <a:pt x="907" y="2229"/>
                  </a:cubicBezTo>
                  <a:cubicBezTo>
                    <a:pt x="1066" y="2359"/>
                    <a:pt x="1138" y="2546"/>
                    <a:pt x="1138" y="2748"/>
                  </a:cubicBezTo>
                  <a:lnTo>
                    <a:pt x="1138" y="3196"/>
                  </a:lnTo>
                  <a:cubicBezTo>
                    <a:pt x="1138" y="3456"/>
                    <a:pt x="936" y="3658"/>
                    <a:pt x="676" y="3658"/>
                  </a:cubicBezTo>
                  <a:lnTo>
                    <a:pt x="1138" y="3658"/>
                  </a:lnTo>
                  <a:cubicBezTo>
                    <a:pt x="1398" y="3658"/>
                    <a:pt x="1600" y="3456"/>
                    <a:pt x="1600" y="3196"/>
                  </a:cubicBezTo>
                  <a:lnTo>
                    <a:pt x="1600" y="2734"/>
                  </a:lnTo>
                  <a:cubicBezTo>
                    <a:pt x="1600" y="2546"/>
                    <a:pt x="1513" y="2359"/>
                    <a:pt x="1369" y="2229"/>
                  </a:cubicBezTo>
                  <a:cubicBezTo>
                    <a:pt x="561" y="1536"/>
                    <a:pt x="893" y="222"/>
                    <a:pt x="1946" y="20"/>
                  </a:cubicBezTo>
                  <a:cubicBezTo>
                    <a:pt x="1867" y="7"/>
                    <a:pt x="1789" y="0"/>
                    <a:pt x="171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7" name="Google Shape;2647;p82"/>
            <p:cNvSpPr/>
            <p:nvPr/>
          </p:nvSpPr>
          <p:spPr>
            <a:xfrm>
              <a:off x="1821858" y="1981993"/>
              <a:ext cx="42023" cy="186205"/>
            </a:xfrm>
            <a:custGeom>
              <a:rect b="b" l="l" r="r" t="t"/>
              <a:pathLst>
                <a:path extrusionOk="0" h="7103" w="1603">
                  <a:moveTo>
                    <a:pt x="910" y="1"/>
                  </a:moveTo>
                  <a:cubicBezTo>
                    <a:pt x="405" y="1"/>
                    <a:pt x="0" y="405"/>
                    <a:pt x="0" y="925"/>
                  </a:cubicBezTo>
                  <a:lnTo>
                    <a:pt x="0" y="6872"/>
                  </a:lnTo>
                  <a:cubicBezTo>
                    <a:pt x="0" y="7002"/>
                    <a:pt x="101" y="7103"/>
                    <a:pt x="231" y="7103"/>
                  </a:cubicBezTo>
                  <a:lnTo>
                    <a:pt x="910" y="7103"/>
                  </a:lnTo>
                  <a:cubicBezTo>
                    <a:pt x="794" y="7103"/>
                    <a:pt x="693" y="7002"/>
                    <a:pt x="693" y="6872"/>
                  </a:cubicBezTo>
                  <a:lnTo>
                    <a:pt x="693" y="925"/>
                  </a:lnTo>
                  <a:cubicBezTo>
                    <a:pt x="693" y="405"/>
                    <a:pt x="1097" y="1"/>
                    <a:pt x="1603" y="1"/>
                  </a:cubicBezTo>
                  <a:close/>
                </a:path>
              </a:pathLst>
            </a:custGeom>
            <a:solidFill>
              <a:srgbClr val="8397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8" name="Google Shape;2648;p82"/>
            <p:cNvSpPr/>
            <p:nvPr/>
          </p:nvSpPr>
          <p:spPr>
            <a:xfrm>
              <a:off x="2076904" y="2041658"/>
              <a:ext cx="45064" cy="66560"/>
            </a:xfrm>
            <a:custGeom>
              <a:rect b="b" l="l" r="r" t="t"/>
              <a:pathLst>
                <a:path extrusionOk="0" h="2539" w="1719">
                  <a:moveTo>
                    <a:pt x="347" y="0"/>
                  </a:moveTo>
                  <a:cubicBezTo>
                    <a:pt x="233" y="0"/>
                    <a:pt x="116" y="16"/>
                    <a:pt x="1" y="49"/>
                  </a:cubicBezTo>
                  <a:cubicBezTo>
                    <a:pt x="1343" y="323"/>
                    <a:pt x="1343" y="2228"/>
                    <a:pt x="15" y="2517"/>
                  </a:cubicBezTo>
                  <a:cubicBezTo>
                    <a:pt x="87" y="2532"/>
                    <a:pt x="163" y="2539"/>
                    <a:pt x="241" y="2539"/>
                  </a:cubicBezTo>
                  <a:cubicBezTo>
                    <a:pt x="318" y="2539"/>
                    <a:pt x="398" y="2532"/>
                    <a:pt x="477" y="2517"/>
                  </a:cubicBezTo>
                  <a:cubicBezTo>
                    <a:pt x="1213" y="2445"/>
                    <a:pt x="1719" y="1752"/>
                    <a:pt x="1589" y="1016"/>
                  </a:cubicBezTo>
                  <a:cubicBezTo>
                    <a:pt x="1468" y="412"/>
                    <a:pt x="933" y="0"/>
                    <a:pt x="347" y="0"/>
                  </a:cubicBezTo>
                  <a:close/>
                </a:path>
              </a:pathLst>
            </a:custGeom>
            <a:solidFill>
              <a:srgbClr val="8C9E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9" name="Google Shape;2649;p82"/>
            <p:cNvSpPr/>
            <p:nvPr/>
          </p:nvSpPr>
          <p:spPr>
            <a:xfrm>
              <a:off x="2008037" y="1981993"/>
              <a:ext cx="23882" cy="78357"/>
            </a:xfrm>
            <a:custGeom>
              <a:rect b="b" l="l" r="r" t="t"/>
              <a:pathLst>
                <a:path extrusionOk="0" h="2989" w="911">
                  <a:moveTo>
                    <a:pt x="232" y="1"/>
                  </a:moveTo>
                  <a:cubicBezTo>
                    <a:pt x="102" y="1"/>
                    <a:pt x="1" y="102"/>
                    <a:pt x="1" y="232"/>
                  </a:cubicBezTo>
                  <a:lnTo>
                    <a:pt x="1" y="2527"/>
                  </a:lnTo>
                  <a:cubicBezTo>
                    <a:pt x="1" y="2772"/>
                    <a:pt x="203" y="2974"/>
                    <a:pt x="448" y="2989"/>
                  </a:cubicBezTo>
                  <a:lnTo>
                    <a:pt x="910" y="2989"/>
                  </a:lnTo>
                  <a:cubicBezTo>
                    <a:pt x="665" y="2974"/>
                    <a:pt x="448" y="2772"/>
                    <a:pt x="448" y="2527"/>
                  </a:cubicBezTo>
                  <a:lnTo>
                    <a:pt x="448" y="232"/>
                  </a:lnTo>
                  <a:cubicBezTo>
                    <a:pt x="448" y="102"/>
                    <a:pt x="549" y="1"/>
                    <a:pt x="679" y="1"/>
                  </a:cubicBezTo>
                  <a:close/>
                </a:path>
              </a:pathLst>
            </a:custGeom>
            <a:solidFill>
              <a:srgbClr val="8C9E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0" name="Google Shape;2650;p82"/>
            <p:cNvSpPr/>
            <p:nvPr/>
          </p:nvSpPr>
          <p:spPr>
            <a:xfrm>
              <a:off x="2008037" y="2090234"/>
              <a:ext cx="23882" cy="77963"/>
            </a:xfrm>
            <a:custGeom>
              <a:rect b="b" l="l" r="r" t="t"/>
              <a:pathLst>
                <a:path extrusionOk="0" h="2974" w="911">
                  <a:moveTo>
                    <a:pt x="448" y="0"/>
                  </a:moveTo>
                  <a:cubicBezTo>
                    <a:pt x="203" y="0"/>
                    <a:pt x="1" y="202"/>
                    <a:pt x="1" y="448"/>
                  </a:cubicBezTo>
                  <a:lnTo>
                    <a:pt x="1" y="2974"/>
                  </a:lnTo>
                  <a:lnTo>
                    <a:pt x="448" y="2974"/>
                  </a:lnTo>
                  <a:lnTo>
                    <a:pt x="448" y="448"/>
                  </a:lnTo>
                  <a:cubicBezTo>
                    <a:pt x="448" y="202"/>
                    <a:pt x="665" y="0"/>
                    <a:pt x="910" y="0"/>
                  </a:cubicBezTo>
                  <a:close/>
                </a:path>
              </a:pathLst>
            </a:custGeom>
            <a:solidFill>
              <a:srgbClr val="8C9E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1" name="Google Shape;2651;p82"/>
            <p:cNvSpPr/>
            <p:nvPr/>
          </p:nvSpPr>
          <p:spPr>
            <a:xfrm>
              <a:off x="2058737" y="2168172"/>
              <a:ext cx="48105" cy="95973"/>
            </a:xfrm>
            <a:custGeom>
              <a:rect b="b" l="l" r="r" t="t"/>
              <a:pathLst>
                <a:path extrusionOk="0" h="3661" w="1835">
                  <a:moveTo>
                    <a:pt x="578" y="1"/>
                  </a:moveTo>
                  <a:cubicBezTo>
                    <a:pt x="824" y="1"/>
                    <a:pt x="1026" y="203"/>
                    <a:pt x="1026" y="463"/>
                  </a:cubicBezTo>
                  <a:lnTo>
                    <a:pt x="1026" y="925"/>
                  </a:lnTo>
                  <a:cubicBezTo>
                    <a:pt x="1026" y="1127"/>
                    <a:pt x="939" y="1314"/>
                    <a:pt x="795" y="1444"/>
                  </a:cubicBezTo>
                  <a:cubicBezTo>
                    <a:pt x="1" y="2108"/>
                    <a:pt x="319" y="3408"/>
                    <a:pt x="1329" y="3639"/>
                  </a:cubicBezTo>
                  <a:cubicBezTo>
                    <a:pt x="1416" y="3653"/>
                    <a:pt x="1499" y="3660"/>
                    <a:pt x="1582" y="3660"/>
                  </a:cubicBezTo>
                  <a:cubicBezTo>
                    <a:pt x="1665" y="3660"/>
                    <a:pt x="1748" y="3653"/>
                    <a:pt x="1834" y="3639"/>
                  </a:cubicBezTo>
                  <a:lnTo>
                    <a:pt x="1791" y="3624"/>
                  </a:lnTo>
                  <a:cubicBezTo>
                    <a:pt x="780" y="3393"/>
                    <a:pt x="463" y="2108"/>
                    <a:pt x="1257" y="1430"/>
                  </a:cubicBezTo>
                  <a:cubicBezTo>
                    <a:pt x="1401" y="1314"/>
                    <a:pt x="1488" y="1112"/>
                    <a:pt x="1488" y="925"/>
                  </a:cubicBezTo>
                  <a:lnTo>
                    <a:pt x="1488" y="463"/>
                  </a:lnTo>
                  <a:cubicBezTo>
                    <a:pt x="1488" y="203"/>
                    <a:pt x="1286" y="1"/>
                    <a:pt x="1026" y="1"/>
                  </a:cubicBezTo>
                  <a:close/>
                </a:path>
              </a:pathLst>
            </a:custGeom>
            <a:solidFill>
              <a:srgbClr val="8C9E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2" name="Google Shape;2652;p82"/>
            <p:cNvSpPr/>
            <p:nvPr/>
          </p:nvSpPr>
          <p:spPr>
            <a:xfrm>
              <a:off x="1995926" y="2167805"/>
              <a:ext cx="23882" cy="78357"/>
            </a:xfrm>
            <a:custGeom>
              <a:rect b="b" l="l" r="r" t="t"/>
              <a:pathLst>
                <a:path extrusionOk="0" h="2989" w="911">
                  <a:moveTo>
                    <a:pt x="448" y="0"/>
                  </a:moveTo>
                  <a:lnTo>
                    <a:pt x="448" y="2527"/>
                  </a:lnTo>
                  <a:cubicBezTo>
                    <a:pt x="448" y="2786"/>
                    <a:pt x="246" y="2989"/>
                    <a:pt x="1" y="2989"/>
                  </a:cubicBezTo>
                  <a:lnTo>
                    <a:pt x="463" y="2989"/>
                  </a:lnTo>
                  <a:cubicBezTo>
                    <a:pt x="708" y="2989"/>
                    <a:pt x="910" y="2786"/>
                    <a:pt x="910" y="2527"/>
                  </a:cubicBezTo>
                  <a:lnTo>
                    <a:pt x="910" y="0"/>
                  </a:lnTo>
                  <a:close/>
                </a:path>
              </a:pathLst>
            </a:custGeom>
            <a:solidFill>
              <a:srgbClr val="94A5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3" name="Google Shape;2653;p82"/>
            <p:cNvSpPr/>
            <p:nvPr/>
          </p:nvSpPr>
          <p:spPr>
            <a:xfrm>
              <a:off x="1905484" y="2228152"/>
              <a:ext cx="45431" cy="66586"/>
            </a:xfrm>
            <a:custGeom>
              <a:rect b="b" l="l" r="r" t="t"/>
              <a:pathLst>
                <a:path extrusionOk="0" h="2540" w="1733">
                  <a:moveTo>
                    <a:pt x="1487" y="1"/>
                  </a:moveTo>
                  <a:cubicBezTo>
                    <a:pt x="1412" y="1"/>
                    <a:pt x="1336" y="8"/>
                    <a:pt x="1256" y="23"/>
                  </a:cubicBezTo>
                  <a:cubicBezTo>
                    <a:pt x="520" y="95"/>
                    <a:pt x="1" y="788"/>
                    <a:pt x="145" y="1509"/>
                  </a:cubicBezTo>
                  <a:cubicBezTo>
                    <a:pt x="254" y="2126"/>
                    <a:pt x="787" y="2540"/>
                    <a:pt x="1382" y="2540"/>
                  </a:cubicBezTo>
                  <a:cubicBezTo>
                    <a:pt x="1497" y="2540"/>
                    <a:pt x="1615" y="2524"/>
                    <a:pt x="1733" y="2491"/>
                  </a:cubicBezTo>
                  <a:cubicBezTo>
                    <a:pt x="1026" y="2361"/>
                    <a:pt x="578" y="1683"/>
                    <a:pt x="737" y="990"/>
                  </a:cubicBezTo>
                  <a:cubicBezTo>
                    <a:pt x="838" y="499"/>
                    <a:pt x="1228" y="109"/>
                    <a:pt x="1718" y="23"/>
                  </a:cubicBezTo>
                  <a:cubicBezTo>
                    <a:pt x="1639" y="8"/>
                    <a:pt x="1563" y="1"/>
                    <a:pt x="1487" y="1"/>
                  </a:cubicBezTo>
                  <a:close/>
                </a:path>
              </a:pathLst>
            </a:custGeom>
            <a:solidFill>
              <a:srgbClr val="94A5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4" name="Google Shape;2654;p82"/>
            <p:cNvSpPr/>
            <p:nvPr/>
          </p:nvSpPr>
          <p:spPr>
            <a:xfrm>
              <a:off x="1995926" y="2276020"/>
              <a:ext cx="29938" cy="77990"/>
            </a:xfrm>
            <a:custGeom>
              <a:rect b="b" l="l" r="r" t="t"/>
              <a:pathLst>
                <a:path extrusionOk="0" h="2975" w="1142">
                  <a:moveTo>
                    <a:pt x="1" y="1"/>
                  </a:moveTo>
                  <a:cubicBezTo>
                    <a:pt x="246" y="1"/>
                    <a:pt x="448" y="203"/>
                    <a:pt x="448" y="463"/>
                  </a:cubicBezTo>
                  <a:lnTo>
                    <a:pt x="448" y="2744"/>
                  </a:lnTo>
                  <a:cubicBezTo>
                    <a:pt x="448" y="2874"/>
                    <a:pt x="549" y="2975"/>
                    <a:pt x="679" y="2975"/>
                  </a:cubicBezTo>
                  <a:lnTo>
                    <a:pt x="1141" y="2975"/>
                  </a:lnTo>
                  <a:cubicBezTo>
                    <a:pt x="1011" y="2975"/>
                    <a:pt x="910" y="2874"/>
                    <a:pt x="910" y="2744"/>
                  </a:cubicBezTo>
                  <a:lnTo>
                    <a:pt x="910" y="463"/>
                  </a:lnTo>
                  <a:cubicBezTo>
                    <a:pt x="910" y="203"/>
                    <a:pt x="708" y="1"/>
                    <a:pt x="448" y="1"/>
                  </a:cubicBezTo>
                  <a:close/>
                </a:path>
              </a:pathLst>
            </a:custGeom>
            <a:solidFill>
              <a:srgbClr val="94A5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55" name="Google Shape;2655;p82"/>
          <p:cNvGrpSpPr/>
          <p:nvPr/>
        </p:nvGrpSpPr>
        <p:grpSpPr>
          <a:xfrm>
            <a:off x="2276348" y="1981809"/>
            <a:ext cx="415901" cy="372699"/>
            <a:chOff x="2276348" y="1981809"/>
            <a:chExt cx="415901" cy="372699"/>
          </a:xfrm>
        </p:grpSpPr>
        <p:sp>
          <p:nvSpPr>
            <p:cNvPr id="2656" name="Google Shape;2656;p82"/>
            <p:cNvSpPr/>
            <p:nvPr/>
          </p:nvSpPr>
          <p:spPr>
            <a:xfrm>
              <a:off x="2350510" y="2034606"/>
              <a:ext cx="267209" cy="267183"/>
            </a:xfrm>
            <a:custGeom>
              <a:rect b="b" l="l" r="r" t="t"/>
              <a:pathLst>
                <a:path extrusionOk="0" h="10192" w="10193">
                  <a:moveTo>
                    <a:pt x="5096" y="0"/>
                  </a:moveTo>
                  <a:cubicBezTo>
                    <a:pt x="2282" y="0"/>
                    <a:pt x="1" y="2281"/>
                    <a:pt x="1" y="5096"/>
                  </a:cubicBezTo>
                  <a:cubicBezTo>
                    <a:pt x="1" y="7911"/>
                    <a:pt x="2282" y="10192"/>
                    <a:pt x="5096" y="10192"/>
                  </a:cubicBezTo>
                  <a:cubicBezTo>
                    <a:pt x="7911" y="10192"/>
                    <a:pt x="10192" y="7911"/>
                    <a:pt x="10192" y="5096"/>
                  </a:cubicBezTo>
                  <a:cubicBezTo>
                    <a:pt x="10192" y="2281"/>
                    <a:pt x="7911" y="0"/>
                    <a:pt x="5096" y="0"/>
                  </a:cubicBezTo>
                  <a:close/>
                </a:path>
              </a:pathLst>
            </a:custGeom>
            <a:solidFill>
              <a:srgbClr val="D3DC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7" name="Google Shape;2657;p82"/>
            <p:cNvSpPr/>
            <p:nvPr/>
          </p:nvSpPr>
          <p:spPr>
            <a:xfrm>
              <a:off x="2324033" y="2037254"/>
              <a:ext cx="254312" cy="264614"/>
            </a:xfrm>
            <a:custGeom>
              <a:rect b="b" l="l" r="r" t="t"/>
              <a:pathLst>
                <a:path extrusionOk="0" h="10094" w="9701">
                  <a:moveTo>
                    <a:pt x="5067" y="0"/>
                  </a:moveTo>
                  <a:lnTo>
                    <a:pt x="5067" y="0"/>
                  </a:lnTo>
                  <a:cubicBezTo>
                    <a:pt x="1718" y="693"/>
                    <a:pt x="0" y="4403"/>
                    <a:pt x="1603" y="7406"/>
                  </a:cubicBezTo>
                  <a:cubicBezTo>
                    <a:pt x="2546" y="9157"/>
                    <a:pt x="4320" y="10094"/>
                    <a:pt x="6115" y="10094"/>
                  </a:cubicBezTo>
                  <a:cubicBezTo>
                    <a:pt x="7397" y="10094"/>
                    <a:pt x="8691" y="9616"/>
                    <a:pt x="9701" y="8618"/>
                  </a:cubicBezTo>
                  <a:lnTo>
                    <a:pt x="9701" y="8618"/>
                  </a:lnTo>
                  <a:cubicBezTo>
                    <a:pt x="9354" y="8676"/>
                    <a:pt x="9008" y="8719"/>
                    <a:pt x="8647" y="8719"/>
                  </a:cubicBezTo>
                  <a:cubicBezTo>
                    <a:pt x="4100" y="8719"/>
                    <a:pt x="1834" y="3205"/>
                    <a:pt x="506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8" name="Google Shape;2658;p82"/>
            <p:cNvSpPr/>
            <p:nvPr/>
          </p:nvSpPr>
          <p:spPr>
            <a:xfrm>
              <a:off x="2405771" y="2035734"/>
              <a:ext cx="211948" cy="264169"/>
            </a:xfrm>
            <a:custGeom>
              <a:rect b="b" l="l" r="r" t="t"/>
              <a:pathLst>
                <a:path extrusionOk="0" h="10077" w="8085">
                  <a:moveTo>
                    <a:pt x="3725" y="0"/>
                  </a:moveTo>
                  <a:lnTo>
                    <a:pt x="4071" y="419"/>
                  </a:lnTo>
                  <a:cubicBezTo>
                    <a:pt x="4114" y="477"/>
                    <a:pt x="4129" y="549"/>
                    <a:pt x="4100" y="607"/>
                  </a:cubicBezTo>
                  <a:lnTo>
                    <a:pt x="3869" y="1155"/>
                  </a:lnTo>
                  <a:cubicBezTo>
                    <a:pt x="3853" y="1188"/>
                    <a:pt x="3823" y="1207"/>
                    <a:pt x="3792" y="1207"/>
                  </a:cubicBezTo>
                  <a:cubicBezTo>
                    <a:pt x="3768" y="1207"/>
                    <a:pt x="3744" y="1195"/>
                    <a:pt x="3725" y="1170"/>
                  </a:cubicBezTo>
                  <a:lnTo>
                    <a:pt x="3508" y="852"/>
                  </a:lnTo>
                  <a:cubicBezTo>
                    <a:pt x="3465" y="809"/>
                    <a:pt x="3407" y="780"/>
                    <a:pt x="3349" y="780"/>
                  </a:cubicBezTo>
                  <a:lnTo>
                    <a:pt x="3118" y="794"/>
                  </a:lnTo>
                  <a:cubicBezTo>
                    <a:pt x="3032" y="794"/>
                    <a:pt x="2960" y="838"/>
                    <a:pt x="2902" y="910"/>
                  </a:cubicBezTo>
                  <a:lnTo>
                    <a:pt x="2252" y="1892"/>
                  </a:lnTo>
                  <a:cubicBezTo>
                    <a:pt x="2194" y="1978"/>
                    <a:pt x="2238" y="2094"/>
                    <a:pt x="2353" y="2122"/>
                  </a:cubicBezTo>
                  <a:lnTo>
                    <a:pt x="2656" y="2180"/>
                  </a:lnTo>
                  <a:cubicBezTo>
                    <a:pt x="2667" y="2182"/>
                    <a:pt x="2677" y="2182"/>
                    <a:pt x="2688" y="2182"/>
                  </a:cubicBezTo>
                  <a:cubicBezTo>
                    <a:pt x="2778" y="2182"/>
                    <a:pt x="2861" y="2128"/>
                    <a:pt x="2887" y="2050"/>
                  </a:cubicBezTo>
                  <a:lnTo>
                    <a:pt x="3046" y="1646"/>
                  </a:lnTo>
                  <a:cubicBezTo>
                    <a:pt x="3063" y="1579"/>
                    <a:pt x="3124" y="1541"/>
                    <a:pt x="3186" y="1541"/>
                  </a:cubicBezTo>
                  <a:cubicBezTo>
                    <a:pt x="3231" y="1541"/>
                    <a:pt x="3276" y="1561"/>
                    <a:pt x="3306" y="1603"/>
                  </a:cubicBezTo>
                  <a:lnTo>
                    <a:pt x="3436" y="1776"/>
                  </a:lnTo>
                  <a:lnTo>
                    <a:pt x="3364" y="2310"/>
                  </a:lnTo>
                  <a:cubicBezTo>
                    <a:pt x="3364" y="2353"/>
                    <a:pt x="3335" y="2368"/>
                    <a:pt x="3292" y="2382"/>
                  </a:cubicBezTo>
                  <a:lnTo>
                    <a:pt x="2613" y="2483"/>
                  </a:lnTo>
                  <a:cubicBezTo>
                    <a:pt x="2584" y="2483"/>
                    <a:pt x="2555" y="2498"/>
                    <a:pt x="2526" y="2512"/>
                  </a:cubicBezTo>
                  <a:lnTo>
                    <a:pt x="1848" y="3017"/>
                  </a:lnTo>
                  <a:cubicBezTo>
                    <a:pt x="1776" y="3061"/>
                    <a:pt x="1733" y="3147"/>
                    <a:pt x="1718" y="3220"/>
                  </a:cubicBezTo>
                  <a:lnTo>
                    <a:pt x="1646" y="3494"/>
                  </a:lnTo>
                  <a:cubicBezTo>
                    <a:pt x="1617" y="3580"/>
                    <a:pt x="1545" y="3638"/>
                    <a:pt x="1458" y="3638"/>
                  </a:cubicBezTo>
                  <a:lnTo>
                    <a:pt x="1141" y="3595"/>
                  </a:lnTo>
                  <a:cubicBezTo>
                    <a:pt x="1069" y="3595"/>
                    <a:pt x="996" y="3638"/>
                    <a:pt x="967" y="3710"/>
                  </a:cubicBezTo>
                  <a:lnTo>
                    <a:pt x="794" y="4172"/>
                  </a:lnTo>
                  <a:cubicBezTo>
                    <a:pt x="765" y="4273"/>
                    <a:pt x="809" y="4374"/>
                    <a:pt x="910" y="4403"/>
                  </a:cubicBezTo>
                  <a:lnTo>
                    <a:pt x="1299" y="4519"/>
                  </a:lnTo>
                  <a:cubicBezTo>
                    <a:pt x="1317" y="4524"/>
                    <a:pt x="1335" y="4526"/>
                    <a:pt x="1353" y="4526"/>
                  </a:cubicBezTo>
                  <a:cubicBezTo>
                    <a:pt x="1435" y="4526"/>
                    <a:pt x="1509" y="4475"/>
                    <a:pt x="1545" y="4403"/>
                  </a:cubicBezTo>
                  <a:lnTo>
                    <a:pt x="1790" y="3855"/>
                  </a:lnTo>
                  <a:cubicBezTo>
                    <a:pt x="1834" y="3754"/>
                    <a:pt x="1906" y="3696"/>
                    <a:pt x="2007" y="3653"/>
                  </a:cubicBezTo>
                  <a:lnTo>
                    <a:pt x="2411" y="3523"/>
                  </a:lnTo>
                  <a:lnTo>
                    <a:pt x="2974" y="4201"/>
                  </a:lnTo>
                  <a:lnTo>
                    <a:pt x="2916" y="4360"/>
                  </a:lnTo>
                  <a:cubicBezTo>
                    <a:pt x="2887" y="4447"/>
                    <a:pt x="2931" y="4562"/>
                    <a:pt x="3032" y="4591"/>
                  </a:cubicBezTo>
                  <a:cubicBezTo>
                    <a:pt x="3046" y="4591"/>
                    <a:pt x="3075" y="4605"/>
                    <a:pt x="3089" y="4605"/>
                  </a:cubicBezTo>
                  <a:cubicBezTo>
                    <a:pt x="3176" y="4605"/>
                    <a:pt x="3248" y="4548"/>
                    <a:pt x="3277" y="4475"/>
                  </a:cubicBezTo>
                  <a:lnTo>
                    <a:pt x="3320" y="4317"/>
                  </a:lnTo>
                  <a:cubicBezTo>
                    <a:pt x="3364" y="4201"/>
                    <a:pt x="3335" y="4071"/>
                    <a:pt x="3263" y="3970"/>
                  </a:cubicBezTo>
                  <a:lnTo>
                    <a:pt x="2801" y="3407"/>
                  </a:lnTo>
                  <a:lnTo>
                    <a:pt x="2916" y="3364"/>
                  </a:lnTo>
                  <a:lnTo>
                    <a:pt x="3306" y="3609"/>
                  </a:lnTo>
                  <a:cubicBezTo>
                    <a:pt x="3393" y="3667"/>
                    <a:pt x="3450" y="3754"/>
                    <a:pt x="3479" y="3855"/>
                  </a:cubicBezTo>
                  <a:lnTo>
                    <a:pt x="3566" y="4273"/>
                  </a:lnTo>
                  <a:cubicBezTo>
                    <a:pt x="3580" y="4360"/>
                    <a:pt x="3652" y="4418"/>
                    <a:pt x="3739" y="4418"/>
                  </a:cubicBezTo>
                  <a:lnTo>
                    <a:pt x="3782" y="4418"/>
                  </a:lnTo>
                  <a:cubicBezTo>
                    <a:pt x="3883" y="4403"/>
                    <a:pt x="3941" y="4302"/>
                    <a:pt x="3927" y="4201"/>
                  </a:cubicBezTo>
                  <a:lnTo>
                    <a:pt x="3883" y="3956"/>
                  </a:lnTo>
                  <a:cubicBezTo>
                    <a:pt x="3855" y="3869"/>
                    <a:pt x="3912" y="3797"/>
                    <a:pt x="3999" y="3783"/>
                  </a:cubicBezTo>
                  <a:cubicBezTo>
                    <a:pt x="4071" y="3768"/>
                    <a:pt x="4114" y="3725"/>
                    <a:pt x="4129" y="3667"/>
                  </a:cubicBezTo>
                  <a:lnTo>
                    <a:pt x="4215" y="3234"/>
                  </a:lnTo>
                  <a:cubicBezTo>
                    <a:pt x="4244" y="3147"/>
                    <a:pt x="4316" y="3104"/>
                    <a:pt x="4403" y="3104"/>
                  </a:cubicBezTo>
                  <a:lnTo>
                    <a:pt x="4490" y="3104"/>
                  </a:lnTo>
                  <a:cubicBezTo>
                    <a:pt x="4533" y="3104"/>
                    <a:pt x="4591" y="3090"/>
                    <a:pt x="4620" y="3061"/>
                  </a:cubicBezTo>
                  <a:cubicBezTo>
                    <a:pt x="4649" y="3017"/>
                    <a:pt x="4706" y="3003"/>
                    <a:pt x="4750" y="3003"/>
                  </a:cubicBezTo>
                  <a:lnTo>
                    <a:pt x="5024" y="3032"/>
                  </a:lnTo>
                  <a:cubicBezTo>
                    <a:pt x="5082" y="3046"/>
                    <a:pt x="5125" y="3090"/>
                    <a:pt x="5139" y="3147"/>
                  </a:cubicBezTo>
                  <a:lnTo>
                    <a:pt x="5168" y="3263"/>
                  </a:lnTo>
                  <a:cubicBezTo>
                    <a:pt x="5183" y="3349"/>
                    <a:pt x="5139" y="3451"/>
                    <a:pt x="5053" y="3479"/>
                  </a:cubicBezTo>
                  <a:lnTo>
                    <a:pt x="4259" y="3710"/>
                  </a:lnTo>
                  <a:cubicBezTo>
                    <a:pt x="4158" y="3739"/>
                    <a:pt x="4129" y="3840"/>
                    <a:pt x="4201" y="3912"/>
                  </a:cubicBezTo>
                  <a:lnTo>
                    <a:pt x="4273" y="3999"/>
                  </a:lnTo>
                  <a:cubicBezTo>
                    <a:pt x="4302" y="4028"/>
                    <a:pt x="4345" y="4057"/>
                    <a:pt x="4403" y="4057"/>
                  </a:cubicBezTo>
                  <a:lnTo>
                    <a:pt x="4865" y="4014"/>
                  </a:lnTo>
                  <a:cubicBezTo>
                    <a:pt x="4952" y="4014"/>
                    <a:pt x="5024" y="4071"/>
                    <a:pt x="5038" y="4158"/>
                  </a:cubicBezTo>
                  <a:lnTo>
                    <a:pt x="5067" y="4273"/>
                  </a:lnTo>
                  <a:cubicBezTo>
                    <a:pt x="5096" y="4475"/>
                    <a:pt x="4952" y="4663"/>
                    <a:pt x="4750" y="4692"/>
                  </a:cubicBezTo>
                  <a:lnTo>
                    <a:pt x="3855" y="4764"/>
                  </a:lnTo>
                  <a:cubicBezTo>
                    <a:pt x="3754" y="4764"/>
                    <a:pt x="3696" y="4865"/>
                    <a:pt x="3725" y="4966"/>
                  </a:cubicBezTo>
                  <a:cubicBezTo>
                    <a:pt x="3750" y="5070"/>
                    <a:pt x="3661" y="5173"/>
                    <a:pt x="3559" y="5173"/>
                  </a:cubicBezTo>
                  <a:cubicBezTo>
                    <a:pt x="3547" y="5173"/>
                    <a:pt x="3535" y="5171"/>
                    <a:pt x="3523" y="5168"/>
                  </a:cubicBezTo>
                  <a:lnTo>
                    <a:pt x="2859" y="4937"/>
                  </a:lnTo>
                  <a:cubicBezTo>
                    <a:pt x="2772" y="4909"/>
                    <a:pt x="2700" y="4836"/>
                    <a:pt x="2685" y="4750"/>
                  </a:cubicBezTo>
                  <a:cubicBezTo>
                    <a:pt x="2671" y="4620"/>
                    <a:pt x="2555" y="4533"/>
                    <a:pt x="2440" y="4533"/>
                  </a:cubicBezTo>
                  <a:lnTo>
                    <a:pt x="1805" y="4548"/>
                  </a:lnTo>
                  <a:cubicBezTo>
                    <a:pt x="1574" y="4562"/>
                    <a:pt x="1357" y="4605"/>
                    <a:pt x="1155" y="4692"/>
                  </a:cubicBezTo>
                  <a:lnTo>
                    <a:pt x="939" y="4793"/>
                  </a:lnTo>
                  <a:cubicBezTo>
                    <a:pt x="809" y="4851"/>
                    <a:pt x="737" y="4966"/>
                    <a:pt x="722" y="5096"/>
                  </a:cubicBezTo>
                  <a:lnTo>
                    <a:pt x="722" y="5284"/>
                  </a:lnTo>
                  <a:lnTo>
                    <a:pt x="87" y="6006"/>
                  </a:lnTo>
                  <a:cubicBezTo>
                    <a:pt x="44" y="6063"/>
                    <a:pt x="0" y="6150"/>
                    <a:pt x="0" y="6237"/>
                  </a:cubicBezTo>
                  <a:lnTo>
                    <a:pt x="0" y="7002"/>
                  </a:lnTo>
                  <a:cubicBezTo>
                    <a:pt x="0" y="7146"/>
                    <a:pt x="58" y="7290"/>
                    <a:pt x="159" y="7391"/>
                  </a:cubicBezTo>
                  <a:lnTo>
                    <a:pt x="722" y="7925"/>
                  </a:lnTo>
                  <a:cubicBezTo>
                    <a:pt x="809" y="8012"/>
                    <a:pt x="924" y="8055"/>
                    <a:pt x="1040" y="8070"/>
                  </a:cubicBezTo>
                  <a:lnTo>
                    <a:pt x="2700" y="8214"/>
                  </a:lnTo>
                  <a:cubicBezTo>
                    <a:pt x="2801" y="8229"/>
                    <a:pt x="2887" y="8315"/>
                    <a:pt x="2873" y="8416"/>
                  </a:cubicBezTo>
                  <a:lnTo>
                    <a:pt x="2859" y="8503"/>
                  </a:lnTo>
                  <a:cubicBezTo>
                    <a:pt x="2844" y="8618"/>
                    <a:pt x="2902" y="8748"/>
                    <a:pt x="3003" y="8820"/>
                  </a:cubicBezTo>
                  <a:lnTo>
                    <a:pt x="3407" y="9124"/>
                  </a:lnTo>
                  <a:lnTo>
                    <a:pt x="3335" y="9326"/>
                  </a:lnTo>
                  <a:cubicBezTo>
                    <a:pt x="3306" y="9470"/>
                    <a:pt x="3349" y="9614"/>
                    <a:pt x="3450" y="9701"/>
                  </a:cubicBezTo>
                  <a:lnTo>
                    <a:pt x="3883" y="10076"/>
                  </a:lnTo>
                  <a:cubicBezTo>
                    <a:pt x="4302" y="10004"/>
                    <a:pt x="4721" y="9874"/>
                    <a:pt x="5096" y="9701"/>
                  </a:cubicBezTo>
                  <a:lnTo>
                    <a:pt x="5774" y="8893"/>
                  </a:lnTo>
                  <a:cubicBezTo>
                    <a:pt x="5890" y="8763"/>
                    <a:pt x="5977" y="8618"/>
                    <a:pt x="6034" y="8460"/>
                  </a:cubicBezTo>
                  <a:lnTo>
                    <a:pt x="6785" y="6727"/>
                  </a:lnTo>
                  <a:cubicBezTo>
                    <a:pt x="6872" y="6540"/>
                    <a:pt x="6742" y="6323"/>
                    <a:pt x="6540" y="6323"/>
                  </a:cubicBezTo>
                  <a:cubicBezTo>
                    <a:pt x="6526" y="6324"/>
                    <a:pt x="6512" y="6325"/>
                    <a:pt x="6498" y="6325"/>
                  </a:cubicBezTo>
                  <a:cubicBezTo>
                    <a:pt x="6296" y="6325"/>
                    <a:pt x="6097" y="6226"/>
                    <a:pt x="5962" y="6063"/>
                  </a:cubicBezTo>
                  <a:lnTo>
                    <a:pt x="5226" y="5168"/>
                  </a:lnTo>
                  <a:cubicBezTo>
                    <a:pt x="5109" y="5030"/>
                    <a:pt x="5227" y="4868"/>
                    <a:pt x="5361" y="4868"/>
                  </a:cubicBezTo>
                  <a:cubicBezTo>
                    <a:pt x="5409" y="4868"/>
                    <a:pt x="5459" y="4888"/>
                    <a:pt x="5500" y="4937"/>
                  </a:cubicBezTo>
                  <a:lnTo>
                    <a:pt x="6251" y="5832"/>
                  </a:lnTo>
                  <a:cubicBezTo>
                    <a:pt x="6309" y="5919"/>
                    <a:pt x="6410" y="5962"/>
                    <a:pt x="6511" y="5962"/>
                  </a:cubicBezTo>
                  <a:cubicBezTo>
                    <a:pt x="6626" y="5962"/>
                    <a:pt x="6727" y="5890"/>
                    <a:pt x="6785" y="5803"/>
                  </a:cubicBezTo>
                  <a:lnTo>
                    <a:pt x="7218" y="4937"/>
                  </a:lnTo>
                  <a:cubicBezTo>
                    <a:pt x="7261" y="4851"/>
                    <a:pt x="7232" y="4764"/>
                    <a:pt x="7160" y="4706"/>
                  </a:cubicBezTo>
                  <a:lnTo>
                    <a:pt x="7045" y="4620"/>
                  </a:lnTo>
                  <a:cubicBezTo>
                    <a:pt x="6987" y="4591"/>
                    <a:pt x="6973" y="4519"/>
                    <a:pt x="7016" y="4475"/>
                  </a:cubicBezTo>
                  <a:lnTo>
                    <a:pt x="7074" y="4374"/>
                  </a:lnTo>
                  <a:cubicBezTo>
                    <a:pt x="7139" y="4276"/>
                    <a:pt x="7251" y="4224"/>
                    <a:pt x="7365" y="4224"/>
                  </a:cubicBezTo>
                  <a:cubicBezTo>
                    <a:pt x="7452" y="4224"/>
                    <a:pt x="7539" y="4254"/>
                    <a:pt x="7608" y="4317"/>
                  </a:cubicBezTo>
                  <a:lnTo>
                    <a:pt x="8084" y="4779"/>
                  </a:lnTo>
                  <a:cubicBezTo>
                    <a:pt x="8070" y="4576"/>
                    <a:pt x="8041" y="4360"/>
                    <a:pt x="8012" y="4158"/>
                  </a:cubicBezTo>
                  <a:cubicBezTo>
                    <a:pt x="7622" y="1993"/>
                    <a:pt x="5904" y="318"/>
                    <a:pt x="3725" y="0"/>
                  </a:cubicBezTo>
                  <a:close/>
                </a:path>
              </a:pathLst>
            </a:custGeom>
            <a:solidFill>
              <a:srgbClr val="BB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9" name="Google Shape;2659;p82"/>
            <p:cNvSpPr/>
            <p:nvPr/>
          </p:nvSpPr>
          <p:spPr>
            <a:xfrm>
              <a:off x="2437177" y="2084939"/>
              <a:ext cx="17066" cy="27264"/>
            </a:xfrm>
            <a:custGeom>
              <a:rect b="b" l="l" r="r" t="t"/>
              <a:pathLst>
                <a:path extrusionOk="0" h="1040" w="651">
                  <a:moveTo>
                    <a:pt x="462" y="0"/>
                  </a:moveTo>
                  <a:cubicBezTo>
                    <a:pt x="361" y="0"/>
                    <a:pt x="289" y="87"/>
                    <a:pt x="289" y="188"/>
                  </a:cubicBezTo>
                  <a:lnTo>
                    <a:pt x="289" y="577"/>
                  </a:lnTo>
                  <a:lnTo>
                    <a:pt x="130" y="736"/>
                  </a:lnTo>
                  <a:cubicBezTo>
                    <a:pt x="0" y="837"/>
                    <a:pt x="87" y="1039"/>
                    <a:pt x="246" y="1039"/>
                  </a:cubicBezTo>
                  <a:cubicBezTo>
                    <a:pt x="289" y="1039"/>
                    <a:pt x="332" y="1025"/>
                    <a:pt x="376" y="996"/>
                  </a:cubicBezTo>
                  <a:lnTo>
                    <a:pt x="592" y="794"/>
                  </a:lnTo>
                  <a:cubicBezTo>
                    <a:pt x="636" y="751"/>
                    <a:pt x="650" y="707"/>
                    <a:pt x="650" y="650"/>
                  </a:cubicBezTo>
                  <a:lnTo>
                    <a:pt x="650" y="188"/>
                  </a:lnTo>
                  <a:cubicBezTo>
                    <a:pt x="650" y="87"/>
                    <a:pt x="563" y="0"/>
                    <a:pt x="462" y="0"/>
                  </a:cubicBezTo>
                  <a:close/>
                </a:path>
              </a:pathLst>
            </a:custGeom>
            <a:solidFill>
              <a:srgbClr val="BB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0" name="Google Shape;2660;p82"/>
            <p:cNvSpPr/>
            <p:nvPr/>
          </p:nvSpPr>
          <p:spPr>
            <a:xfrm>
              <a:off x="2405771" y="2174621"/>
              <a:ext cx="153279" cy="125281"/>
            </a:xfrm>
            <a:custGeom>
              <a:rect b="b" l="l" r="r" t="t"/>
              <a:pathLst>
                <a:path extrusionOk="0" h="4779" w="5847">
                  <a:moveTo>
                    <a:pt x="693" y="0"/>
                  </a:moveTo>
                  <a:lnTo>
                    <a:pt x="87" y="708"/>
                  </a:lnTo>
                  <a:cubicBezTo>
                    <a:pt x="29" y="765"/>
                    <a:pt x="0" y="852"/>
                    <a:pt x="0" y="939"/>
                  </a:cubicBezTo>
                  <a:lnTo>
                    <a:pt x="0" y="1704"/>
                  </a:lnTo>
                  <a:cubicBezTo>
                    <a:pt x="0" y="1848"/>
                    <a:pt x="58" y="1992"/>
                    <a:pt x="159" y="2079"/>
                  </a:cubicBezTo>
                  <a:lnTo>
                    <a:pt x="708" y="2627"/>
                  </a:lnTo>
                  <a:cubicBezTo>
                    <a:pt x="794" y="2714"/>
                    <a:pt x="910" y="2757"/>
                    <a:pt x="1025" y="2772"/>
                  </a:cubicBezTo>
                  <a:lnTo>
                    <a:pt x="2700" y="2916"/>
                  </a:lnTo>
                  <a:cubicBezTo>
                    <a:pt x="2801" y="2931"/>
                    <a:pt x="2873" y="3017"/>
                    <a:pt x="2859" y="3118"/>
                  </a:cubicBezTo>
                  <a:lnTo>
                    <a:pt x="2844" y="3205"/>
                  </a:lnTo>
                  <a:cubicBezTo>
                    <a:pt x="2830" y="3320"/>
                    <a:pt x="2887" y="3450"/>
                    <a:pt x="2988" y="3522"/>
                  </a:cubicBezTo>
                  <a:lnTo>
                    <a:pt x="3393" y="3826"/>
                  </a:lnTo>
                  <a:lnTo>
                    <a:pt x="3335" y="4028"/>
                  </a:lnTo>
                  <a:cubicBezTo>
                    <a:pt x="3292" y="4172"/>
                    <a:pt x="3335" y="4316"/>
                    <a:pt x="3436" y="4403"/>
                  </a:cubicBezTo>
                  <a:lnTo>
                    <a:pt x="3869" y="4778"/>
                  </a:lnTo>
                  <a:lnTo>
                    <a:pt x="3883" y="4778"/>
                  </a:lnTo>
                  <a:cubicBezTo>
                    <a:pt x="4187" y="4721"/>
                    <a:pt x="4490" y="4648"/>
                    <a:pt x="4778" y="4533"/>
                  </a:cubicBezTo>
                  <a:lnTo>
                    <a:pt x="4851" y="4504"/>
                  </a:lnTo>
                  <a:lnTo>
                    <a:pt x="5038" y="4432"/>
                  </a:lnTo>
                  <a:lnTo>
                    <a:pt x="5096" y="4403"/>
                  </a:lnTo>
                  <a:lnTo>
                    <a:pt x="5760" y="3595"/>
                  </a:lnTo>
                  <a:cubicBezTo>
                    <a:pt x="5803" y="3551"/>
                    <a:pt x="5818" y="3522"/>
                    <a:pt x="5847" y="3479"/>
                  </a:cubicBezTo>
                  <a:lnTo>
                    <a:pt x="5529" y="3479"/>
                  </a:lnTo>
                  <a:cubicBezTo>
                    <a:pt x="3349" y="3479"/>
                    <a:pt x="1401" y="2079"/>
                    <a:pt x="693" y="0"/>
                  </a:cubicBezTo>
                  <a:close/>
                </a:path>
              </a:pathLst>
            </a:custGeom>
            <a:solidFill>
              <a:srgbClr val="ADBD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1" name="Google Shape;2661;p82"/>
            <p:cNvSpPr/>
            <p:nvPr/>
          </p:nvSpPr>
          <p:spPr>
            <a:xfrm>
              <a:off x="2329827" y="2084651"/>
              <a:ext cx="362422" cy="269857"/>
            </a:xfrm>
            <a:custGeom>
              <a:rect b="b" l="l" r="r" t="t"/>
              <a:pathLst>
                <a:path extrusionOk="0" h="10294" w="13825">
                  <a:moveTo>
                    <a:pt x="12099" y="0"/>
                  </a:moveTo>
                  <a:cubicBezTo>
                    <a:pt x="11949" y="0"/>
                    <a:pt x="11796" y="149"/>
                    <a:pt x="11891" y="329"/>
                  </a:cubicBezTo>
                  <a:cubicBezTo>
                    <a:pt x="13305" y="3331"/>
                    <a:pt x="12295" y="6911"/>
                    <a:pt x="9523" y="8730"/>
                  </a:cubicBezTo>
                  <a:cubicBezTo>
                    <a:pt x="8406" y="9463"/>
                    <a:pt x="7140" y="9818"/>
                    <a:pt x="5883" y="9818"/>
                  </a:cubicBezTo>
                  <a:cubicBezTo>
                    <a:pt x="4020" y="9818"/>
                    <a:pt x="2178" y="9037"/>
                    <a:pt x="876" y="7546"/>
                  </a:cubicBezTo>
                  <a:lnTo>
                    <a:pt x="876" y="7546"/>
                  </a:lnTo>
                  <a:lnTo>
                    <a:pt x="1641" y="7806"/>
                  </a:lnTo>
                  <a:cubicBezTo>
                    <a:pt x="1674" y="7819"/>
                    <a:pt x="1705" y="7825"/>
                    <a:pt x="1733" y="7825"/>
                  </a:cubicBezTo>
                  <a:cubicBezTo>
                    <a:pt x="1957" y="7825"/>
                    <a:pt x="2042" y="7464"/>
                    <a:pt x="1786" y="7388"/>
                  </a:cubicBezTo>
                  <a:lnTo>
                    <a:pt x="313" y="6897"/>
                  </a:lnTo>
                  <a:cubicBezTo>
                    <a:pt x="287" y="6887"/>
                    <a:pt x="261" y="6883"/>
                    <a:pt x="236" y="6883"/>
                  </a:cubicBezTo>
                  <a:cubicBezTo>
                    <a:pt x="107" y="6883"/>
                    <a:pt x="1" y="6997"/>
                    <a:pt x="25" y="7142"/>
                  </a:cubicBezTo>
                  <a:lnTo>
                    <a:pt x="270" y="8860"/>
                  </a:lnTo>
                  <a:cubicBezTo>
                    <a:pt x="284" y="8961"/>
                    <a:pt x="371" y="9048"/>
                    <a:pt x="487" y="9048"/>
                  </a:cubicBezTo>
                  <a:lnTo>
                    <a:pt x="515" y="9048"/>
                  </a:lnTo>
                  <a:cubicBezTo>
                    <a:pt x="631" y="9019"/>
                    <a:pt x="718" y="8918"/>
                    <a:pt x="703" y="8802"/>
                  </a:cubicBezTo>
                  <a:lnTo>
                    <a:pt x="573" y="7878"/>
                  </a:lnTo>
                  <a:lnTo>
                    <a:pt x="573" y="7878"/>
                  </a:lnTo>
                  <a:cubicBezTo>
                    <a:pt x="1964" y="9467"/>
                    <a:pt x="3921" y="10294"/>
                    <a:pt x="5902" y="10294"/>
                  </a:cubicBezTo>
                  <a:cubicBezTo>
                    <a:pt x="7252" y="10294"/>
                    <a:pt x="8612" y="9910"/>
                    <a:pt x="9812" y="9120"/>
                  </a:cubicBezTo>
                  <a:cubicBezTo>
                    <a:pt x="12757" y="7171"/>
                    <a:pt x="13825" y="3331"/>
                    <a:pt x="12295" y="141"/>
                  </a:cubicBezTo>
                  <a:cubicBezTo>
                    <a:pt x="12255" y="41"/>
                    <a:pt x="12177" y="0"/>
                    <a:pt x="12099" y="0"/>
                  </a:cubicBezTo>
                  <a:close/>
                </a:path>
              </a:pathLst>
            </a:custGeom>
            <a:solidFill>
              <a:srgbClr val="EFF2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2" name="Google Shape;2662;p82"/>
            <p:cNvSpPr/>
            <p:nvPr/>
          </p:nvSpPr>
          <p:spPr>
            <a:xfrm>
              <a:off x="2276348" y="1981809"/>
              <a:ext cx="361793" cy="268704"/>
            </a:xfrm>
            <a:custGeom>
              <a:rect b="b" l="l" r="r" t="t"/>
              <a:pathLst>
                <a:path extrusionOk="0" h="10250" w="13801">
                  <a:moveTo>
                    <a:pt x="7918" y="1"/>
                  </a:moveTo>
                  <a:cubicBezTo>
                    <a:pt x="6569" y="1"/>
                    <a:pt x="5210" y="385"/>
                    <a:pt x="4013" y="1177"/>
                  </a:cubicBezTo>
                  <a:cubicBezTo>
                    <a:pt x="1069" y="3126"/>
                    <a:pt x="0" y="6937"/>
                    <a:pt x="1516" y="10141"/>
                  </a:cubicBezTo>
                  <a:cubicBezTo>
                    <a:pt x="1559" y="10217"/>
                    <a:pt x="1628" y="10249"/>
                    <a:pt x="1698" y="10249"/>
                  </a:cubicBezTo>
                  <a:cubicBezTo>
                    <a:pt x="1841" y="10249"/>
                    <a:pt x="1988" y="10114"/>
                    <a:pt x="1920" y="9939"/>
                  </a:cubicBezTo>
                  <a:cubicBezTo>
                    <a:pt x="1487" y="9059"/>
                    <a:pt x="1271" y="8091"/>
                    <a:pt x="1271" y="7110"/>
                  </a:cubicBezTo>
                  <a:cubicBezTo>
                    <a:pt x="1271" y="4338"/>
                    <a:pt x="2989" y="1855"/>
                    <a:pt x="5587" y="874"/>
                  </a:cubicBezTo>
                  <a:cubicBezTo>
                    <a:pt x="6347" y="591"/>
                    <a:pt x="7136" y="454"/>
                    <a:pt x="7917" y="454"/>
                  </a:cubicBezTo>
                  <a:cubicBezTo>
                    <a:pt x="9805" y="454"/>
                    <a:pt x="11648" y="1255"/>
                    <a:pt x="12935" y="2736"/>
                  </a:cubicBezTo>
                  <a:lnTo>
                    <a:pt x="12169" y="2476"/>
                  </a:lnTo>
                  <a:cubicBezTo>
                    <a:pt x="12143" y="2468"/>
                    <a:pt x="12118" y="2464"/>
                    <a:pt x="12095" y="2464"/>
                  </a:cubicBezTo>
                  <a:cubicBezTo>
                    <a:pt x="11874" y="2464"/>
                    <a:pt x="11790" y="2803"/>
                    <a:pt x="12025" y="2895"/>
                  </a:cubicBezTo>
                  <a:lnTo>
                    <a:pt x="13498" y="3386"/>
                  </a:lnTo>
                  <a:cubicBezTo>
                    <a:pt x="13526" y="3386"/>
                    <a:pt x="13541" y="3400"/>
                    <a:pt x="13570" y="3400"/>
                  </a:cubicBezTo>
                  <a:cubicBezTo>
                    <a:pt x="13700" y="3400"/>
                    <a:pt x="13801" y="3270"/>
                    <a:pt x="13786" y="3140"/>
                  </a:cubicBezTo>
                  <a:lnTo>
                    <a:pt x="13541" y="1422"/>
                  </a:lnTo>
                  <a:cubicBezTo>
                    <a:pt x="13528" y="1280"/>
                    <a:pt x="13425" y="1216"/>
                    <a:pt x="13322" y="1216"/>
                  </a:cubicBezTo>
                  <a:cubicBezTo>
                    <a:pt x="13195" y="1216"/>
                    <a:pt x="13068" y="1313"/>
                    <a:pt x="13108" y="1480"/>
                  </a:cubicBezTo>
                  <a:lnTo>
                    <a:pt x="13238" y="2389"/>
                  </a:lnTo>
                  <a:cubicBezTo>
                    <a:pt x="11841" y="821"/>
                    <a:pt x="9889" y="1"/>
                    <a:pt x="7918" y="1"/>
                  </a:cubicBezTo>
                  <a:close/>
                </a:path>
              </a:pathLst>
            </a:custGeom>
            <a:solidFill>
              <a:srgbClr val="EFF2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63" name="Google Shape;2663;p82"/>
          <p:cNvGrpSpPr/>
          <p:nvPr/>
        </p:nvGrpSpPr>
        <p:grpSpPr>
          <a:xfrm>
            <a:off x="2774354" y="2009990"/>
            <a:ext cx="372017" cy="316310"/>
            <a:chOff x="2774354" y="2009990"/>
            <a:chExt cx="372017" cy="316310"/>
          </a:xfrm>
        </p:grpSpPr>
        <p:sp>
          <p:nvSpPr>
            <p:cNvPr id="2664" name="Google Shape;2664;p82"/>
            <p:cNvSpPr/>
            <p:nvPr/>
          </p:nvSpPr>
          <p:spPr>
            <a:xfrm>
              <a:off x="2948055" y="2090995"/>
              <a:ext cx="191134" cy="174094"/>
            </a:xfrm>
            <a:custGeom>
              <a:rect b="b" l="l" r="r" t="t"/>
              <a:pathLst>
                <a:path extrusionOk="0" h="6641" w="7291">
                  <a:moveTo>
                    <a:pt x="4591" y="0"/>
                  </a:moveTo>
                  <a:lnTo>
                    <a:pt x="3191" y="1068"/>
                  </a:lnTo>
                  <a:lnTo>
                    <a:pt x="2021" y="679"/>
                  </a:lnTo>
                  <a:lnTo>
                    <a:pt x="0" y="2324"/>
                  </a:lnTo>
                  <a:lnTo>
                    <a:pt x="3118" y="6640"/>
                  </a:lnTo>
                  <a:lnTo>
                    <a:pt x="7290" y="3667"/>
                  </a:lnTo>
                  <a:lnTo>
                    <a:pt x="4591" y="0"/>
                  </a:lnTo>
                  <a:close/>
                </a:path>
              </a:pathLst>
            </a:custGeom>
            <a:solidFill>
              <a:srgbClr val="F4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5" name="Google Shape;2665;p82"/>
            <p:cNvSpPr/>
            <p:nvPr/>
          </p:nvSpPr>
          <p:spPr>
            <a:xfrm>
              <a:off x="3033568" y="2009990"/>
              <a:ext cx="112803" cy="206889"/>
            </a:xfrm>
            <a:custGeom>
              <a:rect b="b" l="l" r="r" t="t"/>
              <a:pathLst>
                <a:path extrusionOk="0" h="7892" w="4303">
                  <a:moveTo>
                    <a:pt x="4302" y="1"/>
                  </a:moveTo>
                  <a:lnTo>
                    <a:pt x="131" y="2960"/>
                  </a:lnTo>
                  <a:cubicBezTo>
                    <a:pt x="30" y="3032"/>
                    <a:pt x="1" y="3177"/>
                    <a:pt x="87" y="3278"/>
                  </a:cubicBezTo>
                  <a:lnTo>
                    <a:pt x="3581" y="7810"/>
                  </a:lnTo>
                  <a:cubicBezTo>
                    <a:pt x="3631" y="7861"/>
                    <a:pt x="3696" y="7892"/>
                    <a:pt x="3761" y="7892"/>
                  </a:cubicBezTo>
                  <a:cubicBezTo>
                    <a:pt x="3809" y="7892"/>
                    <a:pt x="3856" y="7876"/>
                    <a:pt x="3898" y="7839"/>
                  </a:cubicBezTo>
                  <a:lnTo>
                    <a:pt x="4302" y="7522"/>
                  </a:lnTo>
                  <a:lnTo>
                    <a:pt x="4302" y="1"/>
                  </a:lnTo>
                  <a:close/>
                </a:path>
              </a:pathLst>
            </a:custGeom>
            <a:solidFill>
              <a:srgbClr val="A0AFB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6" name="Google Shape;2666;p82"/>
            <p:cNvSpPr/>
            <p:nvPr/>
          </p:nvSpPr>
          <p:spPr>
            <a:xfrm>
              <a:off x="3110404" y="2165524"/>
              <a:ext cx="35600" cy="51355"/>
            </a:xfrm>
            <a:custGeom>
              <a:rect b="b" l="l" r="r" t="t"/>
              <a:pathLst>
                <a:path extrusionOk="0" h="1959" w="1358">
                  <a:moveTo>
                    <a:pt x="1357" y="1"/>
                  </a:moveTo>
                  <a:lnTo>
                    <a:pt x="0" y="1040"/>
                  </a:lnTo>
                  <a:lnTo>
                    <a:pt x="650" y="1877"/>
                  </a:lnTo>
                  <a:cubicBezTo>
                    <a:pt x="692" y="1928"/>
                    <a:pt x="758" y="1959"/>
                    <a:pt x="823" y="1959"/>
                  </a:cubicBezTo>
                  <a:cubicBezTo>
                    <a:pt x="870" y="1959"/>
                    <a:pt x="917" y="1943"/>
                    <a:pt x="953" y="1906"/>
                  </a:cubicBezTo>
                  <a:lnTo>
                    <a:pt x="1357" y="1589"/>
                  </a:lnTo>
                  <a:lnTo>
                    <a:pt x="1357" y="1"/>
                  </a:lnTo>
                  <a:close/>
                </a:path>
              </a:pathLst>
            </a:custGeom>
            <a:solidFill>
              <a:srgbClr val="8699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7" name="Google Shape;2667;p82"/>
            <p:cNvSpPr/>
            <p:nvPr/>
          </p:nvSpPr>
          <p:spPr>
            <a:xfrm>
              <a:off x="2960533" y="2148510"/>
              <a:ext cx="145336" cy="96733"/>
            </a:xfrm>
            <a:custGeom>
              <a:rect b="b" l="l" r="r" t="t"/>
              <a:pathLst>
                <a:path extrusionOk="0" h="3690" w="5544">
                  <a:moveTo>
                    <a:pt x="636" y="0"/>
                  </a:moveTo>
                  <a:lnTo>
                    <a:pt x="1" y="1169"/>
                  </a:lnTo>
                  <a:lnTo>
                    <a:pt x="4476" y="3609"/>
                  </a:lnTo>
                  <a:cubicBezTo>
                    <a:pt x="4575" y="3663"/>
                    <a:pt x="4682" y="3689"/>
                    <a:pt x="4789" y="3689"/>
                  </a:cubicBezTo>
                  <a:cubicBezTo>
                    <a:pt x="5023" y="3689"/>
                    <a:pt x="5252" y="3563"/>
                    <a:pt x="5371" y="3335"/>
                  </a:cubicBezTo>
                  <a:cubicBezTo>
                    <a:pt x="5544" y="3017"/>
                    <a:pt x="5428" y="2613"/>
                    <a:pt x="5111" y="2440"/>
                  </a:cubicBezTo>
                  <a:lnTo>
                    <a:pt x="636" y="0"/>
                  </a:lnTo>
                  <a:close/>
                </a:path>
              </a:pathLst>
            </a:cu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8" name="Google Shape;2668;p82"/>
            <p:cNvSpPr/>
            <p:nvPr/>
          </p:nvSpPr>
          <p:spPr>
            <a:xfrm>
              <a:off x="3017315" y="2196930"/>
              <a:ext cx="85540" cy="48419"/>
            </a:xfrm>
            <a:custGeom>
              <a:rect b="b" l="l" r="r" t="t"/>
              <a:pathLst>
                <a:path extrusionOk="0" h="1847" w="3263">
                  <a:moveTo>
                    <a:pt x="289" y="1"/>
                  </a:moveTo>
                  <a:lnTo>
                    <a:pt x="0" y="506"/>
                  </a:lnTo>
                  <a:lnTo>
                    <a:pt x="2310" y="1762"/>
                  </a:lnTo>
                  <a:cubicBezTo>
                    <a:pt x="2412" y="1820"/>
                    <a:pt x="2522" y="1847"/>
                    <a:pt x="2630" y="1847"/>
                  </a:cubicBezTo>
                  <a:cubicBezTo>
                    <a:pt x="2901" y="1847"/>
                    <a:pt x="3159" y="1676"/>
                    <a:pt x="3262" y="1387"/>
                  </a:cubicBezTo>
                  <a:lnTo>
                    <a:pt x="3262" y="1387"/>
                  </a:lnTo>
                  <a:cubicBezTo>
                    <a:pt x="3187" y="1410"/>
                    <a:pt x="3112" y="1421"/>
                    <a:pt x="3039" y="1421"/>
                  </a:cubicBezTo>
                  <a:cubicBezTo>
                    <a:pt x="2929" y="1421"/>
                    <a:pt x="2824" y="1395"/>
                    <a:pt x="2728" y="1343"/>
                  </a:cubicBezTo>
                  <a:lnTo>
                    <a:pt x="289" y="1"/>
                  </a:lnTo>
                  <a:close/>
                </a:path>
              </a:pathLst>
            </a:custGeom>
            <a:solidFill>
              <a:srgbClr val="F4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9" name="Google Shape;2669;p82"/>
            <p:cNvSpPr/>
            <p:nvPr/>
          </p:nvSpPr>
          <p:spPr>
            <a:xfrm>
              <a:off x="2933663" y="2173467"/>
              <a:ext cx="145336" cy="96733"/>
            </a:xfrm>
            <a:custGeom>
              <a:rect b="b" l="l" r="r" t="t"/>
              <a:pathLst>
                <a:path extrusionOk="0" h="3690" w="5544">
                  <a:moveTo>
                    <a:pt x="636" y="1"/>
                  </a:moveTo>
                  <a:lnTo>
                    <a:pt x="1" y="1170"/>
                  </a:lnTo>
                  <a:lnTo>
                    <a:pt x="4476" y="3610"/>
                  </a:lnTo>
                  <a:cubicBezTo>
                    <a:pt x="4575" y="3664"/>
                    <a:pt x="4682" y="3690"/>
                    <a:pt x="4789" y="3690"/>
                  </a:cubicBezTo>
                  <a:cubicBezTo>
                    <a:pt x="5023" y="3690"/>
                    <a:pt x="5252" y="3564"/>
                    <a:pt x="5371" y="3336"/>
                  </a:cubicBezTo>
                  <a:cubicBezTo>
                    <a:pt x="5544" y="3018"/>
                    <a:pt x="5428" y="2614"/>
                    <a:pt x="5111" y="2441"/>
                  </a:cubicBezTo>
                  <a:lnTo>
                    <a:pt x="636" y="1"/>
                  </a:lnTo>
                  <a:close/>
                </a:path>
              </a:pathLst>
            </a:cu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0" name="Google Shape;2670;p82"/>
            <p:cNvSpPr/>
            <p:nvPr/>
          </p:nvSpPr>
          <p:spPr>
            <a:xfrm>
              <a:off x="2999515" y="2228361"/>
              <a:ext cx="76102" cy="41603"/>
            </a:xfrm>
            <a:custGeom>
              <a:rect b="b" l="l" r="r" t="t"/>
              <a:pathLst>
                <a:path extrusionOk="0" h="1587" w="2903">
                  <a:moveTo>
                    <a:pt x="260" y="0"/>
                  </a:moveTo>
                  <a:lnTo>
                    <a:pt x="1" y="448"/>
                  </a:lnTo>
                  <a:lnTo>
                    <a:pt x="1949" y="1501"/>
                  </a:lnTo>
                  <a:cubicBezTo>
                    <a:pt x="2053" y="1559"/>
                    <a:pt x="2163" y="1586"/>
                    <a:pt x="2272" y="1586"/>
                  </a:cubicBezTo>
                  <a:cubicBezTo>
                    <a:pt x="2542" y="1586"/>
                    <a:pt x="2799" y="1419"/>
                    <a:pt x="2902" y="1140"/>
                  </a:cubicBezTo>
                  <a:lnTo>
                    <a:pt x="2902" y="1140"/>
                  </a:lnTo>
                  <a:cubicBezTo>
                    <a:pt x="2816" y="1180"/>
                    <a:pt x="2724" y="1199"/>
                    <a:pt x="2631" y="1199"/>
                  </a:cubicBezTo>
                  <a:cubicBezTo>
                    <a:pt x="2522" y="1199"/>
                    <a:pt x="2412" y="1173"/>
                    <a:pt x="2310" y="1126"/>
                  </a:cubicBezTo>
                  <a:lnTo>
                    <a:pt x="260" y="0"/>
                  </a:lnTo>
                  <a:close/>
                </a:path>
              </a:pathLst>
            </a:custGeom>
            <a:solidFill>
              <a:srgbClr val="F4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1" name="Google Shape;2671;p82"/>
            <p:cNvSpPr/>
            <p:nvPr/>
          </p:nvSpPr>
          <p:spPr>
            <a:xfrm>
              <a:off x="2906425" y="2198450"/>
              <a:ext cx="145729" cy="96733"/>
            </a:xfrm>
            <a:custGeom>
              <a:rect b="b" l="l" r="r" t="t"/>
              <a:pathLst>
                <a:path extrusionOk="0" h="3690" w="5559">
                  <a:moveTo>
                    <a:pt x="650" y="1"/>
                  </a:moveTo>
                  <a:lnTo>
                    <a:pt x="0" y="1170"/>
                  </a:lnTo>
                  <a:lnTo>
                    <a:pt x="4490" y="3610"/>
                  </a:lnTo>
                  <a:cubicBezTo>
                    <a:pt x="4590" y="3664"/>
                    <a:pt x="4698" y="3690"/>
                    <a:pt x="4806" y="3690"/>
                  </a:cubicBezTo>
                  <a:cubicBezTo>
                    <a:pt x="5039" y="3690"/>
                    <a:pt x="5266" y="3567"/>
                    <a:pt x="5385" y="3350"/>
                  </a:cubicBezTo>
                  <a:cubicBezTo>
                    <a:pt x="5558" y="3018"/>
                    <a:pt x="5443" y="2613"/>
                    <a:pt x="5125" y="2440"/>
                  </a:cubicBezTo>
                  <a:lnTo>
                    <a:pt x="650" y="1"/>
                  </a:lnTo>
                  <a:close/>
                </a:path>
              </a:pathLst>
            </a:cu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2" name="Google Shape;2672;p82"/>
            <p:cNvSpPr/>
            <p:nvPr/>
          </p:nvSpPr>
          <p:spPr>
            <a:xfrm>
              <a:off x="2982108" y="2259007"/>
              <a:ext cx="66245" cy="36150"/>
            </a:xfrm>
            <a:custGeom>
              <a:rect b="b" l="l" r="r" t="t"/>
              <a:pathLst>
                <a:path extrusionOk="0" h="1379" w="2527">
                  <a:moveTo>
                    <a:pt x="260" y="0"/>
                  </a:moveTo>
                  <a:lnTo>
                    <a:pt x="1" y="433"/>
                  </a:lnTo>
                  <a:lnTo>
                    <a:pt x="1603" y="1300"/>
                  </a:lnTo>
                  <a:cubicBezTo>
                    <a:pt x="1703" y="1354"/>
                    <a:pt x="1810" y="1379"/>
                    <a:pt x="1915" y="1379"/>
                  </a:cubicBezTo>
                  <a:cubicBezTo>
                    <a:pt x="2175" y="1379"/>
                    <a:pt x="2424" y="1224"/>
                    <a:pt x="2527" y="968"/>
                  </a:cubicBezTo>
                  <a:lnTo>
                    <a:pt x="2527" y="968"/>
                  </a:lnTo>
                  <a:cubicBezTo>
                    <a:pt x="2452" y="999"/>
                    <a:pt x="2369" y="1014"/>
                    <a:pt x="2285" y="1014"/>
                  </a:cubicBezTo>
                  <a:cubicBezTo>
                    <a:pt x="2174" y="1014"/>
                    <a:pt x="2062" y="988"/>
                    <a:pt x="1964" y="939"/>
                  </a:cubicBezTo>
                  <a:lnTo>
                    <a:pt x="260" y="0"/>
                  </a:lnTo>
                  <a:close/>
                </a:path>
              </a:pathLst>
            </a:custGeom>
            <a:solidFill>
              <a:srgbClr val="F4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3" name="Google Shape;2673;p82"/>
            <p:cNvSpPr/>
            <p:nvPr/>
          </p:nvSpPr>
          <p:spPr>
            <a:xfrm>
              <a:off x="2879555" y="2223800"/>
              <a:ext cx="145729" cy="96655"/>
            </a:xfrm>
            <a:custGeom>
              <a:rect b="b" l="l" r="r" t="t"/>
              <a:pathLst>
                <a:path extrusionOk="0" h="3687" w="5559">
                  <a:moveTo>
                    <a:pt x="636" y="1"/>
                  </a:moveTo>
                  <a:lnTo>
                    <a:pt x="0" y="1156"/>
                  </a:lnTo>
                  <a:lnTo>
                    <a:pt x="4475" y="3610"/>
                  </a:lnTo>
                  <a:cubicBezTo>
                    <a:pt x="4572" y="3662"/>
                    <a:pt x="4676" y="3687"/>
                    <a:pt x="4780" y="3687"/>
                  </a:cubicBezTo>
                  <a:cubicBezTo>
                    <a:pt x="5018" y="3687"/>
                    <a:pt x="5254" y="3557"/>
                    <a:pt x="5385" y="3335"/>
                  </a:cubicBezTo>
                  <a:cubicBezTo>
                    <a:pt x="5558" y="3018"/>
                    <a:pt x="5428" y="2614"/>
                    <a:pt x="5111" y="2440"/>
                  </a:cubicBezTo>
                  <a:lnTo>
                    <a:pt x="636" y="1"/>
                  </a:lnTo>
                  <a:close/>
                </a:path>
              </a:pathLst>
            </a:cu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4" name="Google Shape;2674;p82"/>
            <p:cNvSpPr/>
            <p:nvPr/>
          </p:nvSpPr>
          <p:spPr>
            <a:xfrm>
              <a:off x="2964701" y="2288132"/>
              <a:ext cx="56782" cy="32323"/>
            </a:xfrm>
            <a:custGeom>
              <a:rect b="b" l="l" r="r" t="t"/>
              <a:pathLst>
                <a:path extrusionOk="0" h="1233" w="2166">
                  <a:moveTo>
                    <a:pt x="275" y="1"/>
                  </a:moveTo>
                  <a:lnTo>
                    <a:pt x="0" y="477"/>
                  </a:lnTo>
                  <a:lnTo>
                    <a:pt x="1227" y="1156"/>
                  </a:lnTo>
                  <a:cubicBezTo>
                    <a:pt x="1324" y="1208"/>
                    <a:pt x="1428" y="1233"/>
                    <a:pt x="1532" y="1233"/>
                  </a:cubicBezTo>
                  <a:cubicBezTo>
                    <a:pt x="1770" y="1233"/>
                    <a:pt x="2006" y="1103"/>
                    <a:pt x="2137" y="881"/>
                  </a:cubicBezTo>
                  <a:cubicBezTo>
                    <a:pt x="2151" y="853"/>
                    <a:pt x="2166" y="824"/>
                    <a:pt x="2166" y="795"/>
                  </a:cubicBezTo>
                  <a:lnTo>
                    <a:pt x="2166" y="795"/>
                  </a:lnTo>
                  <a:cubicBezTo>
                    <a:pt x="2097" y="818"/>
                    <a:pt x="2025" y="829"/>
                    <a:pt x="1953" y="829"/>
                  </a:cubicBezTo>
                  <a:cubicBezTo>
                    <a:pt x="1845" y="829"/>
                    <a:pt x="1736" y="803"/>
                    <a:pt x="1632" y="752"/>
                  </a:cubicBezTo>
                  <a:lnTo>
                    <a:pt x="275" y="1"/>
                  </a:lnTo>
                  <a:close/>
                </a:path>
              </a:pathLst>
            </a:custGeom>
            <a:solidFill>
              <a:srgbClr val="F4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5" name="Google Shape;2675;p82"/>
            <p:cNvSpPr/>
            <p:nvPr/>
          </p:nvSpPr>
          <p:spPr>
            <a:xfrm>
              <a:off x="2791761" y="2103080"/>
              <a:ext cx="185445" cy="168064"/>
            </a:xfrm>
            <a:custGeom>
              <a:rect b="b" l="l" r="r" t="t"/>
              <a:pathLst>
                <a:path extrusionOk="0" h="6411" w="7074">
                  <a:moveTo>
                    <a:pt x="2209" y="1"/>
                  </a:moveTo>
                  <a:lnTo>
                    <a:pt x="0" y="3985"/>
                  </a:lnTo>
                  <a:lnTo>
                    <a:pt x="4519" y="6410"/>
                  </a:lnTo>
                  <a:lnTo>
                    <a:pt x="7074" y="1733"/>
                  </a:lnTo>
                  <a:lnTo>
                    <a:pt x="4836" y="780"/>
                  </a:lnTo>
                  <a:cubicBezTo>
                    <a:pt x="4815" y="773"/>
                    <a:pt x="4793" y="770"/>
                    <a:pt x="4773" y="770"/>
                  </a:cubicBezTo>
                  <a:cubicBezTo>
                    <a:pt x="4753" y="770"/>
                    <a:pt x="4735" y="773"/>
                    <a:pt x="4721" y="780"/>
                  </a:cubicBezTo>
                  <a:lnTo>
                    <a:pt x="3811" y="882"/>
                  </a:lnTo>
                  <a:cubicBezTo>
                    <a:pt x="3768" y="882"/>
                    <a:pt x="3725" y="882"/>
                    <a:pt x="3682" y="853"/>
                  </a:cubicBezTo>
                  <a:lnTo>
                    <a:pt x="2209" y="1"/>
                  </a:lnTo>
                  <a:close/>
                </a:path>
              </a:pathLst>
            </a:cu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6" name="Google Shape;2676;p82"/>
            <p:cNvSpPr/>
            <p:nvPr/>
          </p:nvSpPr>
          <p:spPr>
            <a:xfrm>
              <a:off x="2774354" y="2035734"/>
              <a:ext cx="114691" cy="198316"/>
            </a:xfrm>
            <a:custGeom>
              <a:rect b="b" l="l" r="r" t="t"/>
              <a:pathLst>
                <a:path extrusionOk="0" h="7565" w="4375">
                  <a:moveTo>
                    <a:pt x="0" y="0"/>
                  </a:moveTo>
                  <a:lnTo>
                    <a:pt x="0" y="6785"/>
                  </a:lnTo>
                  <a:lnTo>
                    <a:pt x="1271" y="7536"/>
                  </a:lnTo>
                  <a:cubicBezTo>
                    <a:pt x="1308" y="7554"/>
                    <a:pt x="1350" y="7564"/>
                    <a:pt x="1392" y="7564"/>
                  </a:cubicBezTo>
                  <a:cubicBezTo>
                    <a:pt x="1480" y="7564"/>
                    <a:pt x="1568" y="7522"/>
                    <a:pt x="1617" y="7435"/>
                  </a:cubicBezTo>
                  <a:lnTo>
                    <a:pt x="4302" y="2787"/>
                  </a:lnTo>
                  <a:cubicBezTo>
                    <a:pt x="4374" y="2671"/>
                    <a:pt x="4331" y="2512"/>
                    <a:pt x="4216" y="2440"/>
                  </a:cubicBezTo>
                  <a:lnTo>
                    <a:pt x="0" y="0"/>
                  </a:lnTo>
                  <a:close/>
                </a:path>
              </a:pathLst>
            </a:cu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7" name="Google Shape;2677;p82"/>
            <p:cNvSpPr/>
            <p:nvPr/>
          </p:nvSpPr>
          <p:spPr>
            <a:xfrm>
              <a:off x="2774354" y="2035734"/>
              <a:ext cx="88580" cy="185445"/>
            </a:xfrm>
            <a:custGeom>
              <a:rect b="b" l="l" r="r" t="t"/>
              <a:pathLst>
                <a:path extrusionOk="0" h="7074" w="3379">
                  <a:moveTo>
                    <a:pt x="0" y="0"/>
                  </a:moveTo>
                  <a:lnTo>
                    <a:pt x="0" y="6785"/>
                  </a:lnTo>
                  <a:lnTo>
                    <a:pt x="506" y="7074"/>
                  </a:lnTo>
                  <a:lnTo>
                    <a:pt x="3378" y="1949"/>
                  </a:lnTo>
                  <a:lnTo>
                    <a:pt x="0" y="0"/>
                  </a:lnTo>
                  <a:close/>
                </a:path>
              </a:pathLst>
            </a:custGeom>
            <a:solidFill>
              <a:srgbClr val="6D81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8" name="Google Shape;2678;p82"/>
            <p:cNvSpPr/>
            <p:nvPr/>
          </p:nvSpPr>
          <p:spPr>
            <a:xfrm>
              <a:off x="2774354" y="2175381"/>
              <a:ext cx="54894" cy="58669"/>
            </a:xfrm>
            <a:custGeom>
              <a:rect b="b" l="l" r="r" t="t"/>
              <a:pathLst>
                <a:path extrusionOk="0" h="2238" w="2094">
                  <a:moveTo>
                    <a:pt x="0" y="0"/>
                  </a:moveTo>
                  <a:lnTo>
                    <a:pt x="0" y="1458"/>
                  </a:lnTo>
                  <a:lnTo>
                    <a:pt x="1271" y="2209"/>
                  </a:lnTo>
                  <a:cubicBezTo>
                    <a:pt x="1308" y="2227"/>
                    <a:pt x="1350" y="2237"/>
                    <a:pt x="1392" y="2237"/>
                  </a:cubicBezTo>
                  <a:cubicBezTo>
                    <a:pt x="1480" y="2237"/>
                    <a:pt x="1568" y="2195"/>
                    <a:pt x="1617" y="2108"/>
                  </a:cubicBezTo>
                  <a:lnTo>
                    <a:pt x="2094" y="1285"/>
                  </a:lnTo>
                  <a:lnTo>
                    <a:pt x="0" y="0"/>
                  </a:lnTo>
                  <a:close/>
                </a:path>
              </a:pathLst>
            </a:custGeom>
            <a:solidFill>
              <a:srgbClr val="F2F3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9" name="Google Shape;2679;p82"/>
            <p:cNvSpPr/>
            <p:nvPr/>
          </p:nvSpPr>
          <p:spPr>
            <a:xfrm>
              <a:off x="2774354" y="2175381"/>
              <a:ext cx="28784" cy="45798"/>
            </a:xfrm>
            <a:custGeom>
              <a:rect b="b" l="l" r="r" t="t"/>
              <a:pathLst>
                <a:path extrusionOk="0" h="1747" w="1098">
                  <a:moveTo>
                    <a:pt x="0" y="0"/>
                  </a:moveTo>
                  <a:lnTo>
                    <a:pt x="0" y="1458"/>
                  </a:lnTo>
                  <a:lnTo>
                    <a:pt x="506" y="1747"/>
                  </a:lnTo>
                  <a:lnTo>
                    <a:pt x="1098" y="664"/>
                  </a:lnTo>
                  <a:lnTo>
                    <a:pt x="0" y="0"/>
                  </a:lnTo>
                  <a:close/>
                </a:path>
              </a:pathLst>
            </a:custGeom>
            <a:solidFill>
              <a:srgbClr val="5A70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0" name="Google Shape;2680;p82"/>
            <p:cNvSpPr/>
            <p:nvPr/>
          </p:nvSpPr>
          <p:spPr>
            <a:xfrm>
              <a:off x="2829983" y="2199105"/>
              <a:ext cx="78357" cy="62811"/>
            </a:xfrm>
            <a:custGeom>
              <a:rect b="b" l="l" r="r" t="t"/>
              <a:pathLst>
                <a:path extrusionOk="0" h="2396" w="2989">
                  <a:moveTo>
                    <a:pt x="2228" y="0"/>
                  </a:moveTo>
                  <a:cubicBezTo>
                    <a:pt x="2096" y="0"/>
                    <a:pt x="1963" y="40"/>
                    <a:pt x="1848" y="120"/>
                  </a:cubicBezTo>
                  <a:lnTo>
                    <a:pt x="376" y="1188"/>
                  </a:lnTo>
                  <a:cubicBezTo>
                    <a:pt x="73" y="1405"/>
                    <a:pt x="0" y="1823"/>
                    <a:pt x="217" y="2112"/>
                  </a:cubicBezTo>
                  <a:cubicBezTo>
                    <a:pt x="349" y="2297"/>
                    <a:pt x="556" y="2396"/>
                    <a:pt x="767" y="2396"/>
                  </a:cubicBezTo>
                  <a:cubicBezTo>
                    <a:pt x="901" y="2396"/>
                    <a:pt x="1037" y="2355"/>
                    <a:pt x="1155" y="2271"/>
                  </a:cubicBezTo>
                  <a:lnTo>
                    <a:pt x="2628" y="1203"/>
                  </a:lnTo>
                  <a:cubicBezTo>
                    <a:pt x="2916" y="986"/>
                    <a:pt x="2989" y="553"/>
                    <a:pt x="2758" y="264"/>
                  </a:cubicBezTo>
                  <a:cubicBezTo>
                    <a:pt x="2627" y="91"/>
                    <a:pt x="2429" y="0"/>
                    <a:pt x="2228" y="0"/>
                  </a:cubicBezTo>
                  <a:close/>
                </a:path>
              </a:pathLst>
            </a:custGeom>
            <a:solidFill>
              <a:srgbClr val="F4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1" name="Google Shape;2681;p82"/>
            <p:cNvSpPr/>
            <p:nvPr/>
          </p:nvSpPr>
          <p:spPr>
            <a:xfrm>
              <a:off x="2833390" y="2200337"/>
              <a:ext cx="74949" cy="61579"/>
            </a:xfrm>
            <a:custGeom>
              <a:rect b="b" l="l" r="r" t="t"/>
              <a:pathLst>
                <a:path extrusionOk="0" h="2349" w="2859">
                  <a:moveTo>
                    <a:pt x="2353" y="1"/>
                  </a:moveTo>
                  <a:cubicBezTo>
                    <a:pt x="2454" y="290"/>
                    <a:pt x="2368" y="607"/>
                    <a:pt x="2122" y="780"/>
                  </a:cubicBezTo>
                  <a:lnTo>
                    <a:pt x="650" y="1849"/>
                  </a:lnTo>
                  <a:cubicBezTo>
                    <a:pt x="533" y="1939"/>
                    <a:pt x="393" y="1984"/>
                    <a:pt x="252" y="1984"/>
                  </a:cubicBezTo>
                  <a:cubicBezTo>
                    <a:pt x="167" y="1984"/>
                    <a:pt x="82" y="1968"/>
                    <a:pt x="0" y="1935"/>
                  </a:cubicBezTo>
                  <a:lnTo>
                    <a:pt x="0" y="1935"/>
                  </a:lnTo>
                  <a:cubicBezTo>
                    <a:pt x="114" y="2201"/>
                    <a:pt x="365" y="2348"/>
                    <a:pt x="622" y="2348"/>
                  </a:cubicBezTo>
                  <a:cubicBezTo>
                    <a:pt x="756" y="2348"/>
                    <a:pt x="892" y="2308"/>
                    <a:pt x="1011" y="2224"/>
                  </a:cubicBezTo>
                  <a:lnTo>
                    <a:pt x="2483" y="1156"/>
                  </a:lnTo>
                  <a:cubicBezTo>
                    <a:pt x="2786" y="939"/>
                    <a:pt x="2859" y="521"/>
                    <a:pt x="2628" y="217"/>
                  </a:cubicBezTo>
                  <a:cubicBezTo>
                    <a:pt x="2555" y="116"/>
                    <a:pt x="2454" y="44"/>
                    <a:pt x="2353" y="1"/>
                  </a:cubicBezTo>
                  <a:close/>
                </a:path>
              </a:pathLst>
            </a:custGeom>
            <a:solidFill>
              <a:srgbClr val="E5EB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2" name="Google Shape;2682;p82"/>
            <p:cNvSpPr/>
            <p:nvPr/>
          </p:nvSpPr>
          <p:spPr>
            <a:xfrm>
              <a:off x="2859868" y="2226815"/>
              <a:ext cx="69653" cy="56546"/>
            </a:xfrm>
            <a:custGeom>
              <a:rect b="b" l="l" r="r" t="t"/>
              <a:pathLst>
                <a:path extrusionOk="0" h="2157" w="2657">
                  <a:moveTo>
                    <a:pt x="1904" y="0"/>
                  </a:moveTo>
                  <a:cubicBezTo>
                    <a:pt x="1766" y="0"/>
                    <a:pt x="1626" y="43"/>
                    <a:pt x="1502" y="131"/>
                  </a:cubicBezTo>
                  <a:lnTo>
                    <a:pt x="376" y="940"/>
                  </a:lnTo>
                  <a:cubicBezTo>
                    <a:pt x="73" y="1156"/>
                    <a:pt x="1" y="1589"/>
                    <a:pt x="232" y="1892"/>
                  </a:cubicBezTo>
                  <a:cubicBezTo>
                    <a:pt x="362" y="2066"/>
                    <a:pt x="561" y="2156"/>
                    <a:pt x="761" y="2156"/>
                  </a:cubicBezTo>
                  <a:cubicBezTo>
                    <a:pt x="893" y="2156"/>
                    <a:pt x="1026" y="2117"/>
                    <a:pt x="1141" y="2037"/>
                  </a:cubicBezTo>
                  <a:lnTo>
                    <a:pt x="2282" y="1199"/>
                  </a:lnTo>
                  <a:cubicBezTo>
                    <a:pt x="2585" y="983"/>
                    <a:pt x="2657" y="550"/>
                    <a:pt x="2426" y="261"/>
                  </a:cubicBezTo>
                  <a:cubicBezTo>
                    <a:pt x="2298" y="90"/>
                    <a:pt x="2104" y="0"/>
                    <a:pt x="1904" y="0"/>
                  </a:cubicBezTo>
                  <a:close/>
                </a:path>
              </a:pathLst>
            </a:custGeom>
            <a:solidFill>
              <a:srgbClr val="F4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3" name="Google Shape;2683;p82"/>
            <p:cNvSpPr/>
            <p:nvPr/>
          </p:nvSpPr>
          <p:spPr>
            <a:xfrm>
              <a:off x="2863669" y="2227968"/>
              <a:ext cx="65852" cy="55392"/>
            </a:xfrm>
            <a:custGeom>
              <a:rect b="b" l="l" r="r" t="t"/>
              <a:pathLst>
                <a:path extrusionOk="0" h="2113" w="2512">
                  <a:moveTo>
                    <a:pt x="2007" y="1"/>
                  </a:moveTo>
                  <a:lnTo>
                    <a:pt x="2007" y="1"/>
                  </a:lnTo>
                  <a:cubicBezTo>
                    <a:pt x="2122" y="289"/>
                    <a:pt x="2021" y="607"/>
                    <a:pt x="1776" y="795"/>
                  </a:cubicBezTo>
                  <a:lnTo>
                    <a:pt x="635" y="1617"/>
                  </a:lnTo>
                  <a:cubicBezTo>
                    <a:pt x="520" y="1697"/>
                    <a:pt x="382" y="1739"/>
                    <a:pt x="247" y="1739"/>
                  </a:cubicBezTo>
                  <a:cubicBezTo>
                    <a:pt x="162" y="1739"/>
                    <a:pt x="78" y="1723"/>
                    <a:pt x="0" y="1690"/>
                  </a:cubicBezTo>
                  <a:lnTo>
                    <a:pt x="0" y="1690"/>
                  </a:lnTo>
                  <a:cubicBezTo>
                    <a:pt x="15" y="1747"/>
                    <a:pt x="44" y="1805"/>
                    <a:pt x="87" y="1848"/>
                  </a:cubicBezTo>
                  <a:cubicBezTo>
                    <a:pt x="217" y="2022"/>
                    <a:pt x="416" y="2112"/>
                    <a:pt x="616" y="2112"/>
                  </a:cubicBezTo>
                  <a:cubicBezTo>
                    <a:pt x="748" y="2112"/>
                    <a:pt x="881" y="2073"/>
                    <a:pt x="996" y="1993"/>
                  </a:cubicBezTo>
                  <a:lnTo>
                    <a:pt x="2151" y="1155"/>
                  </a:lnTo>
                  <a:cubicBezTo>
                    <a:pt x="2440" y="939"/>
                    <a:pt x="2512" y="506"/>
                    <a:pt x="2281" y="217"/>
                  </a:cubicBezTo>
                  <a:cubicBezTo>
                    <a:pt x="2209" y="116"/>
                    <a:pt x="2108" y="44"/>
                    <a:pt x="2007" y="1"/>
                  </a:cubicBezTo>
                  <a:close/>
                </a:path>
              </a:pathLst>
            </a:custGeom>
            <a:solidFill>
              <a:srgbClr val="E5EB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4" name="Google Shape;2684;p82"/>
            <p:cNvSpPr/>
            <p:nvPr/>
          </p:nvSpPr>
          <p:spPr>
            <a:xfrm>
              <a:off x="2889779" y="2254734"/>
              <a:ext cx="60950" cy="50097"/>
            </a:xfrm>
            <a:custGeom>
              <a:rect b="b" l="l" r="r" t="t"/>
              <a:pathLst>
                <a:path extrusionOk="0" h="1911" w="2325">
                  <a:moveTo>
                    <a:pt x="1565" y="0"/>
                  </a:moveTo>
                  <a:cubicBezTo>
                    <a:pt x="1432" y="0"/>
                    <a:pt x="1299" y="40"/>
                    <a:pt x="1184" y="120"/>
                  </a:cubicBezTo>
                  <a:lnTo>
                    <a:pt x="361" y="697"/>
                  </a:lnTo>
                  <a:cubicBezTo>
                    <a:pt x="72" y="914"/>
                    <a:pt x="0" y="1333"/>
                    <a:pt x="217" y="1636"/>
                  </a:cubicBezTo>
                  <a:cubicBezTo>
                    <a:pt x="346" y="1817"/>
                    <a:pt x="547" y="1910"/>
                    <a:pt x="750" y="1910"/>
                  </a:cubicBezTo>
                  <a:cubicBezTo>
                    <a:pt x="887" y="1910"/>
                    <a:pt x="1024" y="1867"/>
                    <a:pt x="1141" y="1780"/>
                  </a:cubicBezTo>
                  <a:lnTo>
                    <a:pt x="1963" y="1203"/>
                  </a:lnTo>
                  <a:cubicBezTo>
                    <a:pt x="2252" y="972"/>
                    <a:pt x="2324" y="553"/>
                    <a:pt x="2108" y="264"/>
                  </a:cubicBezTo>
                  <a:cubicBezTo>
                    <a:pt x="1969" y="90"/>
                    <a:pt x="1767" y="0"/>
                    <a:pt x="1565" y="0"/>
                  </a:cubicBezTo>
                  <a:close/>
                </a:path>
              </a:pathLst>
            </a:custGeom>
            <a:solidFill>
              <a:srgbClr val="F4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5" name="Google Shape;2685;p82"/>
            <p:cNvSpPr/>
            <p:nvPr/>
          </p:nvSpPr>
          <p:spPr>
            <a:xfrm>
              <a:off x="2893187" y="2255599"/>
              <a:ext cx="57542" cy="49468"/>
            </a:xfrm>
            <a:custGeom>
              <a:rect b="b" l="l" r="r" t="t"/>
              <a:pathLst>
                <a:path extrusionOk="0" h="1887" w="2195">
                  <a:moveTo>
                    <a:pt x="1660" y="0"/>
                  </a:moveTo>
                  <a:lnTo>
                    <a:pt x="1660" y="0"/>
                  </a:lnTo>
                  <a:cubicBezTo>
                    <a:pt x="1761" y="275"/>
                    <a:pt x="1660" y="592"/>
                    <a:pt x="1429" y="766"/>
                  </a:cubicBezTo>
                  <a:lnTo>
                    <a:pt x="606" y="1357"/>
                  </a:lnTo>
                  <a:cubicBezTo>
                    <a:pt x="491" y="1434"/>
                    <a:pt x="350" y="1479"/>
                    <a:pt x="209" y="1479"/>
                  </a:cubicBezTo>
                  <a:cubicBezTo>
                    <a:pt x="138" y="1479"/>
                    <a:pt x="68" y="1468"/>
                    <a:pt x="0" y="1444"/>
                  </a:cubicBezTo>
                  <a:lnTo>
                    <a:pt x="0" y="1444"/>
                  </a:lnTo>
                  <a:cubicBezTo>
                    <a:pt x="15" y="1502"/>
                    <a:pt x="58" y="1559"/>
                    <a:pt x="87" y="1603"/>
                  </a:cubicBezTo>
                  <a:cubicBezTo>
                    <a:pt x="219" y="1788"/>
                    <a:pt x="426" y="1887"/>
                    <a:pt x="636" y="1887"/>
                  </a:cubicBezTo>
                  <a:cubicBezTo>
                    <a:pt x="771" y="1887"/>
                    <a:pt x="907" y="1846"/>
                    <a:pt x="1025" y="1762"/>
                  </a:cubicBezTo>
                  <a:lnTo>
                    <a:pt x="1833" y="1170"/>
                  </a:lnTo>
                  <a:cubicBezTo>
                    <a:pt x="2137" y="953"/>
                    <a:pt x="2194" y="520"/>
                    <a:pt x="1978" y="231"/>
                  </a:cubicBezTo>
                  <a:cubicBezTo>
                    <a:pt x="1891" y="116"/>
                    <a:pt x="1790" y="44"/>
                    <a:pt x="1660" y="0"/>
                  </a:cubicBezTo>
                  <a:close/>
                </a:path>
              </a:pathLst>
            </a:custGeom>
            <a:solidFill>
              <a:srgbClr val="E5EB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6" name="Google Shape;2686;p82"/>
            <p:cNvSpPr/>
            <p:nvPr/>
          </p:nvSpPr>
          <p:spPr>
            <a:xfrm>
              <a:off x="2919664" y="2281971"/>
              <a:ext cx="52246" cy="44277"/>
            </a:xfrm>
            <a:custGeom>
              <a:rect b="b" l="l" r="r" t="t"/>
              <a:pathLst>
                <a:path extrusionOk="0" h="1689" w="1993">
                  <a:moveTo>
                    <a:pt x="1233" y="1"/>
                  </a:moveTo>
                  <a:cubicBezTo>
                    <a:pt x="1100" y="1"/>
                    <a:pt x="967" y="40"/>
                    <a:pt x="852" y="120"/>
                  </a:cubicBezTo>
                  <a:lnTo>
                    <a:pt x="362" y="481"/>
                  </a:lnTo>
                  <a:cubicBezTo>
                    <a:pt x="58" y="698"/>
                    <a:pt x="1" y="1116"/>
                    <a:pt x="217" y="1405"/>
                  </a:cubicBezTo>
                  <a:cubicBezTo>
                    <a:pt x="349" y="1590"/>
                    <a:pt x="551" y="1689"/>
                    <a:pt x="757" y="1689"/>
                  </a:cubicBezTo>
                  <a:cubicBezTo>
                    <a:pt x="889" y="1689"/>
                    <a:pt x="1023" y="1648"/>
                    <a:pt x="1141" y="1564"/>
                  </a:cubicBezTo>
                  <a:lnTo>
                    <a:pt x="1632" y="1203"/>
                  </a:lnTo>
                  <a:cubicBezTo>
                    <a:pt x="1935" y="987"/>
                    <a:pt x="1993" y="553"/>
                    <a:pt x="1762" y="265"/>
                  </a:cubicBezTo>
                  <a:cubicBezTo>
                    <a:pt x="1631" y="91"/>
                    <a:pt x="1433" y="1"/>
                    <a:pt x="1233" y="1"/>
                  </a:cubicBezTo>
                  <a:close/>
                </a:path>
              </a:pathLst>
            </a:custGeom>
            <a:solidFill>
              <a:srgbClr val="F4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7" name="Google Shape;2687;p82"/>
            <p:cNvSpPr/>
            <p:nvPr/>
          </p:nvSpPr>
          <p:spPr>
            <a:xfrm>
              <a:off x="2923072" y="2283229"/>
              <a:ext cx="48839" cy="43071"/>
            </a:xfrm>
            <a:custGeom>
              <a:rect b="b" l="l" r="r" t="t"/>
              <a:pathLst>
                <a:path extrusionOk="0" h="1643" w="1863">
                  <a:moveTo>
                    <a:pt x="1343" y="0"/>
                  </a:moveTo>
                  <a:lnTo>
                    <a:pt x="1343" y="0"/>
                  </a:lnTo>
                  <a:cubicBezTo>
                    <a:pt x="1459" y="289"/>
                    <a:pt x="1358" y="606"/>
                    <a:pt x="1112" y="780"/>
                  </a:cubicBezTo>
                  <a:lnTo>
                    <a:pt x="636" y="1141"/>
                  </a:lnTo>
                  <a:cubicBezTo>
                    <a:pt x="520" y="1221"/>
                    <a:pt x="388" y="1262"/>
                    <a:pt x="253" y="1262"/>
                  </a:cubicBezTo>
                  <a:cubicBezTo>
                    <a:pt x="169" y="1262"/>
                    <a:pt x="84" y="1246"/>
                    <a:pt x="1" y="1213"/>
                  </a:cubicBezTo>
                  <a:lnTo>
                    <a:pt x="1" y="1213"/>
                  </a:lnTo>
                  <a:cubicBezTo>
                    <a:pt x="106" y="1482"/>
                    <a:pt x="360" y="1643"/>
                    <a:pt x="624" y="1643"/>
                  </a:cubicBezTo>
                  <a:cubicBezTo>
                    <a:pt x="756" y="1643"/>
                    <a:pt x="891" y="1603"/>
                    <a:pt x="1011" y="1516"/>
                  </a:cubicBezTo>
                  <a:lnTo>
                    <a:pt x="1502" y="1155"/>
                  </a:lnTo>
                  <a:cubicBezTo>
                    <a:pt x="1791" y="939"/>
                    <a:pt x="1863" y="520"/>
                    <a:pt x="1632" y="217"/>
                  </a:cubicBezTo>
                  <a:cubicBezTo>
                    <a:pt x="1560" y="116"/>
                    <a:pt x="1459" y="44"/>
                    <a:pt x="1343" y="0"/>
                  </a:cubicBezTo>
                  <a:close/>
                </a:path>
              </a:pathLst>
            </a:custGeom>
            <a:solidFill>
              <a:srgbClr val="E5EB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8" name="Google Shape;2688;p82"/>
            <p:cNvSpPr/>
            <p:nvPr/>
          </p:nvSpPr>
          <p:spPr>
            <a:xfrm>
              <a:off x="2925353" y="2108768"/>
              <a:ext cx="75709" cy="116211"/>
            </a:xfrm>
            <a:custGeom>
              <a:rect b="b" l="l" r="r" t="t"/>
              <a:pathLst>
                <a:path extrusionOk="0" h="4433" w="2888">
                  <a:moveTo>
                    <a:pt x="621" y="1"/>
                  </a:moveTo>
                  <a:cubicBezTo>
                    <a:pt x="520" y="1"/>
                    <a:pt x="433" y="73"/>
                    <a:pt x="404" y="159"/>
                  </a:cubicBezTo>
                  <a:lnTo>
                    <a:pt x="0" y="1776"/>
                  </a:lnTo>
                  <a:lnTo>
                    <a:pt x="0" y="3552"/>
                  </a:lnTo>
                  <a:cubicBezTo>
                    <a:pt x="0" y="4042"/>
                    <a:pt x="404" y="4432"/>
                    <a:pt x="881" y="4432"/>
                  </a:cubicBezTo>
                  <a:cubicBezTo>
                    <a:pt x="1372" y="4432"/>
                    <a:pt x="1776" y="4042"/>
                    <a:pt x="1776" y="3552"/>
                  </a:cubicBezTo>
                  <a:lnTo>
                    <a:pt x="1776" y="2224"/>
                  </a:lnTo>
                  <a:lnTo>
                    <a:pt x="2887" y="1"/>
                  </a:lnTo>
                  <a:close/>
                </a:path>
              </a:pathLst>
            </a:custGeom>
            <a:solidFill>
              <a:srgbClr val="F4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9" name="Google Shape;2689;p82"/>
            <p:cNvSpPr/>
            <p:nvPr/>
          </p:nvSpPr>
          <p:spPr>
            <a:xfrm>
              <a:off x="2925353" y="2108768"/>
              <a:ext cx="32192" cy="116211"/>
            </a:xfrm>
            <a:custGeom>
              <a:rect b="b" l="l" r="r" t="t"/>
              <a:pathLst>
                <a:path extrusionOk="0" h="4433" w="1228">
                  <a:moveTo>
                    <a:pt x="621" y="1"/>
                  </a:moveTo>
                  <a:cubicBezTo>
                    <a:pt x="520" y="1"/>
                    <a:pt x="433" y="73"/>
                    <a:pt x="404" y="174"/>
                  </a:cubicBezTo>
                  <a:lnTo>
                    <a:pt x="0" y="1776"/>
                  </a:lnTo>
                  <a:lnTo>
                    <a:pt x="0" y="3552"/>
                  </a:lnTo>
                  <a:cubicBezTo>
                    <a:pt x="0" y="4042"/>
                    <a:pt x="404" y="4432"/>
                    <a:pt x="895" y="4432"/>
                  </a:cubicBezTo>
                  <a:cubicBezTo>
                    <a:pt x="996" y="4432"/>
                    <a:pt x="1112" y="4418"/>
                    <a:pt x="1227" y="4374"/>
                  </a:cubicBezTo>
                  <a:cubicBezTo>
                    <a:pt x="881" y="4230"/>
                    <a:pt x="664" y="3912"/>
                    <a:pt x="664" y="3552"/>
                  </a:cubicBezTo>
                  <a:lnTo>
                    <a:pt x="664" y="1776"/>
                  </a:lnTo>
                  <a:lnTo>
                    <a:pt x="1112" y="1"/>
                  </a:lnTo>
                  <a:close/>
                </a:path>
              </a:pathLst>
            </a:custGeom>
            <a:solidFill>
              <a:srgbClr val="E5EB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90" name="Google Shape;2690;p82"/>
          <p:cNvGrpSpPr/>
          <p:nvPr/>
        </p:nvGrpSpPr>
        <p:grpSpPr>
          <a:xfrm>
            <a:off x="3722682" y="1981993"/>
            <a:ext cx="375818" cy="372043"/>
            <a:chOff x="3722682" y="1981993"/>
            <a:chExt cx="375818" cy="372043"/>
          </a:xfrm>
        </p:grpSpPr>
        <p:sp>
          <p:nvSpPr>
            <p:cNvPr id="2691" name="Google Shape;2691;p82"/>
            <p:cNvSpPr/>
            <p:nvPr/>
          </p:nvSpPr>
          <p:spPr>
            <a:xfrm>
              <a:off x="3876695" y="1981993"/>
              <a:ext cx="71934" cy="72301"/>
            </a:xfrm>
            <a:custGeom>
              <a:rect b="b" l="l" r="r" t="t"/>
              <a:pathLst>
                <a:path extrusionOk="0" h="2758" w="2744">
                  <a:moveTo>
                    <a:pt x="1372" y="1"/>
                  </a:moveTo>
                  <a:cubicBezTo>
                    <a:pt x="607" y="1"/>
                    <a:pt x="1" y="621"/>
                    <a:pt x="1" y="1372"/>
                  </a:cubicBezTo>
                  <a:cubicBezTo>
                    <a:pt x="1" y="2137"/>
                    <a:pt x="607" y="2758"/>
                    <a:pt x="1372" y="2758"/>
                  </a:cubicBezTo>
                  <a:cubicBezTo>
                    <a:pt x="2137" y="2758"/>
                    <a:pt x="2744" y="2137"/>
                    <a:pt x="2744" y="1372"/>
                  </a:cubicBezTo>
                  <a:cubicBezTo>
                    <a:pt x="2744" y="621"/>
                    <a:pt x="2137" y="1"/>
                    <a:pt x="1372" y="1"/>
                  </a:cubicBezTo>
                  <a:close/>
                </a:path>
              </a:pathLst>
            </a:custGeom>
            <a:solidFill>
              <a:srgbClr val="9AAA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2" name="Google Shape;2692;p82"/>
            <p:cNvSpPr/>
            <p:nvPr/>
          </p:nvSpPr>
          <p:spPr>
            <a:xfrm>
              <a:off x="3755582" y="2204217"/>
              <a:ext cx="146516" cy="102448"/>
            </a:xfrm>
            <a:custGeom>
              <a:rect b="b" l="l" r="r" t="t"/>
              <a:pathLst>
                <a:path extrusionOk="0" h="3908" w="5589">
                  <a:moveTo>
                    <a:pt x="2788" y="1"/>
                  </a:moveTo>
                  <a:cubicBezTo>
                    <a:pt x="2672" y="1"/>
                    <a:pt x="2557" y="77"/>
                    <a:pt x="2557" y="228"/>
                  </a:cubicBezTo>
                  <a:lnTo>
                    <a:pt x="2557" y="2047"/>
                  </a:lnTo>
                  <a:lnTo>
                    <a:pt x="1445" y="2047"/>
                  </a:lnTo>
                  <a:cubicBezTo>
                    <a:pt x="1113" y="2047"/>
                    <a:pt x="796" y="2235"/>
                    <a:pt x="637" y="2538"/>
                  </a:cubicBezTo>
                  <a:lnTo>
                    <a:pt x="117" y="3548"/>
                  </a:lnTo>
                  <a:cubicBezTo>
                    <a:pt x="0" y="3733"/>
                    <a:pt x="159" y="3898"/>
                    <a:pt x="319" y="3898"/>
                  </a:cubicBezTo>
                  <a:cubicBezTo>
                    <a:pt x="396" y="3898"/>
                    <a:pt x="474" y="3859"/>
                    <a:pt x="521" y="3765"/>
                  </a:cubicBezTo>
                  <a:lnTo>
                    <a:pt x="1041" y="2754"/>
                  </a:lnTo>
                  <a:cubicBezTo>
                    <a:pt x="1128" y="2610"/>
                    <a:pt x="1286" y="2509"/>
                    <a:pt x="1445" y="2509"/>
                  </a:cubicBezTo>
                  <a:lnTo>
                    <a:pt x="4130" y="2509"/>
                  </a:lnTo>
                  <a:cubicBezTo>
                    <a:pt x="4303" y="2509"/>
                    <a:pt x="4448" y="2610"/>
                    <a:pt x="4534" y="2754"/>
                  </a:cubicBezTo>
                  <a:lnTo>
                    <a:pt x="5068" y="3765"/>
                  </a:lnTo>
                  <a:cubicBezTo>
                    <a:pt x="5112" y="3866"/>
                    <a:pt x="5190" y="3908"/>
                    <a:pt x="5269" y="3908"/>
                  </a:cubicBezTo>
                  <a:cubicBezTo>
                    <a:pt x="5428" y="3908"/>
                    <a:pt x="5588" y="3741"/>
                    <a:pt x="5473" y="3548"/>
                  </a:cubicBezTo>
                  <a:lnTo>
                    <a:pt x="4939" y="2552"/>
                  </a:lnTo>
                  <a:cubicBezTo>
                    <a:pt x="4780" y="2249"/>
                    <a:pt x="4462" y="2061"/>
                    <a:pt x="4130" y="2061"/>
                  </a:cubicBezTo>
                  <a:lnTo>
                    <a:pt x="3019" y="2061"/>
                  </a:lnTo>
                  <a:lnTo>
                    <a:pt x="3019" y="228"/>
                  </a:lnTo>
                  <a:cubicBezTo>
                    <a:pt x="3019" y="77"/>
                    <a:pt x="2903" y="1"/>
                    <a:pt x="2788" y="1"/>
                  </a:cubicBezTo>
                  <a:close/>
                </a:path>
              </a:pathLst>
            </a:custGeom>
            <a:solidFill>
              <a:srgbClr val="EFF2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3" name="Google Shape;2693;p82"/>
            <p:cNvSpPr/>
            <p:nvPr/>
          </p:nvSpPr>
          <p:spPr>
            <a:xfrm>
              <a:off x="3848697" y="2066195"/>
              <a:ext cx="129817" cy="66403"/>
            </a:xfrm>
            <a:custGeom>
              <a:rect b="b" l="l" r="r" t="t"/>
              <a:pathLst>
                <a:path extrusionOk="0" h="2533" w="4952">
                  <a:moveTo>
                    <a:pt x="2455" y="1"/>
                  </a:moveTo>
                  <a:cubicBezTo>
                    <a:pt x="2339" y="1"/>
                    <a:pt x="2224" y="80"/>
                    <a:pt x="2224" y="239"/>
                  </a:cubicBezTo>
                  <a:lnTo>
                    <a:pt x="2224" y="1134"/>
                  </a:lnTo>
                  <a:lnTo>
                    <a:pt x="1040" y="1134"/>
                  </a:lnTo>
                  <a:cubicBezTo>
                    <a:pt x="780" y="1134"/>
                    <a:pt x="549" y="1278"/>
                    <a:pt x="434" y="1495"/>
                  </a:cubicBezTo>
                  <a:lnTo>
                    <a:pt x="73" y="2173"/>
                  </a:lnTo>
                  <a:cubicBezTo>
                    <a:pt x="1" y="2274"/>
                    <a:pt x="44" y="2433"/>
                    <a:pt x="174" y="2491"/>
                  </a:cubicBezTo>
                  <a:cubicBezTo>
                    <a:pt x="204" y="2508"/>
                    <a:pt x="238" y="2516"/>
                    <a:pt x="273" y="2516"/>
                  </a:cubicBezTo>
                  <a:cubicBezTo>
                    <a:pt x="353" y="2516"/>
                    <a:pt x="437" y="2471"/>
                    <a:pt x="477" y="2390"/>
                  </a:cubicBezTo>
                  <a:lnTo>
                    <a:pt x="838" y="1726"/>
                  </a:lnTo>
                  <a:cubicBezTo>
                    <a:pt x="881" y="1653"/>
                    <a:pt x="953" y="1596"/>
                    <a:pt x="1040" y="1596"/>
                  </a:cubicBezTo>
                  <a:lnTo>
                    <a:pt x="3869" y="1596"/>
                  </a:lnTo>
                  <a:cubicBezTo>
                    <a:pt x="3956" y="1596"/>
                    <a:pt x="4028" y="1653"/>
                    <a:pt x="4072" y="1726"/>
                  </a:cubicBezTo>
                  <a:lnTo>
                    <a:pt x="4432" y="2390"/>
                  </a:lnTo>
                  <a:cubicBezTo>
                    <a:pt x="4481" y="2491"/>
                    <a:pt x="4562" y="2533"/>
                    <a:pt x="4641" y="2533"/>
                  </a:cubicBezTo>
                  <a:cubicBezTo>
                    <a:pt x="4799" y="2533"/>
                    <a:pt x="4952" y="2370"/>
                    <a:pt x="4837" y="2187"/>
                  </a:cubicBezTo>
                  <a:lnTo>
                    <a:pt x="4476" y="1509"/>
                  </a:lnTo>
                  <a:cubicBezTo>
                    <a:pt x="4360" y="1292"/>
                    <a:pt x="4129" y="1148"/>
                    <a:pt x="3869" y="1148"/>
                  </a:cubicBezTo>
                  <a:lnTo>
                    <a:pt x="2686" y="1148"/>
                  </a:lnTo>
                  <a:lnTo>
                    <a:pt x="2686" y="239"/>
                  </a:lnTo>
                  <a:cubicBezTo>
                    <a:pt x="2686" y="80"/>
                    <a:pt x="2570" y="1"/>
                    <a:pt x="2455" y="1"/>
                  </a:cubicBezTo>
                  <a:close/>
                </a:path>
              </a:pathLst>
            </a:custGeom>
            <a:solidFill>
              <a:srgbClr val="EFF2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4" name="Google Shape;2694;p82"/>
            <p:cNvSpPr/>
            <p:nvPr/>
          </p:nvSpPr>
          <p:spPr>
            <a:xfrm>
              <a:off x="3923227" y="2204217"/>
              <a:ext cx="146909" cy="102370"/>
            </a:xfrm>
            <a:custGeom>
              <a:rect b="b" l="l" r="r" t="t"/>
              <a:pathLst>
                <a:path extrusionOk="0" h="3905" w="5604">
                  <a:moveTo>
                    <a:pt x="2802" y="1"/>
                  </a:moveTo>
                  <a:cubicBezTo>
                    <a:pt x="2686" y="1"/>
                    <a:pt x="2571" y="77"/>
                    <a:pt x="2571" y="228"/>
                  </a:cubicBezTo>
                  <a:lnTo>
                    <a:pt x="2571" y="2047"/>
                  </a:lnTo>
                  <a:lnTo>
                    <a:pt x="1459" y="2047"/>
                  </a:lnTo>
                  <a:cubicBezTo>
                    <a:pt x="1127" y="2047"/>
                    <a:pt x="810" y="2235"/>
                    <a:pt x="651" y="2538"/>
                  </a:cubicBezTo>
                  <a:lnTo>
                    <a:pt x="117" y="3548"/>
                  </a:lnTo>
                  <a:cubicBezTo>
                    <a:pt x="0" y="3733"/>
                    <a:pt x="165" y="3904"/>
                    <a:pt x="325" y="3904"/>
                  </a:cubicBezTo>
                  <a:cubicBezTo>
                    <a:pt x="402" y="3904"/>
                    <a:pt x="479" y="3864"/>
                    <a:pt x="521" y="3765"/>
                  </a:cubicBezTo>
                  <a:lnTo>
                    <a:pt x="1055" y="2754"/>
                  </a:lnTo>
                  <a:cubicBezTo>
                    <a:pt x="1142" y="2610"/>
                    <a:pt x="1301" y="2509"/>
                    <a:pt x="1459" y="2509"/>
                  </a:cubicBezTo>
                  <a:lnTo>
                    <a:pt x="4144" y="2509"/>
                  </a:lnTo>
                  <a:cubicBezTo>
                    <a:pt x="4303" y="2509"/>
                    <a:pt x="4462" y="2610"/>
                    <a:pt x="4549" y="2754"/>
                  </a:cubicBezTo>
                  <a:lnTo>
                    <a:pt x="5083" y="3765"/>
                  </a:lnTo>
                  <a:cubicBezTo>
                    <a:pt x="5125" y="3864"/>
                    <a:pt x="5202" y="3904"/>
                    <a:pt x="5279" y="3904"/>
                  </a:cubicBezTo>
                  <a:cubicBezTo>
                    <a:pt x="5439" y="3904"/>
                    <a:pt x="5604" y="3733"/>
                    <a:pt x="5487" y="3548"/>
                  </a:cubicBezTo>
                  <a:lnTo>
                    <a:pt x="4953" y="2552"/>
                  </a:lnTo>
                  <a:cubicBezTo>
                    <a:pt x="4794" y="2249"/>
                    <a:pt x="4476" y="2061"/>
                    <a:pt x="4144" y="2061"/>
                  </a:cubicBezTo>
                  <a:lnTo>
                    <a:pt x="3033" y="2061"/>
                  </a:lnTo>
                  <a:lnTo>
                    <a:pt x="3033" y="228"/>
                  </a:lnTo>
                  <a:cubicBezTo>
                    <a:pt x="3033" y="77"/>
                    <a:pt x="2917" y="1"/>
                    <a:pt x="2802" y="1"/>
                  </a:cubicBezTo>
                  <a:close/>
                </a:path>
              </a:pathLst>
            </a:custGeom>
            <a:solidFill>
              <a:srgbClr val="EFF2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5" name="Google Shape;2695;p82"/>
            <p:cNvSpPr/>
            <p:nvPr/>
          </p:nvSpPr>
          <p:spPr>
            <a:xfrm>
              <a:off x="3868752" y="1983513"/>
              <a:ext cx="71934" cy="70781"/>
            </a:xfrm>
            <a:custGeom>
              <a:rect b="b" l="l" r="r" t="t"/>
              <a:pathLst>
                <a:path extrusionOk="0" h="2700" w="2744">
                  <a:moveTo>
                    <a:pt x="1300" y="0"/>
                  </a:moveTo>
                  <a:lnTo>
                    <a:pt x="1300" y="0"/>
                  </a:lnTo>
                  <a:cubicBezTo>
                    <a:pt x="391" y="260"/>
                    <a:pt x="1" y="1314"/>
                    <a:pt x="520" y="2079"/>
                  </a:cubicBezTo>
                  <a:cubicBezTo>
                    <a:pt x="786" y="2489"/>
                    <a:pt x="1224" y="2700"/>
                    <a:pt x="1665" y="2700"/>
                  </a:cubicBezTo>
                  <a:cubicBezTo>
                    <a:pt x="2063" y="2700"/>
                    <a:pt x="2463" y="2529"/>
                    <a:pt x="2744" y="2180"/>
                  </a:cubicBezTo>
                  <a:lnTo>
                    <a:pt x="2744" y="2180"/>
                  </a:lnTo>
                  <a:cubicBezTo>
                    <a:pt x="2614" y="2223"/>
                    <a:pt x="2484" y="2238"/>
                    <a:pt x="2368" y="2238"/>
                  </a:cubicBezTo>
                  <a:cubicBezTo>
                    <a:pt x="1213" y="2238"/>
                    <a:pt x="564" y="895"/>
                    <a:pt x="1300" y="0"/>
                  </a:cubicBezTo>
                  <a:close/>
                </a:path>
              </a:pathLst>
            </a:custGeom>
            <a:solidFill>
              <a:srgbClr val="8397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6" name="Google Shape;2696;p82"/>
            <p:cNvSpPr/>
            <p:nvPr/>
          </p:nvSpPr>
          <p:spPr>
            <a:xfrm>
              <a:off x="3804814" y="2143949"/>
              <a:ext cx="47711" cy="48105"/>
            </a:xfrm>
            <a:custGeom>
              <a:rect b="b" l="l" r="r" t="t"/>
              <a:pathLst>
                <a:path extrusionOk="0" h="1835" w="1820">
                  <a:moveTo>
                    <a:pt x="910" y="1"/>
                  </a:moveTo>
                  <a:cubicBezTo>
                    <a:pt x="404" y="1"/>
                    <a:pt x="0" y="420"/>
                    <a:pt x="0" y="925"/>
                  </a:cubicBezTo>
                  <a:cubicBezTo>
                    <a:pt x="0" y="1430"/>
                    <a:pt x="404" y="1834"/>
                    <a:pt x="910" y="1834"/>
                  </a:cubicBezTo>
                  <a:cubicBezTo>
                    <a:pt x="1415" y="1834"/>
                    <a:pt x="1819" y="1430"/>
                    <a:pt x="1819" y="925"/>
                  </a:cubicBezTo>
                  <a:cubicBezTo>
                    <a:pt x="1819" y="420"/>
                    <a:pt x="1415" y="1"/>
                    <a:pt x="910" y="1"/>
                  </a:cubicBezTo>
                  <a:close/>
                </a:path>
              </a:pathLst>
            </a:custGeom>
            <a:solidFill>
              <a:srgbClr val="8C9E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7" name="Google Shape;2697;p82"/>
            <p:cNvSpPr/>
            <p:nvPr/>
          </p:nvSpPr>
          <p:spPr>
            <a:xfrm>
              <a:off x="3799125" y="2145102"/>
              <a:ext cx="48078" cy="47056"/>
            </a:xfrm>
            <a:custGeom>
              <a:rect b="b" l="l" r="r" t="t"/>
              <a:pathLst>
                <a:path extrusionOk="0" h="1795" w="1834">
                  <a:moveTo>
                    <a:pt x="867" y="0"/>
                  </a:moveTo>
                  <a:lnTo>
                    <a:pt x="867" y="0"/>
                  </a:lnTo>
                  <a:cubicBezTo>
                    <a:pt x="261" y="159"/>
                    <a:pt x="1" y="866"/>
                    <a:pt x="347" y="1386"/>
                  </a:cubicBezTo>
                  <a:cubicBezTo>
                    <a:pt x="528" y="1657"/>
                    <a:pt x="818" y="1795"/>
                    <a:pt x="1110" y="1795"/>
                  </a:cubicBezTo>
                  <a:cubicBezTo>
                    <a:pt x="1378" y="1795"/>
                    <a:pt x="1647" y="1679"/>
                    <a:pt x="1834" y="1444"/>
                  </a:cubicBezTo>
                  <a:lnTo>
                    <a:pt x="1834" y="1444"/>
                  </a:lnTo>
                  <a:cubicBezTo>
                    <a:pt x="1747" y="1473"/>
                    <a:pt x="1675" y="1487"/>
                    <a:pt x="1589" y="1487"/>
                  </a:cubicBezTo>
                  <a:cubicBezTo>
                    <a:pt x="1582" y="1487"/>
                    <a:pt x="1576" y="1487"/>
                    <a:pt x="1570" y="1487"/>
                  </a:cubicBezTo>
                  <a:cubicBezTo>
                    <a:pt x="802" y="1487"/>
                    <a:pt x="380" y="602"/>
                    <a:pt x="867"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8" name="Google Shape;2698;p82"/>
            <p:cNvSpPr/>
            <p:nvPr/>
          </p:nvSpPr>
          <p:spPr>
            <a:xfrm>
              <a:off x="3972458" y="2143949"/>
              <a:ext cx="48078" cy="48105"/>
            </a:xfrm>
            <a:custGeom>
              <a:rect b="b" l="l" r="r" t="t"/>
              <a:pathLst>
                <a:path extrusionOk="0" h="1835" w="1834">
                  <a:moveTo>
                    <a:pt x="924" y="1"/>
                  </a:moveTo>
                  <a:cubicBezTo>
                    <a:pt x="419" y="1"/>
                    <a:pt x="0" y="420"/>
                    <a:pt x="0" y="925"/>
                  </a:cubicBezTo>
                  <a:cubicBezTo>
                    <a:pt x="0" y="1430"/>
                    <a:pt x="419" y="1834"/>
                    <a:pt x="924" y="1834"/>
                  </a:cubicBezTo>
                  <a:cubicBezTo>
                    <a:pt x="1429" y="1834"/>
                    <a:pt x="1833" y="1430"/>
                    <a:pt x="1833" y="925"/>
                  </a:cubicBezTo>
                  <a:cubicBezTo>
                    <a:pt x="1833" y="420"/>
                    <a:pt x="1429" y="1"/>
                    <a:pt x="924" y="1"/>
                  </a:cubicBezTo>
                  <a:close/>
                </a:path>
              </a:pathLst>
            </a:custGeom>
            <a:solidFill>
              <a:srgbClr val="8C9E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9" name="Google Shape;2699;p82"/>
            <p:cNvSpPr/>
            <p:nvPr/>
          </p:nvSpPr>
          <p:spPr>
            <a:xfrm>
              <a:off x="3967163" y="2145102"/>
              <a:ext cx="48078" cy="47056"/>
            </a:xfrm>
            <a:custGeom>
              <a:rect b="b" l="l" r="r" t="t"/>
              <a:pathLst>
                <a:path extrusionOk="0" h="1795" w="1834">
                  <a:moveTo>
                    <a:pt x="866" y="0"/>
                  </a:moveTo>
                  <a:cubicBezTo>
                    <a:pt x="260" y="159"/>
                    <a:pt x="0" y="866"/>
                    <a:pt x="346" y="1386"/>
                  </a:cubicBezTo>
                  <a:cubicBezTo>
                    <a:pt x="527" y="1657"/>
                    <a:pt x="818" y="1795"/>
                    <a:pt x="1110" y="1795"/>
                  </a:cubicBezTo>
                  <a:cubicBezTo>
                    <a:pt x="1378" y="1795"/>
                    <a:pt x="1647" y="1679"/>
                    <a:pt x="1833" y="1444"/>
                  </a:cubicBezTo>
                  <a:lnTo>
                    <a:pt x="1833" y="1444"/>
                  </a:lnTo>
                  <a:cubicBezTo>
                    <a:pt x="1747" y="1473"/>
                    <a:pt x="1660" y="1487"/>
                    <a:pt x="1588" y="1487"/>
                  </a:cubicBezTo>
                  <a:cubicBezTo>
                    <a:pt x="1582" y="1487"/>
                    <a:pt x="1575" y="1487"/>
                    <a:pt x="1569" y="1487"/>
                  </a:cubicBezTo>
                  <a:cubicBezTo>
                    <a:pt x="802" y="1487"/>
                    <a:pt x="379" y="602"/>
                    <a:pt x="86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0" name="Google Shape;2700;p82"/>
            <p:cNvSpPr/>
            <p:nvPr/>
          </p:nvSpPr>
          <p:spPr>
            <a:xfrm>
              <a:off x="3726850" y="2318043"/>
              <a:ext cx="35967" cy="35967"/>
            </a:xfrm>
            <a:custGeom>
              <a:rect b="b" l="l" r="r" t="t"/>
              <a:pathLst>
                <a:path extrusionOk="0" h="1372" w="1372">
                  <a:moveTo>
                    <a:pt x="679" y="0"/>
                  </a:moveTo>
                  <a:cubicBezTo>
                    <a:pt x="304" y="0"/>
                    <a:pt x="0" y="303"/>
                    <a:pt x="0" y="693"/>
                  </a:cubicBezTo>
                  <a:cubicBezTo>
                    <a:pt x="0" y="1068"/>
                    <a:pt x="304" y="1372"/>
                    <a:pt x="679" y="1372"/>
                  </a:cubicBezTo>
                  <a:cubicBezTo>
                    <a:pt x="1054" y="1372"/>
                    <a:pt x="1372" y="1068"/>
                    <a:pt x="1372" y="693"/>
                  </a:cubicBezTo>
                  <a:cubicBezTo>
                    <a:pt x="1372" y="303"/>
                    <a:pt x="1054" y="0"/>
                    <a:pt x="679" y="0"/>
                  </a:cubicBezTo>
                  <a:close/>
                </a:path>
              </a:pathLst>
            </a:custGeom>
            <a:solidFill>
              <a:srgbClr val="EFF1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1" name="Google Shape;2701;p82"/>
            <p:cNvSpPr/>
            <p:nvPr/>
          </p:nvSpPr>
          <p:spPr>
            <a:xfrm>
              <a:off x="3722682" y="2318803"/>
              <a:ext cx="35993" cy="35233"/>
            </a:xfrm>
            <a:custGeom>
              <a:rect b="b" l="l" r="r" t="t"/>
              <a:pathLst>
                <a:path extrusionOk="0" h="1344" w="1373">
                  <a:moveTo>
                    <a:pt x="650" y="0"/>
                  </a:moveTo>
                  <a:lnTo>
                    <a:pt x="650" y="0"/>
                  </a:lnTo>
                  <a:cubicBezTo>
                    <a:pt x="188" y="116"/>
                    <a:pt x="1" y="650"/>
                    <a:pt x="246" y="1039"/>
                  </a:cubicBezTo>
                  <a:cubicBezTo>
                    <a:pt x="381" y="1242"/>
                    <a:pt x="602" y="1343"/>
                    <a:pt x="823" y="1343"/>
                  </a:cubicBezTo>
                  <a:cubicBezTo>
                    <a:pt x="1028" y="1343"/>
                    <a:pt x="1233" y="1256"/>
                    <a:pt x="1372" y="1083"/>
                  </a:cubicBezTo>
                  <a:lnTo>
                    <a:pt x="1372" y="1083"/>
                  </a:lnTo>
                  <a:cubicBezTo>
                    <a:pt x="1300" y="1097"/>
                    <a:pt x="1242" y="1112"/>
                    <a:pt x="1184" y="1112"/>
                  </a:cubicBezTo>
                  <a:cubicBezTo>
                    <a:pt x="1178" y="1112"/>
                    <a:pt x="1172" y="1112"/>
                    <a:pt x="1166" y="1112"/>
                  </a:cubicBezTo>
                  <a:cubicBezTo>
                    <a:pt x="600" y="1112"/>
                    <a:pt x="279" y="443"/>
                    <a:pt x="650" y="0"/>
                  </a:cubicBezTo>
                  <a:close/>
                </a:path>
              </a:pathLst>
            </a:custGeom>
            <a:solidFill>
              <a:srgbClr val="A9BA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2" name="Google Shape;2702;p82"/>
            <p:cNvSpPr/>
            <p:nvPr/>
          </p:nvSpPr>
          <p:spPr>
            <a:xfrm>
              <a:off x="3894495" y="2318043"/>
              <a:ext cx="35967" cy="35967"/>
            </a:xfrm>
            <a:custGeom>
              <a:rect b="b" l="l" r="r" t="t"/>
              <a:pathLst>
                <a:path extrusionOk="0" h="1372" w="1372">
                  <a:moveTo>
                    <a:pt x="693" y="0"/>
                  </a:moveTo>
                  <a:cubicBezTo>
                    <a:pt x="318" y="0"/>
                    <a:pt x="0" y="303"/>
                    <a:pt x="0" y="693"/>
                  </a:cubicBezTo>
                  <a:cubicBezTo>
                    <a:pt x="0" y="1068"/>
                    <a:pt x="318" y="1372"/>
                    <a:pt x="693" y="1372"/>
                  </a:cubicBezTo>
                  <a:cubicBezTo>
                    <a:pt x="1069" y="1372"/>
                    <a:pt x="1372" y="1068"/>
                    <a:pt x="1372" y="693"/>
                  </a:cubicBezTo>
                  <a:cubicBezTo>
                    <a:pt x="1372" y="303"/>
                    <a:pt x="1069" y="0"/>
                    <a:pt x="693" y="0"/>
                  </a:cubicBezTo>
                  <a:close/>
                </a:path>
              </a:pathLst>
            </a:custGeom>
            <a:solidFill>
              <a:srgbClr val="EFF1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3" name="Google Shape;2703;p82"/>
            <p:cNvSpPr/>
            <p:nvPr/>
          </p:nvSpPr>
          <p:spPr>
            <a:xfrm>
              <a:off x="3890327" y="2318803"/>
              <a:ext cx="35967" cy="35233"/>
            </a:xfrm>
            <a:custGeom>
              <a:rect b="b" l="l" r="r" t="t"/>
              <a:pathLst>
                <a:path extrusionOk="0" h="1344" w="1372">
                  <a:moveTo>
                    <a:pt x="650" y="0"/>
                  </a:moveTo>
                  <a:lnTo>
                    <a:pt x="650" y="0"/>
                  </a:lnTo>
                  <a:cubicBezTo>
                    <a:pt x="203" y="116"/>
                    <a:pt x="1" y="650"/>
                    <a:pt x="260" y="1039"/>
                  </a:cubicBezTo>
                  <a:cubicBezTo>
                    <a:pt x="395" y="1242"/>
                    <a:pt x="612" y="1343"/>
                    <a:pt x="830" y="1343"/>
                  </a:cubicBezTo>
                  <a:cubicBezTo>
                    <a:pt x="1031" y="1343"/>
                    <a:pt x="1233" y="1256"/>
                    <a:pt x="1372" y="1083"/>
                  </a:cubicBezTo>
                  <a:lnTo>
                    <a:pt x="1372" y="1083"/>
                  </a:lnTo>
                  <a:cubicBezTo>
                    <a:pt x="1314" y="1097"/>
                    <a:pt x="1257" y="1112"/>
                    <a:pt x="1199" y="1112"/>
                  </a:cubicBezTo>
                  <a:cubicBezTo>
                    <a:pt x="1193" y="1112"/>
                    <a:pt x="1187" y="1112"/>
                    <a:pt x="1181" y="1112"/>
                  </a:cubicBezTo>
                  <a:cubicBezTo>
                    <a:pt x="614" y="1112"/>
                    <a:pt x="293" y="443"/>
                    <a:pt x="650" y="0"/>
                  </a:cubicBezTo>
                  <a:close/>
                </a:path>
              </a:pathLst>
            </a:custGeom>
            <a:solidFill>
              <a:srgbClr val="A9BA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4" name="Google Shape;2704;p82"/>
            <p:cNvSpPr/>
            <p:nvPr/>
          </p:nvSpPr>
          <p:spPr>
            <a:xfrm>
              <a:off x="4062507" y="2318043"/>
              <a:ext cx="35993" cy="35967"/>
            </a:xfrm>
            <a:custGeom>
              <a:rect b="b" l="l" r="r" t="t"/>
              <a:pathLst>
                <a:path extrusionOk="0" h="1372" w="1373">
                  <a:moveTo>
                    <a:pt x="694" y="0"/>
                  </a:moveTo>
                  <a:cubicBezTo>
                    <a:pt x="318" y="0"/>
                    <a:pt x="1" y="303"/>
                    <a:pt x="1" y="693"/>
                  </a:cubicBezTo>
                  <a:cubicBezTo>
                    <a:pt x="1" y="1068"/>
                    <a:pt x="318" y="1372"/>
                    <a:pt x="694" y="1372"/>
                  </a:cubicBezTo>
                  <a:cubicBezTo>
                    <a:pt x="1069" y="1372"/>
                    <a:pt x="1372" y="1068"/>
                    <a:pt x="1372" y="693"/>
                  </a:cubicBezTo>
                  <a:cubicBezTo>
                    <a:pt x="1372" y="303"/>
                    <a:pt x="1069" y="0"/>
                    <a:pt x="694" y="0"/>
                  </a:cubicBezTo>
                  <a:close/>
                </a:path>
              </a:pathLst>
            </a:custGeom>
            <a:solidFill>
              <a:srgbClr val="EFF1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5" name="Google Shape;2705;p82"/>
            <p:cNvSpPr/>
            <p:nvPr/>
          </p:nvSpPr>
          <p:spPr>
            <a:xfrm>
              <a:off x="4058339" y="2318803"/>
              <a:ext cx="35993" cy="35233"/>
            </a:xfrm>
            <a:custGeom>
              <a:rect b="b" l="l" r="r" t="t"/>
              <a:pathLst>
                <a:path extrusionOk="0" h="1344" w="1373">
                  <a:moveTo>
                    <a:pt x="651" y="0"/>
                  </a:moveTo>
                  <a:cubicBezTo>
                    <a:pt x="203" y="116"/>
                    <a:pt x="1" y="650"/>
                    <a:pt x="261" y="1039"/>
                  </a:cubicBezTo>
                  <a:cubicBezTo>
                    <a:pt x="396" y="1242"/>
                    <a:pt x="612" y="1343"/>
                    <a:pt x="830" y="1343"/>
                  </a:cubicBezTo>
                  <a:cubicBezTo>
                    <a:pt x="1031" y="1343"/>
                    <a:pt x="1234" y="1256"/>
                    <a:pt x="1372" y="1083"/>
                  </a:cubicBezTo>
                  <a:lnTo>
                    <a:pt x="1372" y="1083"/>
                  </a:lnTo>
                  <a:cubicBezTo>
                    <a:pt x="1315" y="1097"/>
                    <a:pt x="1257" y="1112"/>
                    <a:pt x="1199" y="1112"/>
                  </a:cubicBezTo>
                  <a:cubicBezTo>
                    <a:pt x="1193" y="1112"/>
                    <a:pt x="1187" y="1112"/>
                    <a:pt x="1181" y="1112"/>
                  </a:cubicBezTo>
                  <a:cubicBezTo>
                    <a:pt x="601" y="1112"/>
                    <a:pt x="293" y="443"/>
                    <a:pt x="651" y="0"/>
                  </a:cubicBezTo>
                  <a:close/>
                </a:path>
              </a:pathLst>
            </a:custGeom>
            <a:solidFill>
              <a:srgbClr val="A9BA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06" name="Google Shape;2706;p82"/>
          <p:cNvGrpSpPr/>
          <p:nvPr/>
        </p:nvGrpSpPr>
        <p:grpSpPr>
          <a:xfrm>
            <a:off x="4201394" y="1981809"/>
            <a:ext cx="373538" cy="372305"/>
            <a:chOff x="4201394" y="1981809"/>
            <a:chExt cx="373538" cy="372305"/>
          </a:xfrm>
        </p:grpSpPr>
        <p:sp>
          <p:nvSpPr>
            <p:cNvPr id="2707" name="Google Shape;2707;p82"/>
            <p:cNvSpPr/>
            <p:nvPr/>
          </p:nvSpPr>
          <p:spPr>
            <a:xfrm>
              <a:off x="4308876" y="2188619"/>
              <a:ext cx="59429" cy="59823"/>
            </a:xfrm>
            <a:custGeom>
              <a:rect b="b" l="l" r="r" t="t"/>
              <a:pathLst>
                <a:path extrusionOk="0" h="2282" w="2267">
                  <a:moveTo>
                    <a:pt x="1400" y="0"/>
                  </a:moveTo>
                  <a:lnTo>
                    <a:pt x="0" y="1415"/>
                  </a:lnTo>
                  <a:cubicBezTo>
                    <a:pt x="101" y="1429"/>
                    <a:pt x="202" y="1473"/>
                    <a:pt x="275" y="1545"/>
                  </a:cubicBezTo>
                  <a:lnTo>
                    <a:pt x="722" y="1992"/>
                  </a:lnTo>
                  <a:cubicBezTo>
                    <a:pt x="794" y="2079"/>
                    <a:pt x="852" y="2166"/>
                    <a:pt x="866" y="2281"/>
                  </a:cubicBezTo>
                  <a:lnTo>
                    <a:pt x="2267" y="881"/>
                  </a:lnTo>
                  <a:cubicBezTo>
                    <a:pt x="1935" y="636"/>
                    <a:pt x="1646" y="332"/>
                    <a:pt x="1400" y="0"/>
                  </a:cubicBezTo>
                  <a:close/>
                </a:path>
              </a:pathLst>
            </a:custGeom>
            <a:solidFill>
              <a:srgbClr val="EAEF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8" name="Google Shape;2708;p82"/>
            <p:cNvSpPr/>
            <p:nvPr/>
          </p:nvSpPr>
          <p:spPr>
            <a:xfrm>
              <a:off x="4309243" y="2188619"/>
              <a:ext cx="48078" cy="59823"/>
            </a:xfrm>
            <a:custGeom>
              <a:rect b="b" l="l" r="r" t="t"/>
              <a:pathLst>
                <a:path extrusionOk="0" h="2282" w="1834">
                  <a:moveTo>
                    <a:pt x="1401" y="0"/>
                  </a:moveTo>
                  <a:lnTo>
                    <a:pt x="1" y="1415"/>
                  </a:lnTo>
                  <a:cubicBezTo>
                    <a:pt x="102" y="1429"/>
                    <a:pt x="203" y="1473"/>
                    <a:pt x="275" y="1545"/>
                  </a:cubicBezTo>
                  <a:lnTo>
                    <a:pt x="722" y="1992"/>
                  </a:lnTo>
                  <a:cubicBezTo>
                    <a:pt x="795" y="2079"/>
                    <a:pt x="852" y="2166"/>
                    <a:pt x="867" y="2281"/>
                  </a:cubicBezTo>
                  <a:lnTo>
                    <a:pt x="1386" y="1747"/>
                  </a:lnTo>
                  <a:lnTo>
                    <a:pt x="1199" y="1545"/>
                  </a:lnTo>
                  <a:lnTo>
                    <a:pt x="1184" y="1545"/>
                  </a:lnTo>
                  <a:cubicBezTo>
                    <a:pt x="1069" y="1429"/>
                    <a:pt x="1069" y="1256"/>
                    <a:pt x="1184" y="1141"/>
                  </a:cubicBezTo>
                  <a:lnTo>
                    <a:pt x="1834" y="491"/>
                  </a:lnTo>
                  <a:cubicBezTo>
                    <a:pt x="1675" y="347"/>
                    <a:pt x="1531" y="174"/>
                    <a:pt x="1401" y="0"/>
                  </a:cubicBezTo>
                  <a:close/>
                </a:path>
              </a:pathLst>
            </a:custGeom>
            <a:solidFill>
              <a:srgbClr val="C4CF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9" name="Google Shape;2709;p82"/>
            <p:cNvSpPr/>
            <p:nvPr/>
          </p:nvSpPr>
          <p:spPr>
            <a:xfrm>
              <a:off x="4303580" y="1981809"/>
              <a:ext cx="271351" cy="259030"/>
            </a:xfrm>
            <a:custGeom>
              <a:rect b="b" l="l" r="r" t="t"/>
              <a:pathLst>
                <a:path extrusionOk="0" h="9881" w="10351">
                  <a:moveTo>
                    <a:pt x="5378" y="1"/>
                  </a:moveTo>
                  <a:cubicBezTo>
                    <a:pt x="4169" y="1"/>
                    <a:pt x="2937" y="449"/>
                    <a:pt x="1934" y="1451"/>
                  </a:cubicBezTo>
                  <a:cubicBezTo>
                    <a:pt x="0" y="3386"/>
                    <a:pt x="0" y="6504"/>
                    <a:pt x="1934" y="8438"/>
                  </a:cubicBezTo>
                  <a:cubicBezTo>
                    <a:pt x="2873" y="9376"/>
                    <a:pt x="4136" y="9880"/>
                    <a:pt x="5423" y="9880"/>
                  </a:cubicBezTo>
                  <a:cubicBezTo>
                    <a:pt x="6056" y="9880"/>
                    <a:pt x="6695" y="9758"/>
                    <a:pt x="7304" y="9506"/>
                  </a:cubicBezTo>
                  <a:cubicBezTo>
                    <a:pt x="9152" y="8741"/>
                    <a:pt x="10350" y="6937"/>
                    <a:pt x="10350" y="4945"/>
                  </a:cubicBezTo>
                  <a:cubicBezTo>
                    <a:pt x="10350" y="1973"/>
                    <a:pt x="7915" y="1"/>
                    <a:pt x="5378" y="1"/>
                  </a:cubicBezTo>
                  <a:close/>
                </a:path>
              </a:pathLst>
            </a:custGeom>
            <a:solidFill>
              <a:srgbClr val="EFF1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0" name="Google Shape;2710;p82"/>
            <p:cNvSpPr/>
            <p:nvPr/>
          </p:nvSpPr>
          <p:spPr>
            <a:xfrm>
              <a:off x="4298652" y="1982281"/>
              <a:ext cx="158208" cy="258296"/>
            </a:xfrm>
            <a:custGeom>
              <a:rect b="b" l="l" r="r" t="t"/>
              <a:pathLst>
                <a:path extrusionOk="0" h="9853" w="6035">
                  <a:moveTo>
                    <a:pt x="5607" y="0"/>
                  </a:moveTo>
                  <a:cubicBezTo>
                    <a:pt x="2908" y="0"/>
                    <a:pt x="679" y="2183"/>
                    <a:pt x="679" y="4927"/>
                  </a:cubicBezTo>
                  <a:cubicBezTo>
                    <a:pt x="679" y="7670"/>
                    <a:pt x="2908" y="9853"/>
                    <a:pt x="5607" y="9853"/>
                  </a:cubicBezTo>
                  <a:cubicBezTo>
                    <a:pt x="5748" y="9853"/>
                    <a:pt x="5891" y="9847"/>
                    <a:pt x="6035" y="9835"/>
                  </a:cubicBezTo>
                  <a:cubicBezTo>
                    <a:pt x="4865" y="9748"/>
                    <a:pt x="3783" y="9243"/>
                    <a:pt x="2960" y="8420"/>
                  </a:cubicBezTo>
                  <a:cubicBezTo>
                    <a:pt x="0" y="5446"/>
                    <a:pt x="1848" y="365"/>
                    <a:pt x="6035" y="19"/>
                  </a:cubicBezTo>
                  <a:cubicBezTo>
                    <a:pt x="5891" y="6"/>
                    <a:pt x="5748" y="0"/>
                    <a:pt x="5607" y="0"/>
                  </a:cubicBezTo>
                  <a:close/>
                </a:path>
              </a:pathLst>
            </a:custGeom>
            <a:solidFill>
              <a:srgbClr val="EAEF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1" name="Google Shape;2711;p82"/>
            <p:cNvSpPr/>
            <p:nvPr/>
          </p:nvSpPr>
          <p:spPr>
            <a:xfrm>
              <a:off x="4341041" y="2006504"/>
              <a:ext cx="219498" cy="209746"/>
            </a:xfrm>
            <a:custGeom>
              <a:rect b="b" l="l" r="r" t="t"/>
              <a:pathLst>
                <a:path extrusionOk="0" h="8001" w="8373">
                  <a:moveTo>
                    <a:pt x="4028" y="0"/>
                  </a:moveTo>
                  <a:cubicBezTo>
                    <a:pt x="1974" y="0"/>
                    <a:pt x="0" y="1597"/>
                    <a:pt x="0" y="4003"/>
                  </a:cubicBezTo>
                  <a:cubicBezTo>
                    <a:pt x="0" y="6404"/>
                    <a:pt x="1968" y="8001"/>
                    <a:pt x="4019" y="8001"/>
                  </a:cubicBezTo>
                  <a:cubicBezTo>
                    <a:pt x="5000" y="8001"/>
                    <a:pt x="6001" y="7635"/>
                    <a:pt x="6814" y="6817"/>
                  </a:cubicBezTo>
                  <a:cubicBezTo>
                    <a:pt x="8373" y="5258"/>
                    <a:pt x="8373" y="2732"/>
                    <a:pt x="6814" y="1173"/>
                  </a:cubicBezTo>
                  <a:cubicBezTo>
                    <a:pt x="6003" y="363"/>
                    <a:pt x="5006" y="0"/>
                    <a:pt x="4028" y="0"/>
                  </a:cubicBez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2" name="Google Shape;2712;p82"/>
            <p:cNvSpPr/>
            <p:nvPr/>
          </p:nvSpPr>
          <p:spPr>
            <a:xfrm>
              <a:off x="4331945" y="2006845"/>
              <a:ext cx="124914" cy="209169"/>
            </a:xfrm>
            <a:custGeom>
              <a:rect b="b" l="l" r="r" t="t"/>
              <a:pathLst>
                <a:path extrusionOk="0" h="7979" w="4765">
                  <a:moveTo>
                    <a:pt x="4367" y="0"/>
                  </a:moveTo>
                  <a:cubicBezTo>
                    <a:pt x="2187" y="0"/>
                    <a:pt x="376" y="1770"/>
                    <a:pt x="376" y="3990"/>
                  </a:cubicBezTo>
                  <a:cubicBezTo>
                    <a:pt x="376" y="6222"/>
                    <a:pt x="2186" y="7979"/>
                    <a:pt x="4364" y="7979"/>
                  </a:cubicBezTo>
                  <a:cubicBezTo>
                    <a:pt x="4497" y="7979"/>
                    <a:pt x="4630" y="7972"/>
                    <a:pt x="4765" y="7959"/>
                  </a:cubicBezTo>
                  <a:cubicBezTo>
                    <a:pt x="3855" y="7858"/>
                    <a:pt x="3018" y="7454"/>
                    <a:pt x="2368" y="6804"/>
                  </a:cubicBezTo>
                  <a:cubicBezTo>
                    <a:pt x="1" y="4437"/>
                    <a:pt x="1430" y="381"/>
                    <a:pt x="4765" y="20"/>
                  </a:cubicBezTo>
                  <a:cubicBezTo>
                    <a:pt x="4631" y="7"/>
                    <a:pt x="4498" y="0"/>
                    <a:pt x="4367" y="0"/>
                  </a:cubicBezTo>
                  <a:close/>
                </a:path>
              </a:pathLst>
            </a:custGeom>
            <a:solidFill>
              <a:srgbClr val="97AC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3" name="Google Shape;2713;p82"/>
            <p:cNvSpPr/>
            <p:nvPr/>
          </p:nvSpPr>
          <p:spPr>
            <a:xfrm>
              <a:off x="4417091" y="2048212"/>
              <a:ext cx="57175" cy="57175"/>
            </a:xfrm>
            <a:custGeom>
              <a:rect b="b" l="l" r="r" t="t"/>
              <a:pathLst>
                <a:path extrusionOk="0" h="2181" w="2181">
                  <a:moveTo>
                    <a:pt x="1083" y="1"/>
                  </a:moveTo>
                  <a:cubicBezTo>
                    <a:pt x="492" y="1"/>
                    <a:pt x="1" y="492"/>
                    <a:pt x="1" y="1084"/>
                  </a:cubicBezTo>
                  <a:cubicBezTo>
                    <a:pt x="1" y="1690"/>
                    <a:pt x="492" y="2181"/>
                    <a:pt x="1083" y="2181"/>
                  </a:cubicBezTo>
                  <a:cubicBezTo>
                    <a:pt x="1690" y="2181"/>
                    <a:pt x="2181" y="1690"/>
                    <a:pt x="2181" y="1084"/>
                  </a:cubicBezTo>
                  <a:cubicBezTo>
                    <a:pt x="2181" y="492"/>
                    <a:pt x="1690" y="1"/>
                    <a:pt x="1083" y="1"/>
                  </a:cubicBezTo>
                  <a:close/>
                </a:path>
              </a:pathLst>
            </a:custGeom>
            <a:solidFill>
              <a:srgbClr val="EEF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4" name="Google Shape;2714;p82"/>
            <p:cNvSpPr/>
            <p:nvPr/>
          </p:nvSpPr>
          <p:spPr>
            <a:xfrm>
              <a:off x="4417851" y="2048369"/>
              <a:ext cx="39008" cy="56834"/>
            </a:xfrm>
            <a:custGeom>
              <a:rect b="b" l="l" r="r" t="t"/>
              <a:pathLst>
                <a:path extrusionOk="0" h="2168" w="1488">
                  <a:moveTo>
                    <a:pt x="1080" y="1"/>
                  </a:moveTo>
                  <a:cubicBezTo>
                    <a:pt x="510" y="1"/>
                    <a:pt x="1" y="459"/>
                    <a:pt x="1" y="1078"/>
                  </a:cubicBezTo>
                  <a:cubicBezTo>
                    <a:pt x="1" y="1699"/>
                    <a:pt x="514" y="2167"/>
                    <a:pt x="1086" y="2167"/>
                  </a:cubicBezTo>
                  <a:cubicBezTo>
                    <a:pt x="1219" y="2167"/>
                    <a:pt x="1354" y="2142"/>
                    <a:pt x="1488" y="2088"/>
                  </a:cubicBezTo>
                  <a:cubicBezTo>
                    <a:pt x="1083" y="1915"/>
                    <a:pt x="823" y="1525"/>
                    <a:pt x="838" y="1078"/>
                  </a:cubicBezTo>
                  <a:cubicBezTo>
                    <a:pt x="823" y="644"/>
                    <a:pt x="1083" y="255"/>
                    <a:pt x="1488" y="81"/>
                  </a:cubicBezTo>
                  <a:cubicBezTo>
                    <a:pt x="1352" y="26"/>
                    <a:pt x="1214" y="1"/>
                    <a:pt x="108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5" name="Google Shape;2715;p82"/>
            <p:cNvSpPr/>
            <p:nvPr/>
          </p:nvSpPr>
          <p:spPr>
            <a:xfrm>
              <a:off x="4398557" y="2105361"/>
              <a:ext cx="93876" cy="59823"/>
            </a:xfrm>
            <a:custGeom>
              <a:rect b="b" l="l" r="r" t="t"/>
              <a:pathLst>
                <a:path extrusionOk="0" h="2282" w="3581">
                  <a:moveTo>
                    <a:pt x="1170" y="1"/>
                  </a:moveTo>
                  <a:cubicBezTo>
                    <a:pt x="535" y="1"/>
                    <a:pt x="15" y="520"/>
                    <a:pt x="0" y="1170"/>
                  </a:cubicBezTo>
                  <a:lnTo>
                    <a:pt x="0" y="2079"/>
                  </a:lnTo>
                  <a:cubicBezTo>
                    <a:pt x="0" y="2195"/>
                    <a:pt x="101" y="2281"/>
                    <a:pt x="203" y="2281"/>
                  </a:cubicBezTo>
                  <a:lnTo>
                    <a:pt x="3378" y="2281"/>
                  </a:lnTo>
                  <a:cubicBezTo>
                    <a:pt x="3494" y="2281"/>
                    <a:pt x="3580" y="2195"/>
                    <a:pt x="3580" y="2079"/>
                  </a:cubicBezTo>
                  <a:lnTo>
                    <a:pt x="3580" y="1170"/>
                  </a:lnTo>
                  <a:cubicBezTo>
                    <a:pt x="3580" y="520"/>
                    <a:pt x="3061" y="1"/>
                    <a:pt x="2411" y="1"/>
                  </a:cubicBezTo>
                  <a:close/>
                </a:path>
              </a:pathLst>
            </a:custGeom>
            <a:solidFill>
              <a:srgbClr val="A6B8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6" name="Google Shape;2716;p82"/>
            <p:cNvSpPr/>
            <p:nvPr/>
          </p:nvSpPr>
          <p:spPr>
            <a:xfrm>
              <a:off x="4398924" y="2105361"/>
              <a:ext cx="53007" cy="59823"/>
            </a:xfrm>
            <a:custGeom>
              <a:rect b="b" l="l" r="r" t="t"/>
              <a:pathLst>
                <a:path extrusionOk="0" h="2282" w="2022">
                  <a:moveTo>
                    <a:pt x="1170" y="1"/>
                  </a:moveTo>
                  <a:cubicBezTo>
                    <a:pt x="521" y="1"/>
                    <a:pt x="1" y="520"/>
                    <a:pt x="1" y="1170"/>
                  </a:cubicBezTo>
                  <a:lnTo>
                    <a:pt x="1" y="2079"/>
                  </a:lnTo>
                  <a:cubicBezTo>
                    <a:pt x="1" y="2195"/>
                    <a:pt x="87" y="2281"/>
                    <a:pt x="189" y="2281"/>
                  </a:cubicBezTo>
                  <a:lnTo>
                    <a:pt x="1055" y="2281"/>
                  </a:lnTo>
                  <a:cubicBezTo>
                    <a:pt x="939" y="2281"/>
                    <a:pt x="853" y="2195"/>
                    <a:pt x="853" y="2079"/>
                  </a:cubicBezTo>
                  <a:lnTo>
                    <a:pt x="853" y="1170"/>
                  </a:lnTo>
                  <a:cubicBezTo>
                    <a:pt x="853" y="520"/>
                    <a:pt x="1372" y="1"/>
                    <a:pt x="2022" y="1"/>
                  </a:cubicBezTo>
                  <a:close/>
                </a:path>
              </a:pathLst>
            </a:custGeom>
            <a:solidFill>
              <a:srgbClr val="92A3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7" name="Google Shape;2717;p82"/>
            <p:cNvSpPr/>
            <p:nvPr/>
          </p:nvSpPr>
          <p:spPr>
            <a:xfrm>
              <a:off x="4416331" y="2128639"/>
              <a:ext cx="12138" cy="36544"/>
            </a:xfrm>
            <a:custGeom>
              <a:rect b="b" l="l" r="r" t="t"/>
              <a:pathLst>
                <a:path extrusionOk="0" h="1394" w="463">
                  <a:moveTo>
                    <a:pt x="232" y="0"/>
                  </a:moveTo>
                  <a:cubicBezTo>
                    <a:pt x="116" y="0"/>
                    <a:pt x="1" y="80"/>
                    <a:pt x="15" y="239"/>
                  </a:cubicBezTo>
                  <a:lnTo>
                    <a:pt x="15" y="1393"/>
                  </a:lnTo>
                  <a:lnTo>
                    <a:pt x="448" y="1393"/>
                  </a:lnTo>
                  <a:lnTo>
                    <a:pt x="448" y="239"/>
                  </a:lnTo>
                  <a:cubicBezTo>
                    <a:pt x="463" y="80"/>
                    <a:pt x="347" y="0"/>
                    <a:pt x="232" y="0"/>
                  </a:cubicBezTo>
                  <a:close/>
                </a:path>
              </a:pathLst>
            </a:custGeom>
            <a:solidFill>
              <a:srgbClr val="92A3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8" name="Google Shape;2718;p82"/>
            <p:cNvSpPr/>
            <p:nvPr/>
          </p:nvSpPr>
          <p:spPr>
            <a:xfrm>
              <a:off x="4462889" y="2128639"/>
              <a:ext cx="12138" cy="36544"/>
            </a:xfrm>
            <a:custGeom>
              <a:rect b="b" l="l" r="r" t="t"/>
              <a:pathLst>
                <a:path extrusionOk="0" h="1394" w="463">
                  <a:moveTo>
                    <a:pt x="231" y="0"/>
                  </a:moveTo>
                  <a:cubicBezTo>
                    <a:pt x="116" y="0"/>
                    <a:pt x="0" y="80"/>
                    <a:pt x="15" y="239"/>
                  </a:cubicBezTo>
                  <a:lnTo>
                    <a:pt x="15" y="1393"/>
                  </a:lnTo>
                  <a:lnTo>
                    <a:pt x="448" y="1393"/>
                  </a:lnTo>
                  <a:lnTo>
                    <a:pt x="448" y="239"/>
                  </a:lnTo>
                  <a:cubicBezTo>
                    <a:pt x="462" y="80"/>
                    <a:pt x="347" y="0"/>
                    <a:pt x="231" y="0"/>
                  </a:cubicBezTo>
                  <a:close/>
                </a:path>
              </a:pathLst>
            </a:custGeom>
            <a:solidFill>
              <a:srgbClr val="92A3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9" name="Google Shape;2719;p82"/>
            <p:cNvSpPr/>
            <p:nvPr/>
          </p:nvSpPr>
          <p:spPr>
            <a:xfrm>
              <a:off x="4201394" y="2221441"/>
              <a:ext cx="135872" cy="132674"/>
            </a:xfrm>
            <a:custGeom>
              <a:rect b="b" l="l" r="r" t="t"/>
              <a:pathLst>
                <a:path extrusionOk="0" h="5061" w="5183">
                  <a:moveTo>
                    <a:pt x="4107" y="1"/>
                  </a:moveTo>
                  <a:cubicBezTo>
                    <a:pt x="3963" y="1"/>
                    <a:pt x="3819" y="55"/>
                    <a:pt x="3710" y="163"/>
                  </a:cubicBezTo>
                  <a:lnTo>
                    <a:pt x="232" y="3642"/>
                  </a:lnTo>
                  <a:cubicBezTo>
                    <a:pt x="1" y="3858"/>
                    <a:pt x="1" y="4219"/>
                    <a:pt x="232" y="4436"/>
                  </a:cubicBezTo>
                  <a:lnTo>
                    <a:pt x="679" y="4898"/>
                  </a:lnTo>
                  <a:cubicBezTo>
                    <a:pt x="787" y="5006"/>
                    <a:pt x="932" y="5060"/>
                    <a:pt x="1076" y="5060"/>
                  </a:cubicBezTo>
                  <a:cubicBezTo>
                    <a:pt x="1220" y="5060"/>
                    <a:pt x="1365" y="5006"/>
                    <a:pt x="1473" y="4898"/>
                  </a:cubicBezTo>
                  <a:lnTo>
                    <a:pt x="4966" y="1404"/>
                  </a:lnTo>
                  <a:cubicBezTo>
                    <a:pt x="5183" y="1188"/>
                    <a:pt x="5183" y="827"/>
                    <a:pt x="4966" y="611"/>
                  </a:cubicBezTo>
                  <a:lnTo>
                    <a:pt x="4504" y="163"/>
                  </a:lnTo>
                  <a:cubicBezTo>
                    <a:pt x="4396" y="55"/>
                    <a:pt x="4252" y="1"/>
                    <a:pt x="4107" y="1"/>
                  </a:cubicBezTo>
                  <a:close/>
                </a:path>
              </a:pathLst>
            </a:custGeom>
            <a:solidFill>
              <a:srgbClr val="A6B8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0" name="Google Shape;2720;p82"/>
            <p:cNvSpPr/>
            <p:nvPr/>
          </p:nvSpPr>
          <p:spPr>
            <a:xfrm>
              <a:off x="4201394" y="2221441"/>
              <a:ext cx="118859" cy="132674"/>
            </a:xfrm>
            <a:custGeom>
              <a:rect b="b" l="l" r="r" t="t"/>
              <a:pathLst>
                <a:path extrusionOk="0" h="5061" w="4534">
                  <a:moveTo>
                    <a:pt x="4107" y="1"/>
                  </a:moveTo>
                  <a:cubicBezTo>
                    <a:pt x="3963" y="1"/>
                    <a:pt x="3819" y="55"/>
                    <a:pt x="3710" y="163"/>
                  </a:cubicBezTo>
                  <a:lnTo>
                    <a:pt x="232" y="3642"/>
                  </a:lnTo>
                  <a:cubicBezTo>
                    <a:pt x="1" y="3858"/>
                    <a:pt x="1" y="4219"/>
                    <a:pt x="232" y="4450"/>
                  </a:cubicBezTo>
                  <a:lnTo>
                    <a:pt x="679" y="4898"/>
                  </a:lnTo>
                  <a:cubicBezTo>
                    <a:pt x="787" y="5006"/>
                    <a:pt x="932" y="5060"/>
                    <a:pt x="1076" y="5060"/>
                  </a:cubicBezTo>
                  <a:cubicBezTo>
                    <a:pt x="1220" y="5060"/>
                    <a:pt x="1365" y="5006"/>
                    <a:pt x="1473" y="4898"/>
                  </a:cubicBezTo>
                  <a:lnTo>
                    <a:pt x="1502" y="4869"/>
                  </a:lnTo>
                  <a:lnTo>
                    <a:pt x="1083" y="4450"/>
                  </a:lnTo>
                  <a:cubicBezTo>
                    <a:pt x="867" y="4219"/>
                    <a:pt x="867" y="3858"/>
                    <a:pt x="1083" y="3642"/>
                  </a:cubicBezTo>
                  <a:lnTo>
                    <a:pt x="4533" y="192"/>
                  </a:lnTo>
                  <a:lnTo>
                    <a:pt x="4504" y="163"/>
                  </a:lnTo>
                  <a:cubicBezTo>
                    <a:pt x="4396" y="55"/>
                    <a:pt x="4252" y="1"/>
                    <a:pt x="4107" y="1"/>
                  </a:cubicBezTo>
                  <a:close/>
                </a:path>
              </a:pathLst>
            </a:custGeom>
            <a:solidFill>
              <a:srgbClr val="92A3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1" name="Google Shape;2721;p82"/>
            <p:cNvSpPr/>
            <p:nvPr/>
          </p:nvSpPr>
          <p:spPr>
            <a:xfrm>
              <a:off x="4287668" y="2221441"/>
              <a:ext cx="49599" cy="47816"/>
            </a:xfrm>
            <a:custGeom>
              <a:rect b="b" l="l" r="r" t="t"/>
              <a:pathLst>
                <a:path extrusionOk="0" h="1824" w="1892">
                  <a:moveTo>
                    <a:pt x="816" y="1"/>
                  </a:moveTo>
                  <a:cubicBezTo>
                    <a:pt x="672" y="1"/>
                    <a:pt x="528" y="55"/>
                    <a:pt x="419" y="163"/>
                  </a:cubicBezTo>
                  <a:lnTo>
                    <a:pt x="1" y="582"/>
                  </a:lnTo>
                  <a:lnTo>
                    <a:pt x="1257" y="1823"/>
                  </a:lnTo>
                  <a:lnTo>
                    <a:pt x="1675" y="1404"/>
                  </a:lnTo>
                  <a:cubicBezTo>
                    <a:pt x="1892" y="1188"/>
                    <a:pt x="1892" y="827"/>
                    <a:pt x="1675" y="611"/>
                  </a:cubicBezTo>
                  <a:lnTo>
                    <a:pt x="1213" y="163"/>
                  </a:lnTo>
                  <a:cubicBezTo>
                    <a:pt x="1105" y="55"/>
                    <a:pt x="961" y="1"/>
                    <a:pt x="816" y="1"/>
                  </a:cubicBezTo>
                  <a:close/>
                </a:path>
              </a:pathLst>
            </a:custGeom>
            <a:solidFill>
              <a:srgbClr val="92A3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2" name="Google Shape;2722;p82"/>
            <p:cNvSpPr/>
            <p:nvPr/>
          </p:nvSpPr>
          <p:spPr>
            <a:xfrm>
              <a:off x="4287668" y="2221545"/>
              <a:ext cx="32585" cy="26136"/>
            </a:xfrm>
            <a:custGeom>
              <a:rect b="b" l="l" r="r" t="t"/>
              <a:pathLst>
                <a:path extrusionOk="0" h="997" w="1243">
                  <a:moveTo>
                    <a:pt x="708" y="0"/>
                  </a:moveTo>
                  <a:cubicBezTo>
                    <a:pt x="593" y="15"/>
                    <a:pt x="492" y="72"/>
                    <a:pt x="405" y="159"/>
                  </a:cubicBezTo>
                  <a:lnTo>
                    <a:pt x="102" y="462"/>
                  </a:lnTo>
                  <a:lnTo>
                    <a:pt x="1" y="578"/>
                  </a:lnTo>
                  <a:lnTo>
                    <a:pt x="434" y="996"/>
                  </a:lnTo>
                  <a:lnTo>
                    <a:pt x="1242" y="188"/>
                  </a:lnTo>
                  <a:lnTo>
                    <a:pt x="1213" y="159"/>
                  </a:lnTo>
                  <a:lnTo>
                    <a:pt x="1185" y="116"/>
                  </a:lnTo>
                  <a:lnTo>
                    <a:pt x="1170" y="101"/>
                  </a:lnTo>
                  <a:lnTo>
                    <a:pt x="1112" y="87"/>
                  </a:lnTo>
                  <a:cubicBezTo>
                    <a:pt x="1011" y="29"/>
                    <a:pt x="910" y="0"/>
                    <a:pt x="809" y="0"/>
                  </a:cubicBezTo>
                  <a:close/>
                </a:path>
              </a:pathLst>
            </a:custGeom>
            <a:solidFill>
              <a:srgbClr val="8094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23" name="Google Shape;2723;p82"/>
          <p:cNvGrpSpPr/>
          <p:nvPr/>
        </p:nvGrpSpPr>
        <p:grpSpPr>
          <a:xfrm>
            <a:off x="4659658" y="1500266"/>
            <a:ext cx="422743" cy="377784"/>
            <a:chOff x="4659658" y="1500266"/>
            <a:chExt cx="422743" cy="377784"/>
          </a:xfrm>
        </p:grpSpPr>
        <p:sp>
          <p:nvSpPr>
            <p:cNvPr id="2724" name="Google Shape;2724;p82"/>
            <p:cNvSpPr/>
            <p:nvPr/>
          </p:nvSpPr>
          <p:spPr>
            <a:xfrm>
              <a:off x="4786067" y="1537727"/>
              <a:ext cx="129056" cy="128689"/>
            </a:xfrm>
            <a:custGeom>
              <a:rect b="b" l="l" r="r" t="t"/>
              <a:pathLst>
                <a:path extrusionOk="0" h="4909" w="4923">
                  <a:moveTo>
                    <a:pt x="2442" y="0"/>
                  </a:moveTo>
                  <a:cubicBezTo>
                    <a:pt x="1097" y="0"/>
                    <a:pt x="0" y="1092"/>
                    <a:pt x="0" y="2440"/>
                  </a:cubicBezTo>
                  <a:cubicBezTo>
                    <a:pt x="0" y="3797"/>
                    <a:pt x="1097" y="4909"/>
                    <a:pt x="2454" y="4909"/>
                  </a:cubicBezTo>
                  <a:cubicBezTo>
                    <a:pt x="3811" y="4909"/>
                    <a:pt x="4908" y="3811"/>
                    <a:pt x="4908" y="2455"/>
                  </a:cubicBezTo>
                  <a:cubicBezTo>
                    <a:pt x="4923" y="1098"/>
                    <a:pt x="3826" y="1"/>
                    <a:pt x="2469" y="1"/>
                  </a:cubicBezTo>
                  <a:cubicBezTo>
                    <a:pt x="2460" y="0"/>
                    <a:pt x="2451" y="0"/>
                    <a:pt x="2442" y="0"/>
                  </a:cubicBezTo>
                  <a:close/>
                </a:path>
              </a:pathLst>
            </a:custGeom>
            <a:solidFill>
              <a:srgbClr val="D6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5" name="Google Shape;2725;p82"/>
            <p:cNvSpPr/>
            <p:nvPr/>
          </p:nvSpPr>
          <p:spPr>
            <a:xfrm>
              <a:off x="4783419" y="1537544"/>
              <a:ext cx="75316" cy="128873"/>
            </a:xfrm>
            <a:custGeom>
              <a:rect b="b" l="l" r="r" t="t"/>
              <a:pathLst>
                <a:path extrusionOk="0" h="4916" w="2873">
                  <a:moveTo>
                    <a:pt x="2543" y="0"/>
                  </a:moveTo>
                  <a:cubicBezTo>
                    <a:pt x="1266" y="0"/>
                    <a:pt x="181" y="985"/>
                    <a:pt x="101" y="2288"/>
                  </a:cubicBezTo>
                  <a:cubicBezTo>
                    <a:pt x="0" y="3717"/>
                    <a:pt x="1126" y="4916"/>
                    <a:pt x="2541" y="4916"/>
                  </a:cubicBezTo>
                  <a:cubicBezTo>
                    <a:pt x="2642" y="4916"/>
                    <a:pt x="2757" y="4916"/>
                    <a:pt x="2859" y="4901"/>
                  </a:cubicBezTo>
                  <a:cubicBezTo>
                    <a:pt x="1632" y="4728"/>
                    <a:pt x="722" y="3689"/>
                    <a:pt x="722" y="2462"/>
                  </a:cubicBezTo>
                  <a:cubicBezTo>
                    <a:pt x="737" y="1220"/>
                    <a:pt x="1646" y="181"/>
                    <a:pt x="2873" y="22"/>
                  </a:cubicBezTo>
                  <a:cubicBezTo>
                    <a:pt x="2762" y="7"/>
                    <a:pt x="2651" y="0"/>
                    <a:pt x="2543" y="0"/>
                  </a:cubicBezTo>
                  <a:close/>
                </a:path>
              </a:pathLst>
            </a:custGeom>
            <a:solidFill>
              <a:srgbClr val="91A8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6" name="Google Shape;2726;p82"/>
            <p:cNvSpPr/>
            <p:nvPr/>
          </p:nvSpPr>
          <p:spPr>
            <a:xfrm>
              <a:off x="4806489" y="1558175"/>
              <a:ext cx="87820" cy="87820"/>
            </a:xfrm>
            <a:custGeom>
              <a:rect b="b" l="l" r="r" t="t"/>
              <a:pathLst>
                <a:path extrusionOk="0" h="3350" w="3350">
                  <a:moveTo>
                    <a:pt x="1690" y="0"/>
                  </a:moveTo>
                  <a:cubicBezTo>
                    <a:pt x="766" y="0"/>
                    <a:pt x="15" y="751"/>
                    <a:pt x="15" y="1660"/>
                  </a:cubicBezTo>
                  <a:cubicBezTo>
                    <a:pt x="1" y="2584"/>
                    <a:pt x="752" y="3335"/>
                    <a:pt x="1675" y="3349"/>
                  </a:cubicBezTo>
                  <a:cubicBezTo>
                    <a:pt x="2599" y="3349"/>
                    <a:pt x="3350" y="2598"/>
                    <a:pt x="3350" y="1675"/>
                  </a:cubicBezTo>
                  <a:cubicBezTo>
                    <a:pt x="3350" y="751"/>
                    <a:pt x="2614" y="0"/>
                    <a:pt x="1690" y="0"/>
                  </a:cubicBezTo>
                  <a:close/>
                </a:path>
              </a:pathLst>
            </a:custGeom>
            <a:solidFill>
              <a:srgbClr val="A9BA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7" name="Google Shape;2727;p82"/>
            <p:cNvSpPr/>
            <p:nvPr/>
          </p:nvSpPr>
          <p:spPr>
            <a:xfrm>
              <a:off x="4806489" y="1558096"/>
              <a:ext cx="52246" cy="87951"/>
            </a:xfrm>
            <a:custGeom>
              <a:rect b="b" l="l" r="r" t="t"/>
              <a:pathLst>
                <a:path extrusionOk="0" h="3355" w="1993">
                  <a:moveTo>
                    <a:pt x="1671" y="0"/>
                  </a:moveTo>
                  <a:cubicBezTo>
                    <a:pt x="775" y="0"/>
                    <a:pt x="1" y="735"/>
                    <a:pt x="1" y="1678"/>
                  </a:cubicBezTo>
                  <a:cubicBezTo>
                    <a:pt x="1" y="2620"/>
                    <a:pt x="775" y="3355"/>
                    <a:pt x="1671" y="3355"/>
                  </a:cubicBezTo>
                  <a:cubicBezTo>
                    <a:pt x="1777" y="3355"/>
                    <a:pt x="1885" y="3345"/>
                    <a:pt x="1993" y="3323"/>
                  </a:cubicBezTo>
                  <a:cubicBezTo>
                    <a:pt x="1213" y="3164"/>
                    <a:pt x="650" y="2471"/>
                    <a:pt x="650" y="1678"/>
                  </a:cubicBezTo>
                  <a:cubicBezTo>
                    <a:pt x="650" y="869"/>
                    <a:pt x="1213" y="191"/>
                    <a:pt x="1993" y="32"/>
                  </a:cubicBezTo>
                  <a:cubicBezTo>
                    <a:pt x="1885" y="11"/>
                    <a:pt x="1777" y="0"/>
                    <a:pt x="1671" y="0"/>
                  </a:cubicBezTo>
                  <a:close/>
                </a:path>
              </a:pathLst>
            </a:custGeom>
            <a:solidFill>
              <a:srgbClr val="8C9E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8" name="Google Shape;2728;p82"/>
            <p:cNvSpPr/>
            <p:nvPr/>
          </p:nvSpPr>
          <p:spPr>
            <a:xfrm>
              <a:off x="4832599" y="1572541"/>
              <a:ext cx="34473" cy="60190"/>
            </a:xfrm>
            <a:custGeom>
              <a:rect b="b" l="l" r="r" t="t"/>
              <a:pathLst>
                <a:path extrusionOk="0" h="2296" w="1315">
                  <a:moveTo>
                    <a:pt x="622" y="463"/>
                  </a:moveTo>
                  <a:lnTo>
                    <a:pt x="622" y="881"/>
                  </a:lnTo>
                  <a:cubicBezTo>
                    <a:pt x="448" y="809"/>
                    <a:pt x="405" y="751"/>
                    <a:pt x="405" y="665"/>
                  </a:cubicBezTo>
                  <a:cubicBezTo>
                    <a:pt x="405" y="535"/>
                    <a:pt x="506" y="477"/>
                    <a:pt x="622" y="463"/>
                  </a:cubicBezTo>
                  <a:close/>
                  <a:moveTo>
                    <a:pt x="766" y="1329"/>
                  </a:moveTo>
                  <a:cubicBezTo>
                    <a:pt x="935" y="1399"/>
                    <a:pt x="980" y="1483"/>
                    <a:pt x="982" y="1581"/>
                  </a:cubicBezTo>
                  <a:lnTo>
                    <a:pt x="982" y="1581"/>
                  </a:lnTo>
                  <a:cubicBezTo>
                    <a:pt x="979" y="1708"/>
                    <a:pt x="894" y="1805"/>
                    <a:pt x="766" y="1805"/>
                  </a:cubicBezTo>
                  <a:lnTo>
                    <a:pt x="766" y="1329"/>
                  </a:lnTo>
                  <a:close/>
                  <a:moveTo>
                    <a:pt x="694" y="1"/>
                  </a:moveTo>
                  <a:cubicBezTo>
                    <a:pt x="651" y="1"/>
                    <a:pt x="607" y="29"/>
                    <a:pt x="607" y="73"/>
                  </a:cubicBezTo>
                  <a:lnTo>
                    <a:pt x="607" y="145"/>
                  </a:lnTo>
                  <a:cubicBezTo>
                    <a:pt x="275" y="188"/>
                    <a:pt x="59" y="333"/>
                    <a:pt x="59" y="693"/>
                  </a:cubicBezTo>
                  <a:cubicBezTo>
                    <a:pt x="59" y="1040"/>
                    <a:pt x="333" y="1155"/>
                    <a:pt x="607" y="1256"/>
                  </a:cubicBezTo>
                  <a:lnTo>
                    <a:pt x="607" y="1805"/>
                  </a:lnTo>
                  <a:cubicBezTo>
                    <a:pt x="463" y="1791"/>
                    <a:pt x="333" y="1718"/>
                    <a:pt x="246" y="1632"/>
                  </a:cubicBezTo>
                  <a:cubicBezTo>
                    <a:pt x="219" y="1616"/>
                    <a:pt x="190" y="1607"/>
                    <a:pt x="163" y="1607"/>
                  </a:cubicBezTo>
                  <a:cubicBezTo>
                    <a:pt x="117" y="1607"/>
                    <a:pt x="77" y="1630"/>
                    <a:pt x="59" y="1675"/>
                  </a:cubicBezTo>
                  <a:cubicBezTo>
                    <a:pt x="1" y="1733"/>
                    <a:pt x="1" y="1848"/>
                    <a:pt x="59" y="1920"/>
                  </a:cubicBezTo>
                  <a:cubicBezTo>
                    <a:pt x="193" y="2054"/>
                    <a:pt x="364" y="2139"/>
                    <a:pt x="561" y="2139"/>
                  </a:cubicBezTo>
                  <a:cubicBezTo>
                    <a:pt x="576" y="2139"/>
                    <a:pt x="592" y="2138"/>
                    <a:pt x="607" y="2137"/>
                  </a:cubicBezTo>
                  <a:lnTo>
                    <a:pt x="607" y="2137"/>
                  </a:lnTo>
                  <a:lnTo>
                    <a:pt x="593" y="2151"/>
                  </a:lnTo>
                  <a:lnTo>
                    <a:pt x="593" y="2224"/>
                  </a:lnTo>
                  <a:cubicBezTo>
                    <a:pt x="593" y="2267"/>
                    <a:pt x="636" y="2296"/>
                    <a:pt x="679" y="2296"/>
                  </a:cubicBezTo>
                  <a:cubicBezTo>
                    <a:pt x="723" y="2296"/>
                    <a:pt x="780" y="2267"/>
                    <a:pt x="780" y="2224"/>
                  </a:cubicBezTo>
                  <a:lnTo>
                    <a:pt x="780" y="2137"/>
                  </a:lnTo>
                  <a:cubicBezTo>
                    <a:pt x="1084" y="2123"/>
                    <a:pt x="1315" y="1848"/>
                    <a:pt x="1315" y="1545"/>
                  </a:cubicBezTo>
                  <a:cubicBezTo>
                    <a:pt x="1315" y="1213"/>
                    <a:pt x="1098" y="1069"/>
                    <a:pt x="780" y="953"/>
                  </a:cubicBezTo>
                  <a:lnTo>
                    <a:pt x="780" y="448"/>
                  </a:lnTo>
                  <a:cubicBezTo>
                    <a:pt x="881" y="463"/>
                    <a:pt x="968" y="491"/>
                    <a:pt x="1055" y="549"/>
                  </a:cubicBezTo>
                  <a:cubicBezTo>
                    <a:pt x="1073" y="558"/>
                    <a:pt x="1094" y="563"/>
                    <a:pt x="1115" y="563"/>
                  </a:cubicBezTo>
                  <a:cubicBezTo>
                    <a:pt x="1162" y="563"/>
                    <a:pt x="1208" y="541"/>
                    <a:pt x="1228" y="491"/>
                  </a:cubicBezTo>
                  <a:cubicBezTo>
                    <a:pt x="1286" y="419"/>
                    <a:pt x="1286" y="318"/>
                    <a:pt x="1214" y="260"/>
                  </a:cubicBezTo>
                  <a:cubicBezTo>
                    <a:pt x="1098" y="174"/>
                    <a:pt x="939" y="145"/>
                    <a:pt x="795" y="145"/>
                  </a:cubicBezTo>
                  <a:lnTo>
                    <a:pt x="795" y="73"/>
                  </a:lnTo>
                  <a:cubicBezTo>
                    <a:pt x="795" y="29"/>
                    <a:pt x="737" y="1"/>
                    <a:pt x="694" y="1"/>
                  </a:cubicBezTo>
                  <a:close/>
                </a:path>
              </a:pathLst>
            </a:custGeom>
            <a:solidFill>
              <a:srgbClr val="EFF1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9" name="Google Shape;2729;p82"/>
            <p:cNvSpPr/>
            <p:nvPr/>
          </p:nvSpPr>
          <p:spPr>
            <a:xfrm>
              <a:off x="4885973" y="1500266"/>
              <a:ext cx="129056" cy="128689"/>
            </a:xfrm>
            <a:custGeom>
              <a:rect b="b" l="l" r="r" t="t"/>
              <a:pathLst>
                <a:path extrusionOk="0" h="4909" w="4923">
                  <a:moveTo>
                    <a:pt x="2469" y="0"/>
                  </a:moveTo>
                  <a:cubicBezTo>
                    <a:pt x="1112" y="0"/>
                    <a:pt x="15" y="1098"/>
                    <a:pt x="0" y="2454"/>
                  </a:cubicBezTo>
                  <a:cubicBezTo>
                    <a:pt x="0" y="3811"/>
                    <a:pt x="1097" y="4908"/>
                    <a:pt x="2454" y="4908"/>
                  </a:cubicBezTo>
                  <a:cubicBezTo>
                    <a:pt x="2463" y="4909"/>
                    <a:pt x="2472" y="4909"/>
                    <a:pt x="2481" y="4909"/>
                  </a:cubicBezTo>
                  <a:cubicBezTo>
                    <a:pt x="3826" y="4909"/>
                    <a:pt x="4908" y="3817"/>
                    <a:pt x="4923" y="2469"/>
                  </a:cubicBezTo>
                  <a:cubicBezTo>
                    <a:pt x="4923" y="1112"/>
                    <a:pt x="3826" y="0"/>
                    <a:pt x="2469" y="0"/>
                  </a:cubicBezTo>
                  <a:close/>
                </a:path>
              </a:pathLst>
            </a:custGeom>
            <a:solidFill>
              <a:srgbClr val="D6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0" name="Google Shape;2730;p82"/>
            <p:cNvSpPr/>
            <p:nvPr/>
          </p:nvSpPr>
          <p:spPr>
            <a:xfrm>
              <a:off x="4883325" y="1500449"/>
              <a:ext cx="75316" cy="128506"/>
            </a:xfrm>
            <a:custGeom>
              <a:rect b="b" l="l" r="r" t="t"/>
              <a:pathLst>
                <a:path extrusionOk="0" h="4902" w="2873">
                  <a:moveTo>
                    <a:pt x="2545" y="0"/>
                  </a:moveTo>
                  <a:cubicBezTo>
                    <a:pt x="1278" y="0"/>
                    <a:pt x="181" y="985"/>
                    <a:pt x="101" y="2289"/>
                  </a:cubicBezTo>
                  <a:cubicBezTo>
                    <a:pt x="0" y="3703"/>
                    <a:pt x="1126" y="4901"/>
                    <a:pt x="2541" y="4901"/>
                  </a:cubicBezTo>
                  <a:cubicBezTo>
                    <a:pt x="2642" y="4901"/>
                    <a:pt x="2757" y="4901"/>
                    <a:pt x="2858" y="4887"/>
                  </a:cubicBezTo>
                  <a:cubicBezTo>
                    <a:pt x="1631" y="4728"/>
                    <a:pt x="722" y="3674"/>
                    <a:pt x="722" y="2447"/>
                  </a:cubicBezTo>
                  <a:cubicBezTo>
                    <a:pt x="736" y="1206"/>
                    <a:pt x="1646" y="167"/>
                    <a:pt x="2873" y="22"/>
                  </a:cubicBezTo>
                  <a:cubicBezTo>
                    <a:pt x="2763" y="8"/>
                    <a:pt x="2653" y="0"/>
                    <a:pt x="2545" y="0"/>
                  </a:cubicBezTo>
                  <a:close/>
                </a:path>
              </a:pathLst>
            </a:custGeom>
            <a:solidFill>
              <a:srgbClr val="91A8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1" name="Google Shape;2731;p82"/>
            <p:cNvSpPr/>
            <p:nvPr/>
          </p:nvSpPr>
          <p:spPr>
            <a:xfrm>
              <a:off x="4906787" y="1521081"/>
              <a:ext cx="87427" cy="87427"/>
            </a:xfrm>
            <a:custGeom>
              <a:rect b="b" l="l" r="r" t="t"/>
              <a:pathLst>
                <a:path extrusionOk="0" h="3335" w="3335">
                  <a:moveTo>
                    <a:pt x="1649" y="0"/>
                  </a:moveTo>
                  <a:cubicBezTo>
                    <a:pt x="737" y="0"/>
                    <a:pt x="0" y="745"/>
                    <a:pt x="0" y="1660"/>
                  </a:cubicBezTo>
                  <a:cubicBezTo>
                    <a:pt x="0" y="2584"/>
                    <a:pt x="736" y="3335"/>
                    <a:pt x="1660" y="3335"/>
                  </a:cubicBezTo>
                  <a:cubicBezTo>
                    <a:pt x="2584" y="3335"/>
                    <a:pt x="3335" y="2599"/>
                    <a:pt x="3335" y="1675"/>
                  </a:cubicBezTo>
                  <a:cubicBezTo>
                    <a:pt x="3335" y="751"/>
                    <a:pt x="2599" y="0"/>
                    <a:pt x="1675" y="0"/>
                  </a:cubicBezTo>
                  <a:cubicBezTo>
                    <a:pt x="1666" y="0"/>
                    <a:pt x="1657" y="0"/>
                    <a:pt x="1649" y="0"/>
                  </a:cubicBezTo>
                  <a:close/>
                </a:path>
              </a:pathLst>
            </a:custGeom>
            <a:solidFill>
              <a:srgbClr val="A9BA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2" name="Google Shape;2732;p82"/>
            <p:cNvSpPr/>
            <p:nvPr/>
          </p:nvSpPr>
          <p:spPr>
            <a:xfrm>
              <a:off x="4906394" y="1521002"/>
              <a:ext cx="52246" cy="87584"/>
            </a:xfrm>
            <a:custGeom>
              <a:rect b="b" l="l" r="r" t="t"/>
              <a:pathLst>
                <a:path extrusionOk="0" h="3341" w="1993">
                  <a:moveTo>
                    <a:pt x="1667" y="0"/>
                  </a:moveTo>
                  <a:cubicBezTo>
                    <a:pt x="772" y="0"/>
                    <a:pt x="1" y="722"/>
                    <a:pt x="1" y="1663"/>
                  </a:cubicBezTo>
                  <a:cubicBezTo>
                    <a:pt x="1" y="2606"/>
                    <a:pt x="775" y="3341"/>
                    <a:pt x="1671" y="3341"/>
                  </a:cubicBezTo>
                  <a:cubicBezTo>
                    <a:pt x="1777" y="3341"/>
                    <a:pt x="1885" y="3330"/>
                    <a:pt x="1993" y="3309"/>
                  </a:cubicBezTo>
                  <a:cubicBezTo>
                    <a:pt x="1213" y="3150"/>
                    <a:pt x="650" y="2457"/>
                    <a:pt x="650" y="1663"/>
                  </a:cubicBezTo>
                  <a:cubicBezTo>
                    <a:pt x="650" y="870"/>
                    <a:pt x="1213" y="177"/>
                    <a:pt x="1993" y="32"/>
                  </a:cubicBezTo>
                  <a:cubicBezTo>
                    <a:pt x="1883" y="11"/>
                    <a:pt x="1774" y="0"/>
                    <a:pt x="1667" y="0"/>
                  </a:cubicBezTo>
                  <a:close/>
                </a:path>
              </a:pathLst>
            </a:custGeom>
            <a:solidFill>
              <a:srgbClr val="8C9E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3" name="Google Shape;2733;p82"/>
            <p:cNvSpPr/>
            <p:nvPr/>
          </p:nvSpPr>
          <p:spPr>
            <a:xfrm>
              <a:off x="4932504" y="1535079"/>
              <a:ext cx="34840" cy="60190"/>
            </a:xfrm>
            <a:custGeom>
              <a:rect b="b" l="l" r="r" t="t"/>
              <a:pathLst>
                <a:path extrusionOk="0" h="2296" w="1329">
                  <a:moveTo>
                    <a:pt x="636" y="462"/>
                  </a:moveTo>
                  <a:lnTo>
                    <a:pt x="636" y="881"/>
                  </a:lnTo>
                  <a:cubicBezTo>
                    <a:pt x="448" y="809"/>
                    <a:pt x="405" y="766"/>
                    <a:pt x="405" y="665"/>
                  </a:cubicBezTo>
                  <a:cubicBezTo>
                    <a:pt x="405" y="535"/>
                    <a:pt x="506" y="477"/>
                    <a:pt x="636" y="462"/>
                  </a:cubicBezTo>
                  <a:close/>
                  <a:moveTo>
                    <a:pt x="766" y="1329"/>
                  </a:moveTo>
                  <a:cubicBezTo>
                    <a:pt x="954" y="1401"/>
                    <a:pt x="982" y="1487"/>
                    <a:pt x="982" y="1588"/>
                  </a:cubicBezTo>
                  <a:cubicBezTo>
                    <a:pt x="982" y="1704"/>
                    <a:pt x="896" y="1805"/>
                    <a:pt x="766" y="1805"/>
                  </a:cubicBezTo>
                  <a:lnTo>
                    <a:pt x="766" y="1329"/>
                  </a:lnTo>
                  <a:close/>
                  <a:moveTo>
                    <a:pt x="694" y="0"/>
                  </a:moveTo>
                  <a:cubicBezTo>
                    <a:pt x="650" y="0"/>
                    <a:pt x="607" y="29"/>
                    <a:pt x="607" y="73"/>
                  </a:cubicBezTo>
                  <a:lnTo>
                    <a:pt x="607" y="159"/>
                  </a:lnTo>
                  <a:cubicBezTo>
                    <a:pt x="275" y="188"/>
                    <a:pt x="59" y="347"/>
                    <a:pt x="59" y="693"/>
                  </a:cubicBezTo>
                  <a:cubicBezTo>
                    <a:pt x="59" y="1054"/>
                    <a:pt x="333" y="1155"/>
                    <a:pt x="607" y="1256"/>
                  </a:cubicBezTo>
                  <a:lnTo>
                    <a:pt x="607" y="1805"/>
                  </a:lnTo>
                  <a:cubicBezTo>
                    <a:pt x="463" y="1790"/>
                    <a:pt x="333" y="1733"/>
                    <a:pt x="246" y="1632"/>
                  </a:cubicBezTo>
                  <a:cubicBezTo>
                    <a:pt x="219" y="1615"/>
                    <a:pt x="192" y="1607"/>
                    <a:pt x="167" y="1607"/>
                  </a:cubicBezTo>
                  <a:cubicBezTo>
                    <a:pt x="124" y="1607"/>
                    <a:pt x="86" y="1630"/>
                    <a:pt x="59" y="1675"/>
                  </a:cubicBezTo>
                  <a:cubicBezTo>
                    <a:pt x="1" y="1747"/>
                    <a:pt x="1" y="1848"/>
                    <a:pt x="59" y="1920"/>
                  </a:cubicBezTo>
                  <a:cubicBezTo>
                    <a:pt x="203" y="2065"/>
                    <a:pt x="391" y="2151"/>
                    <a:pt x="607" y="2151"/>
                  </a:cubicBezTo>
                  <a:lnTo>
                    <a:pt x="593" y="2224"/>
                  </a:lnTo>
                  <a:cubicBezTo>
                    <a:pt x="593" y="2267"/>
                    <a:pt x="650" y="2296"/>
                    <a:pt x="694" y="2296"/>
                  </a:cubicBezTo>
                  <a:cubicBezTo>
                    <a:pt x="737" y="2296"/>
                    <a:pt x="780" y="2267"/>
                    <a:pt x="780" y="2224"/>
                  </a:cubicBezTo>
                  <a:lnTo>
                    <a:pt x="780" y="2137"/>
                  </a:lnTo>
                  <a:cubicBezTo>
                    <a:pt x="1098" y="2122"/>
                    <a:pt x="1329" y="1863"/>
                    <a:pt x="1315" y="1545"/>
                  </a:cubicBezTo>
                  <a:cubicBezTo>
                    <a:pt x="1315" y="1199"/>
                    <a:pt x="1084" y="1054"/>
                    <a:pt x="795" y="953"/>
                  </a:cubicBezTo>
                  <a:lnTo>
                    <a:pt x="795" y="448"/>
                  </a:lnTo>
                  <a:cubicBezTo>
                    <a:pt x="982" y="477"/>
                    <a:pt x="1040" y="563"/>
                    <a:pt x="1127" y="563"/>
                  </a:cubicBezTo>
                  <a:cubicBezTo>
                    <a:pt x="1199" y="563"/>
                    <a:pt x="1242" y="491"/>
                    <a:pt x="1257" y="419"/>
                  </a:cubicBezTo>
                  <a:cubicBezTo>
                    <a:pt x="1300" y="304"/>
                    <a:pt x="1228" y="246"/>
                    <a:pt x="1098" y="203"/>
                  </a:cubicBezTo>
                  <a:cubicBezTo>
                    <a:pt x="997" y="159"/>
                    <a:pt x="896" y="145"/>
                    <a:pt x="795" y="145"/>
                  </a:cubicBezTo>
                  <a:lnTo>
                    <a:pt x="795" y="73"/>
                  </a:lnTo>
                  <a:cubicBezTo>
                    <a:pt x="795" y="29"/>
                    <a:pt x="752" y="0"/>
                    <a:pt x="694" y="0"/>
                  </a:cubicBezTo>
                  <a:close/>
                </a:path>
              </a:pathLst>
            </a:custGeom>
            <a:solidFill>
              <a:srgbClr val="EFF1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4" name="Google Shape;2734;p82"/>
            <p:cNvSpPr/>
            <p:nvPr/>
          </p:nvSpPr>
          <p:spPr>
            <a:xfrm>
              <a:off x="4659658" y="1714836"/>
              <a:ext cx="144969" cy="163215"/>
            </a:xfrm>
            <a:custGeom>
              <a:rect b="b" l="l" r="r" t="t"/>
              <a:pathLst>
                <a:path extrusionOk="0" h="6226" w="5530">
                  <a:moveTo>
                    <a:pt x="3682" y="0"/>
                  </a:moveTo>
                  <a:lnTo>
                    <a:pt x="275" y="1285"/>
                  </a:lnTo>
                  <a:cubicBezTo>
                    <a:pt x="88" y="1343"/>
                    <a:pt x="1" y="1530"/>
                    <a:pt x="73" y="1718"/>
                  </a:cubicBezTo>
                  <a:lnTo>
                    <a:pt x="1675" y="6005"/>
                  </a:lnTo>
                  <a:cubicBezTo>
                    <a:pt x="1721" y="6142"/>
                    <a:pt x="1857" y="6225"/>
                    <a:pt x="1998" y="6225"/>
                  </a:cubicBezTo>
                  <a:cubicBezTo>
                    <a:pt x="2035" y="6225"/>
                    <a:pt x="2072" y="6220"/>
                    <a:pt x="2108" y="6207"/>
                  </a:cubicBezTo>
                  <a:lnTo>
                    <a:pt x="5530" y="4923"/>
                  </a:lnTo>
                  <a:lnTo>
                    <a:pt x="3682" y="0"/>
                  </a:lnTo>
                  <a:close/>
                </a:path>
              </a:pathLst>
            </a:custGeom>
            <a:solidFill>
              <a:srgbClr val="D3DC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5" name="Google Shape;2735;p82"/>
            <p:cNvSpPr/>
            <p:nvPr/>
          </p:nvSpPr>
          <p:spPr>
            <a:xfrm>
              <a:off x="4699400" y="1824939"/>
              <a:ext cx="105227" cy="52928"/>
            </a:xfrm>
            <a:custGeom>
              <a:rect b="b" l="l" r="r" t="t"/>
              <a:pathLst>
                <a:path extrusionOk="0" h="2019" w="4014">
                  <a:moveTo>
                    <a:pt x="3739" y="1"/>
                  </a:moveTo>
                  <a:lnTo>
                    <a:pt x="3682" y="30"/>
                  </a:lnTo>
                  <a:lnTo>
                    <a:pt x="1" y="1401"/>
                  </a:lnTo>
                  <a:lnTo>
                    <a:pt x="159" y="1805"/>
                  </a:lnTo>
                  <a:cubicBezTo>
                    <a:pt x="203" y="1937"/>
                    <a:pt x="330" y="2019"/>
                    <a:pt x="465" y="2019"/>
                  </a:cubicBezTo>
                  <a:cubicBezTo>
                    <a:pt x="508" y="2019"/>
                    <a:pt x="551" y="2010"/>
                    <a:pt x="592" y="1993"/>
                  </a:cubicBezTo>
                  <a:lnTo>
                    <a:pt x="4014" y="723"/>
                  </a:lnTo>
                  <a:lnTo>
                    <a:pt x="3739"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6" name="Google Shape;2736;p82"/>
            <p:cNvSpPr/>
            <p:nvPr/>
          </p:nvSpPr>
          <p:spPr>
            <a:xfrm>
              <a:off x="4800066" y="1641276"/>
              <a:ext cx="282336" cy="173858"/>
            </a:xfrm>
            <a:custGeom>
              <a:rect b="b" l="l" r="r" t="t"/>
              <a:pathLst>
                <a:path extrusionOk="0" h="6632" w="10770">
                  <a:moveTo>
                    <a:pt x="9581" y="1"/>
                  </a:moveTo>
                  <a:cubicBezTo>
                    <a:pt x="9150" y="1"/>
                    <a:pt x="8803" y="341"/>
                    <a:pt x="8763" y="381"/>
                  </a:cubicBezTo>
                  <a:lnTo>
                    <a:pt x="5933" y="2720"/>
                  </a:lnTo>
                  <a:cubicBezTo>
                    <a:pt x="5905" y="2267"/>
                    <a:pt x="5530" y="1911"/>
                    <a:pt x="5066" y="1911"/>
                  </a:cubicBezTo>
                  <a:cubicBezTo>
                    <a:pt x="5057" y="1911"/>
                    <a:pt x="5048" y="1911"/>
                    <a:pt x="5038" y="1911"/>
                  </a:cubicBezTo>
                  <a:cubicBezTo>
                    <a:pt x="4300" y="1911"/>
                    <a:pt x="3764" y="1907"/>
                    <a:pt x="3361" y="1907"/>
                  </a:cubicBezTo>
                  <a:cubicBezTo>
                    <a:pt x="2487" y="1907"/>
                    <a:pt x="2233" y="1927"/>
                    <a:pt x="1877" y="2056"/>
                  </a:cubicBezTo>
                  <a:lnTo>
                    <a:pt x="0" y="2835"/>
                  </a:lnTo>
                  <a:lnTo>
                    <a:pt x="1430" y="6632"/>
                  </a:lnTo>
                  <a:cubicBezTo>
                    <a:pt x="2518" y="6184"/>
                    <a:pt x="2486" y="6114"/>
                    <a:pt x="3497" y="6114"/>
                  </a:cubicBezTo>
                  <a:cubicBezTo>
                    <a:pt x="3854" y="6114"/>
                    <a:pt x="4341" y="6123"/>
                    <a:pt x="5053" y="6126"/>
                  </a:cubicBezTo>
                  <a:cubicBezTo>
                    <a:pt x="5659" y="6098"/>
                    <a:pt x="6237" y="5838"/>
                    <a:pt x="6641" y="5376"/>
                  </a:cubicBezTo>
                  <a:lnTo>
                    <a:pt x="10120" y="1651"/>
                  </a:lnTo>
                  <a:cubicBezTo>
                    <a:pt x="10235" y="1536"/>
                    <a:pt x="10769" y="843"/>
                    <a:pt x="10177" y="251"/>
                  </a:cubicBezTo>
                  <a:cubicBezTo>
                    <a:pt x="9975" y="66"/>
                    <a:pt x="9770" y="1"/>
                    <a:pt x="958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7" name="Google Shape;2737;p82"/>
            <p:cNvSpPr/>
            <p:nvPr/>
          </p:nvSpPr>
          <p:spPr>
            <a:xfrm>
              <a:off x="4800066" y="1707260"/>
              <a:ext cx="57175" cy="107875"/>
            </a:xfrm>
            <a:custGeom>
              <a:rect b="b" l="l" r="r" t="t"/>
              <a:pathLst>
                <a:path extrusionOk="0" h="4115" w="2181">
                  <a:moveTo>
                    <a:pt x="751" y="1"/>
                  </a:moveTo>
                  <a:lnTo>
                    <a:pt x="0" y="318"/>
                  </a:lnTo>
                  <a:lnTo>
                    <a:pt x="1430" y="4115"/>
                  </a:lnTo>
                  <a:lnTo>
                    <a:pt x="2180" y="3812"/>
                  </a:lnTo>
                  <a:lnTo>
                    <a:pt x="751" y="1"/>
                  </a:lnTo>
                  <a:close/>
                </a:path>
              </a:pathLst>
            </a:custGeom>
            <a:solidFill>
              <a:srgbClr val="97A7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8" name="Google Shape;2738;p82"/>
            <p:cNvSpPr/>
            <p:nvPr/>
          </p:nvSpPr>
          <p:spPr>
            <a:xfrm>
              <a:off x="4874228" y="1692501"/>
              <a:ext cx="81004" cy="51827"/>
            </a:xfrm>
            <a:custGeom>
              <a:rect b="b" l="l" r="r" t="t"/>
              <a:pathLst>
                <a:path extrusionOk="0" h="1977" w="3090">
                  <a:moveTo>
                    <a:pt x="2527" y="1"/>
                  </a:moveTo>
                  <a:lnTo>
                    <a:pt x="2527" y="1"/>
                  </a:lnTo>
                  <a:cubicBezTo>
                    <a:pt x="2599" y="347"/>
                    <a:pt x="2671" y="939"/>
                    <a:pt x="2455" y="1256"/>
                  </a:cubicBezTo>
                  <a:cubicBezTo>
                    <a:pt x="2323" y="1441"/>
                    <a:pt x="2144" y="1481"/>
                    <a:pt x="1670" y="1481"/>
                  </a:cubicBezTo>
                  <a:cubicBezTo>
                    <a:pt x="1364" y="1481"/>
                    <a:pt x="935" y="1464"/>
                    <a:pt x="318" y="1459"/>
                  </a:cubicBezTo>
                  <a:cubicBezTo>
                    <a:pt x="1" y="1459"/>
                    <a:pt x="1" y="1964"/>
                    <a:pt x="318" y="1964"/>
                  </a:cubicBezTo>
                  <a:cubicBezTo>
                    <a:pt x="820" y="1964"/>
                    <a:pt x="1219" y="1977"/>
                    <a:pt x="1543" y="1977"/>
                  </a:cubicBezTo>
                  <a:cubicBezTo>
                    <a:pt x="2246" y="1977"/>
                    <a:pt x="2597" y="1916"/>
                    <a:pt x="2873" y="1531"/>
                  </a:cubicBezTo>
                  <a:cubicBezTo>
                    <a:pt x="3018" y="1300"/>
                    <a:pt x="3090" y="1026"/>
                    <a:pt x="3090" y="751"/>
                  </a:cubicBezTo>
                  <a:cubicBezTo>
                    <a:pt x="3061" y="405"/>
                    <a:pt x="2845" y="116"/>
                    <a:pt x="2527" y="1"/>
                  </a:cubicBezTo>
                  <a:close/>
                </a:path>
              </a:pathLst>
            </a:custGeom>
            <a:solidFill>
              <a:srgbClr val="97A7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9" name="Google Shape;2739;p82"/>
            <p:cNvSpPr/>
            <p:nvPr/>
          </p:nvSpPr>
          <p:spPr>
            <a:xfrm>
              <a:off x="4754662" y="1702200"/>
              <a:ext cx="88187" cy="142085"/>
            </a:xfrm>
            <a:custGeom>
              <a:rect b="b" l="l" r="r" t="t"/>
              <a:pathLst>
                <a:path extrusionOk="0" h="5420" w="3364">
                  <a:moveTo>
                    <a:pt x="1396" y="1"/>
                  </a:moveTo>
                  <a:cubicBezTo>
                    <a:pt x="1359" y="1"/>
                    <a:pt x="1322" y="7"/>
                    <a:pt x="1285" y="20"/>
                  </a:cubicBezTo>
                  <a:lnTo>
                    <a:pt x="0" y="497"/>
                  </a:lnTo>
                  <a:lnTo>
                    <a:pt x="1848" y="5419"/>
                  </a:lnTo>
                  <a:lnTo>
                    <a:pt x="3118" y="4943"/>
                  </a:lnTo>
                  <a:cubicBezTo>
                    <a:pt x="3277" y="4885"/>
                    <a:pt x="3364" y="4726"/>
                    <a:pt x="3306" y="4567"/>
                  </a:cubicBezTo>
                  <a:lnTo>
                    <a:pt x="1675" y="194"/>
                  </a:lnTo>
                  <a:cubicBezTo>
                    <a:pt x="1630" y="71"/>
                    <a:pt x="1518" y="1"/>
                    <a:pt x="1396" y="1"/>
                  </a:cubicBezTo>
                  <a:close/>
                </a:path>
              </a:pathLst>
            </a:custGeom>
            <a:solidFill>
              <a:srgbClr val="EFF1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0" name="Google Shape;2740;p82"/>
            <p:cNvSpPr/>
            <p:nvPr/>
          </p:nvSpPr>
          <p:spPr>
            <a:xfrm>
              <a:off x="4795898" y="1809446"/>
              <a:ext cx="46951" cy="35207"/>
            </a:xfrm>
            <a:custGeom>
              <a:rect b="b" l="l" r="r" t="t"/>
              <a:pathLst>
                <a:path extrusionOk="0" h="1343" w="1791">
                  <a:moveTo>
                    <a:pt x="1545" y="0"/>
                  </a:moveTo>
                  <a:cubicBezTo>
                    <a:pt x="1502" y="43"/>
                    <a:pt x="1459" y="72"/>
                    <a:pt x="1401" y="87"/>
                  </a:cubicBezTo>
                  <a:lnTo>
                    <a:pt x="1" y="621"/>
                  </a:lnTo>
                  <a:lnTo>
                    <a:pt x="261" y="1343"/>
                  </a:lnTo>
                  <a:lnTo>
                    <a:pt x="1545" y="866"/>
                  </a:lnTo>
                  <a:cubicBezTo>
                    <a:pt x="1704" y="809"/>
                    <a:pt x="1791" y="635"/>
                    <a:pt x="1719" y="476"/>
                  </a:cubicBezTo>
                  <a:lnTo>
                    <a:pt x="1545" y="0"/>
                  </a:lnTo>
                  <a:close/>
                </a:path>
              </a:pathLst>
            </a:custGeom>
            <a:solidFill>
              <a:srgbClr val="EFF2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41" name="Google Shape;2741;p82"/>
          <p:cNvGrpSpPr/>
          <p:nvPr/>
        </p:nvGrpSpPr>
        <p:grpSpPr>
          <a:xfrm>
            <a:off x="5211406" y="1513504"/>
            <a:ext cx="260394" cy="351202"/>
            <a:chOff x="5211406" y="1513504"/>
            <a:chExt cx="260394" cy="351202"/>
          </a:xfrm>
        </p:grpSpPr>
        <p:sp>
          <p:nvSpPr>
            <p:cNvPr id="2742" name="Google Shape;2742;p82"/>
            <p:cNvSpPr/>
            <p:nvPr/>
          </p:nvSpPr>
          <p:spPr>
            <a:xfrm>
              <a:off x="5294297" y="1582765"/>
              <a:ext cx="33686" cy="74582"/>
            </a:xfrm>
            <a:custGeom>
              <a:rect b="b" l="l" r="r" t="t"/>
              <a:pathLst>
                <a:path extrusionOk="0" h="2845" w="1285">
                  <a:moveTo>
                    <a:pt x="780" y="0"/>
                  </a:moveTo>
                  <a:cubicBezTo>
                    <a:pt x="347" y="0"/>
                    <a:pt x="0" y="347"/>
                    <a:pt x="0" y="780"/>
                  </a:cubicBezTo>
                  <a:lnTo>
                    <a:pt x="0" y="953"/>
                  </a:lnTo>
                  <a:cubicBezTo>
                    <a:pt x="0" y="1184"/>
                    <a:pt x="29" y="1401"/>
                    <a:pt x="101" y="1617"/>
                  </a:cubicBezTo>
                  <a:lnTo>
                    <a:pt x="520" y="2844"/>
                  </a:lnTo>
                  <a:lnTo>
                    <a:pt x="1285" y="2844"/>
                  </a:lnTo>
                  <a:lnTo>
                    <a:pt x="1285" y="0"/>
                  </a:lnTo>
                  <a:close/>
                </a:path>
              </a:pathLst>
            </a:custGeom>
            <a:solidFill>
              <a:srgbClr val="667A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3" name="Google Shape;2743;p82"/>
            <p:cNvSpPr/>
            <p:nvPr/>
          </p:nvSpPr>
          <p:spPr>
            <a:xfrm>
              <a:off x="5307903" y="1575949"/>
              <a:ext cx="81398" cy="81398"/>
            </a:xfrm>
            <a:custGeom>
              <a:rect b="b" l="l" r="r" t="t"/>
              <a:pathLst>
                <a:path extrusionOk="0" h="3105" w="3105">
                  <a:moveTo>
                    <a:pt x="766" y="1"/>
                  </a:moveTo>
                  <a:cubicBezTo>
                    <a:pt x="347" y="1"/>
                    <a:pt x="1" y="347"/>
                    <a:pt x="1" y="780"/>
                  </a:cubicBezTo>
                  <a:cubicBezTo>
                    <a:pt x="1" y="1069"/>
                    <a:pt x="232" y="1300"/>
                    <a:pt x="506" y="1300"/>
                  </a:cubicBezTo>
                  <a:lnTo>
                    <a:pt x="2585" y="3104"/>
                  </a:lnTo>
                  <a:lnTo>
                    <a:pt x="3018" y="1574"/>
                  </a:lnTo>
                  <a:cubicBezTo>
                    <a:pt x="3076" y="1386"/>
                    <a:pt x="3104" y="1199"/>
                    <a:pt x="3104" y="1011"/>
                  </a:cubicBezTo>
                  <a:lnTo>
                    <a:pt x="3104" y="520"/>
                  </a:lnTo>
                  <a:cubicBezTo>
                    <a:pt x="3104" y="231"/>
                    <a:pt x="2874" y="1"/>
                    <a:pt x="2585" y="1"/>
                  </a:cubicBezTo>
                  <a:close/>
                </a:path>
              </a:pathLst>
            </a:custGeom>
            <a:solidFill>
              <a:srgbClr val="5C72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4" name="Google Shape;2744;p82"/>
            <p:cNvSpPr/>
            <p:nvPr/>
          </p:nvSpPr>
          <p:spPr>
            <a:xfrm>
              <a:off x="5321168" y="1677741"/>
              <a:ext cx="40895" cy="30305"/>
            </a:xfrm>
            <a:custGeom>
              <a:rect b="b" l="l" r="r" t="t"/>
              <a:pathLst>
                <a:path extrusionOk="0" h="1156" w="1560">
                  <a:moveTo>
                    <a:pt x="0" y="1"/>
                  </a:moveTo>
                  <a:lnTo>
                    <a:pt x="0" y="1155"/>
                  </a:lnTo>
                  <a:lnTo>
                    <a:pt x="1559" y="1155"/>
                  </a:lnTo>
                  <a:lnTo>
                    <a:pt x="1559" y="1"/>
                  </a:lnTo>
                  <a:close/>
                </a:path>
              </a:pathLst>
            </a:custGeom>
            <a:solidFill>
              <a:srgbClr val="AABB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5" name="Google Shape;2745;p82"/>
            <p:cNvSpPr/>
            <p:nvPr/>
          </p:nvSpPr>
          <p:spPr>
            <a:xfrm>
              <a:off x="5321168" y="1677741"/>
              <a:ext cx="40895" cy="16489"/>
            </a:xfrm>
            <a:custGeom>
              <a:rect b="b" l="l" r="r" t="t"/>
              <a:pathLst>
                <a:path extrusionOk="0" h="629" w="1560">
                  <a:moveTo>
                    <a:pt x="0" y="1"/>
                  </a:moveTo>
                  <a:lnTo>
                    <a:pt x="0" y="477"/>
                  </a:lnTo>
                  <a:cubicBezTo>
                    <a:pt x="253" y="578"/>
                    <a:pt x="520" y="629"/>
                    <a:pt x="785" y="629"/>
                  </a:cubicBezTo>
                  <a:cubicBezTo>
                    <a:pt x="1050" y="629"/>
                    <a:pt x="1314" y="578"/>
                    <a:pt x="1559" y="477"/>
                  </a:cubicBezTo>
                  <a:lnTo>
                    <a:pt x="1559" y="1"/>
                  </a:lnTo>
                  <a:close/>
                </a:path>
              </a:pathLst>
            </a:custGeom>
            <a:solidFill>
              <a:srgbClr val="94A5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6" name="Google Shape;2746;p82"/>
            <p:cNvSpPr/>
            <p:nvPr/>
          </p:nvSpPr>
          <p:spPr>
            <a:xfrm>
              <a:off x="5273850" y="1694021"/>
              <a:ext cx="135872" cy="57542"/>
            </a:xfrm>
            <a:custGeom>
              <a:rect b="b" l="l" r="r" t="t"/>
              <a:pathLst>
                <a:path extrusionOk="0" h="2195" w="5183">
                  <a:moveTo>
                    <a:pt x="1805" y="0"/>
                  </a:moveTo>
                  <a:lnTo>
                    <a:pt x="564" y="361"/>
                  </a:lnTo>
                  <a:cubicBezTo>
                    <a:pt x="232" y="462"/>
                    <a:pt x="1" y="765"/>
                    <a:pt x="1" y="1112"/>
                  </a:cubicBezTo>
                  <a:lnTo>
                    <a:pt x="1" y="2195"/>
                  </a:lnTo>
                  <a:lnTo>
                    <a:pt x="5183" y="2195"/>
                  </a:lnTo>
                  <a:lnTo>
                    <a:pt x="5183" y="1112"/>
                  </a:lnTo>
                  <a:cubicBezTo>
                    <a:pt x="5183" y="765"/>
                    <a:pt x="4952" y="462"/>
                    <a:pt x="4620" y="361"/>
                  </a:cubicBezTo>
                  <a:lnTo>
                    <a:pt x="3364" y="0"/>
                  </a:lnTo>
                  <a:lnTo>
                    <a:pt x="2585" y="520"/>
                  </a:lnTo>
                  <a:lnTo>
                    <a:pt x="1805" y="0"/>
                  </a:lnTo>
                  <a:close/>
                </a:path>
              </a:pathLst>
            </a:custGeom>
            <a:solidFill>
              <a:srgbClr val="EFF2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7" name="Google Shape;2747;p82"/>
            <p:cNvSpPr/>
            <p:nvPr/>
          </p:nvSpPr>
          <p:spPr>
            <a:xfrm>
              <a:off x="5334773" y="1708020"/>
              <a:ext cx="13658" cy="54527"/>
            </a:xfrm>
            <a:custGeom>
              <a:rect b="b" l="l" r="r" t="t"/>
              <a:pathLst>
                <a:path extrusionOk="0" h="2080" w="521">
                  <a:moveTo>
                    <a:pt x="131" y="0"/>
                  </a:moveTo>
                  <a:lnTo>
                    <a:pt x="1" y="2079"/>
                  </a:lnTo>
                  <a:lnTo>
                    <a:pt x="520" y="2079"/>
                  </a:lnTo>
                  <a:lnTo>
                    <a:pt x="391" y="0"/>
                  </a:lnTo>
                  <a:close/>
                </a:path>
              </a:pathLst>
            </a:custGeom>
            <a:solidFill>
              <a:srgbClr val="667A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8" name="Google Shape;2748;p82"/>
            <p:cNvSpPr/>
            <p:nvPr/>
          </p:nvSpPr>
          <p:spPr>
            <a:xfrm>
              <a:off x="5301113" y="1610002"/>
              <a:ext cx="81371" cy="74582"/>
            </a:xfrm>
            <a:custGeom>
              <a:rect b="b" l="l" r="r" t="t"/>
              <a:pathLst>
                <a:path extrusionOk="0" h="2845" w="3104">
                  <a:moveTo>
                    <a:pt x="996" y="1"/>
                  </a:moveTo>
                  <a:cubicBezTo>
                    <a:pt x="852" y="1"/>
                    <a:pt x="707" y="58"/>
                    <a:pt x="621" y="159"/>
                  </a:cubicBezTo>
                  <a:lnTo>
                    <a:pt x="144" y="621"/>
                  </a:lnTo>
                  <a:cubicBezTo>
                    <a:pt x="43" y="722"/>
                    <a:pt x="0" y="852"/>
                    <a:pt x="0" y="982"/>
                  </a:cubicBezTo>
                  <a:lnTo>
                    <a:pt x="0" y="1285"/>
                  </a:lnTo>
                  <a:cubicBezTo>
                    <a:pt x="0" y="2137"/>
                    <a:pt x="693" y="2844"/>
                    <a:pt x="1545" y="2844"/>
                  </a:cubicBezTo>
                  <a:cubicBezTo>
                    <a:pt x="2396" y="2830"/>
                    <a:pt x="3089" y="2152"/>
                    <a:pt x="3104" y="1300"/>
                  </a:cubicBezTo>
                  <a:lnTo>
                    <a:pt x="3104" y="968"/>
                  </a:lnTo>
                  <a:cubicBezTo>
                    <a:pt x="3104" y="824"/>
                    <a:pt x="3046" y="694"/>
                    <a:pt x="2959" y="607"/>
                  </a:cubicBezTo>
                  <a:cubicBezTo>
                    <a:pt x="2555" y="217"/>
                    <a:pt x="1819" y="30"/>
                    <a:pt x="996" y="1"/>
                  </a:cubicBezTo>
                  <a:close/>
                </a:path>
              </a:pathLst>
            </a:custGeom>
            <a:solidFill>
              <a:srgbClr val="BCC9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9" name="Google Shape;2749;p82"/>
            <p:cNvSpPr/>
            <p:nvPr/>
          </p:nvSpPr>
          <p:spPr>
            <a:xfrm>
              <a:off x="5300720" y="1610002"/>
              <a:ext cx="81398" cy="72694"/>
            </a:xfrm>
            <a:custGeom>
              <a:rect b="b" l="l" r="r" t="t"/>
              <a:pathLst>
                <a:path extrusionOk="0" h="2773" w="3105">
                  <a:moveTo>
                    <a:pt x="997" y="1"/>
                  </a:moveTo>
                  <a:cubicBezTo>
                    <a:pt x="852" y="1"/>
                    <a:pt x="722" y="44"/>
                    <a:pt x="621" y="145"/>
                  </a:cubicBezTo>
                  <a:lnTo>
                    <a:pt x="159" y="621"/>
                  </a:lnTo>
                  <a:cubicBezTo>
                    <a:pt x="58" y="708"/>
                    <a:pt x="1" y="838"/>
                    <a:pt x="1" y="982"/>
                  </a:cubicBezTo>
                  <a:lnTo>
                    <a:pt x="1" y="1285"/>
                  </a:lnTo>
                  <a:cubicBezTo>
                    <a:pt x="1" y="1978"/>
                    <a:pt x="463" y="2585"/>
                    <a:pt x="1127" y="2772"/>
                  </a:cubicBezTo>
                  <a:cubicBezTo>
                    <a:pt x="896" y="2498"/>
                    <a:pt x="780" y="2152"/>
                    <a:pt x="780" y="1805"/>
                  </a:cubicBezTo>
                  <a:lnTo>
                    <a:pt x="780" y="1054"/>
                  </a:lnTo>
                  <a:cubicBezTo>
                    <a:pt x="780" y="760"/>
                    <a:pt x="1011" y="534"/>
                    <a:pt x="1302" y="534"/>
                  </a:cubicBezTo>
                  <a:cubicBezTo>
                    <a:pt x="1311" y="534"/>
                    <a:pt x="1320" y="534"/>
                    <a:pt x="1329" y="535"/>
                  </a:cubicBezTo>
                  <a:cubicBezTo>
                    <a:pt x="1848" y="564"/>
                    <a:pt x="2628" y="650"/>
                    <a:pt x="3104" y="881"/>
                  </a:cubicBezTo>
                  <a:cubicBezTo>
                    <a:pt x="3090" y="780"/>
                    <a:pt x="3032" y="665"/>
                    <a:pt x="2960" y="593"/>
                  </a:cubicBezTo>
                  <a:cubicBezTo>
                    <a:pt x="2556" y="203"/>
                    <a:pt x="1834" y="30"/>
                    <a:pt x="997" y="1"/>
                  </a:cubicBezTo>
                  <a:close/>
                </a:path>
              </a:pathLst>
            </a:custGeom>
            <a:solidFill>
              <a:srgbClr val="AABB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0" name="Google Shape;2750;p82"/>
            <p:cNvSpPr/>
            <p:nvPr/>
          </p:nvSpPr>
          <p:spPr>
            <a:xfrm>
              <a:off x="5334773" y="1707653"/>
              <a:ext cx="13658" cy="13632"/>
            </a:xfrm>
            <a:custGeom>
              <a:rect b="b" l="l" r="r" t="t"/>
              <a:pathLst>
                <a:path extrusionOk="0" h="520" w="521">
                  <a:moveTo>
                    <a:pt x="1" y="0"/>
                  </a:moveTo>
                  <a:lnTo>
                    <a:pt x="1" y="419"/>
                  </a:lnTo>
                  <a:cubicBezTo>
                    <a:pt x="1" y="476"/>
                    <a:pt x="59" y="520"/>
                    <a:pt x="116" y="520"/>
                  </a:cubicBezTo>
                  <a:lnTo>
                    <a:pt x="419" y="520"/>
                  </a:lnTo>
                  <a:cubicBezTo>
                    <a:pt x="477" y="520"/>
                    <a:pt x="520" y="476"/>
                    <a:pt x="520" y="419"/>
                  </a:cubicBezTo>
                  <a:lnTo>
                    <a:pt x="520" y="0"/>
                  </a:lnTo>
                  <a:close/>
                </a:path>
              </a:pathLst>
            </a:custGeom>
            <a:solidFill>
              <a:srgbClr val="5168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1" name="Google Shape;2751;p82"/>
            <p:cNvSpPr/>
            <p:nvPr/>
          </p:nvSpPr>
          <p:spPr>
            <a:xfrm>
              <a:off x="5313959" y="1688778"/>
              <a:ext cx="27657" cy="28758"/>
            </a:xfrm>
            <a:custGeom>
              <a:rect b="b" l="l" r="r" t="t"/>
              <a:pathLst>
                <a:path extrusionOk="0" h="1097" w="1055">
                  <a:moveTo>
                    <a:pt x="243" y="1"/>
                  </a:moveTo>
                  <a:cubicBezTo>
                    <a:pt x="208" y="1"/>
                    <a:pt x="176" y="16"/>
                    <a:pt x="160" y="42"/>
                  </a:cubicBezTo>
                  <a:lnTo>
                    <a:pt x="1" y="287"/>
                  </a:lnTo>
                  <a:lnTo>
                    <a:pt x="391" y="1009"/>
                  </a:lnTo>
                  <a:cubicBezTo>
                    <a:pt x="419" y="1065"/>
                    <a:pt x="477" y="1097"/>
                    <a:pt x="534" y="1097"/>
                  </a:cubicBezTo>
                  <a:cubicBezTo>
                    <a:pt x="565" y="1097"/>
                    <a:pt x="596" y="1087"/>
                    <a:pt x="622" y="1066"/>
                  </a:cubicBezTo>
                  <a:lnTo>
                    <a:pt x="1055" y="720"/>
                  </a:lnTo>
                  <a:lnTo>
                    <a:pt x="318" y="27"/>
                  </a:lnTo>
                  <a:cubicBezTo>
                    <a:pt x="294" y="9"/>
                    <a:pt x="268" y="1"/>
                    <a:pt x="243" y="1"/>
                  </a:cubicBezTo>
                  <a:close/>
                </a:path>
              </a:pathLst>
            </a:custGeom>
            <a:solidFill>
              <a:srgbClr val="E9ED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2" name="Google Shape;2752;p82"/>
            <p:cNvSpPr/>
            <p:nvPr/>
          </p:nvSpPr>
          <p:spPr>
            <a:xfrm>
              <a:off x="5341589" y="1688778"/>
              <a:ext cx="28024" cy="28758"/>
            </a:xfrm>
            <a:custGeom>
              <a:rect b="b" l="l" r="r" t="t"/>
              <a:pathLst>
                <a:path extrusionOk="0" h="1097" w="1069">
                  <a:moveTo>
                    <a:pt x="817" y="1"/>
                  </a:moveTo>
                  <a:cubicBezTo>
                    <a:pt x="793" y="1"/>
                    <a:pt x="769" y="9"/>
                    <a:pt x="751" y="27"/>
                  </a:cubicBezTo>
                  <a:lnTo>
                    <a:pt x="1" y="720"/>
                  </a:lnTo>
                  <a:lnTo>
                    <a:pt x="448" y="1066"/>
                  </a:lnTo>
                  <a:cubicBezTo>
                    <a:pt x="474" y="1087"/>
                    <a:pt x="503" y="1097"/>
                    <a:pt x="532" y="1097"/>
                  </a:cubicBezTo>
                  <a:cubicBezTo>
                    <a:pt x="586" y="1097"/>
                    <a:pt x="642" y="1065"/>
                    <a:pt x="679" y="1009"/>
                  </a:cubicBezTo>
                  <a:lnTo>
                    <a:pt x="1069" y="287"/>
                  </a:lnTo>
                  <a:lnTo>
                    <a:pt x="910" y="42"/>
                  </a:lnTo>
                  <a:cubicBezTo>
                    <a:pt x="885" y="16"/>
                    <a:pt x="850" y="1"/>
                    <a:pt x="817" y="1"/>
                  </a:cubicBezTo>
                  <a:close/>
                </a:path>
              </a:pathLst>
            </a:custGeom>
            <a:solidFill>
              <a:srgbClr val="E9ED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3" name="Google Shape;2753;p82"/>
            <p:cNvSpPr/>
            <p:nvPr/>
          </p:nvSpPr>
          <p:spPr>
            <a:xfrm>
              <a:off x="5211406" y="1513504"/>
              <a:ext cx="260394" cy="351202"/>
            </a:xfrm>
            <a:custGeom>
              <a:rect b="b" l="l" r="r" t="t"/>
              <a:pathLst>
                <a:path extrusionOk="0" h="13397" w="9933">
                  <a:moveTo>
                    <a:pt x="4946" y="1506"/>
                  </a:moveTo>
                  <a:cubicBezTo>
                    <a:pt x="6720" y="1506"/>
                    <a:pt x="8421" y="2886"/>
                    <a:pt x="8431" y="4966"/>
                  </a:cubicBezTo>
                  <a:cubicBezTo>
                    <a:pt x="8431" y="6886"/>
                    <a:pt x="6872" y="8431"/>
                    <a:pt x="4967" y="8431"/>
                  </a:cubicBezTo>
                  <a:cubicBezTo>
                    <a:pt x="1892" y="8431"/>
                    <a:pt x="347" y="4707"/>
                    <a:pt x="2527" y="2527"/>
                  </a:cubicBezTo>
                  <a:cubicBezTo>
                    <a:pt x="3232" y="1822"/>
                    <a:pt x="4097" y="1506"/>
                    <a:pt x="4946" y="1506"/>
                  </a:cubicBezTo>
                  <a:close/>
                  <a:moveTo>
                    <a:pt x="4967" y="1"/>
                  </a:moveTo>
                  <a:cubicBezTo>
                    <a:pt x="2224" y="1"/>
                    <a:pt x="1" y="2224"/>
                    <a:pt x="1" y="4966"/>
                  </a:cubicBezTo>
                  <a:cubicBezTo>
                    <a:pt x="1" y="10149"/>
                    <a:pt x="4967" y="13397"/>
                    <a:pt x="4967" y="13397"/>
                  </a:cubicBezTo>
                  <a:cubicBezTo>
                    <a:pt x="4967" y="13397"/>
                    <a:pt x="9932" y="10149"/>
                    <a:pt x="9932" y="4966"/>
                  </a:cubicBezTo>
                  <a:cubicBezTo>
                    <a:pt x="9932" y="2224"/>
                    <a:pt x="7709" y="1"/>
                    <a:pt x="4967" y="1"/>
                  </a:cubicBezTo>
                  <a:close/>
                </a:path>
              </a:pathLst>
            </a:custGeom>
            <a:solidFill>
              <a:srgbClr val="9AAA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4" name="Google Shape;2754;p82"/>
            <p:cNvSpPr/>
            <p:nvPr/>
          </p:nvSpPr>
          <p:spPr>
            <a:xfrm>
              <a:off x="5211406" y="1513504"/>
              <a:ext cx="252450" cy="350835"/>
            </a:xfrm>
            <a:custGeom>
              <a:rect b="b" l="l" r="r" t="t"/>
              <a:pathLst>
                <a:path extrusionOk="0" h="13383" w="9630">
                  <a:moveTo>
                    <a:pt x="4946" y="1506"/>
                  </a:moveTo>
                  <a:cubicBezTo>
                    <a:pt x="6720" y="1506"/>
                    <a:pt x="8421" y="2886"/>
                    <a:pt x="8431" y="4966"/>
                  </a:cubicBezTo>
                  <a:cubicBezTo>
                    <a:pt x="8431" y="6886"/>
                    <a:pt x="6872" y="8431"/>
                    <a:pt x="4967" y="8431"/>
                  </a:cubicBezTo>
                  <a:cubicBezTo>
                    <a:pt x="1892" y="8431"/>
                    <a:pt x="347" y="4707"/>
                    <a:pt x="2527" y="2527"/>
                  </a:cubicBezTo>
                  <a:cubicBezTo>
                    <a:pt x="3232" y="1822"/>
                    <a:pt x="4097" y="1506"/>
                    <a:pt x="4946" y="1506"/>
                  </a:cubicBezTo>
                  <a:close/>
                  <a:moveTo>
                    <a:pt x="4967" y="1"/>
                  </a:moveTo>
                  <a:cubicBezTo>
                    <a:pt x="2224" y="1"/>
                    <a:pt x="1" y="2224"/>
                    <a:pt x="1" y="4966"/>
                  </a:cubicBezTo>
                  <a:cubicBezTo>
                    <a:pt x="1" y="10149"/>
                    <a:pt x="4967" y="13382"/>
                    <a:pt x="4967" y="13382"/>
                  </a:cubicBezTo>
                  <a:cubicBezTo>
                    <a:pt x="4967" y="13382"/>
                    <a:pt x="3783" y="11765"/>
                    <a:pt x="3090" y="9008"/>
                  </a:cubicBezTo>
                  <a:cubicBezTo>
                    <a:pt x="3054" y="8854"/>
                    <a:pt x="3165" y="8730"/>
                    <a:pt x="3301" y="8730"/>
                  </a:cubicBezTo>
                  <a:cubicBezTo>
                    <a:pt x="3331" y="8730"/>
                    <a:pt x="3362" y="8736"/>
                    <a:pt x="3393" y="8749"/>
                  </a:cubicBezTo>
                  <a:cubicBezTo>
                    <a:pt x="3919" y="8973"/>
                    <a:pt x="4463" y="9079"/>
                    <a:pt x="4997" y="9079"/>
                  </a:cubicBezTo>
                  <a:cubicBezTo>
                    <a:pt x="6763" y="9079"/>
                    <a:pt x="8415" y="7925"/>
                    <a:pt x="8936" y="6107"/>
                  </a:cubicBezTo>
                  <a:cubicBezTo>
                    <a:pt x="9629" y="3739"/>
                    <a:pt x="8070" y="1300"/>
                    <a:pt x="5631" y="925"/>
                  </a:cubicBezTo>
                  <a:cubicBezTo>
                    <a:pt x="5414" y="888"/>
                    <a:pt x="5193" y="870"/>
                    <a:pt x="4971" y="870"/>
                  </a:cubicBezTo>
                  <a:cubicBezTo>
                    <a:pt x="4659" y="870"/>
                    <a:pt x="4346" y="906"/>
                    <a:pt x="4043" y="982"/>
                  </a:cubicBezTo>
                  <a:cubicBezTo>
                    <a:pt x="4022" y="988"/>
                    <a:pt x="4001" y="991"/>
                    <a:pt x="3982" y="991"/>
                  </a:cubicBezTo>
                  <a:cubicBezTo>
                    <a:pt x="3798" y="991"/>
                    <a:pt x="3683" y="765"/>
                    <a:pt x="3826" y="621"/>
                  </a:cubicBezTo>
                  <a:cubicBezTo>
                    <a:pt x="4158" y="217"/>
                    <a:pt x="4548" y="1"/>
                    <a:pt x="4967" y="1"/>
                  </a:cubicBezTo>
                  <a:close/>
                </a:path>
              </a:pathLst>
            </a:custGeom>
            <a:solidFill>
              <a:srgbClr val="8397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55" name="Google Shape;2755;p82"/>
          <p:cNvGrpSpPr/>
          <p:nvPr/>
        </p:nvGrpSpPr>
        <p:grpSpPr>
          <a:xfrm>
            <a:off x="5632602" y="1513216"/>
            <a:ext cx="366722" cy="351779"/>
            <a:chOff x="5632602" y="1513216"/>
            <a:chExt cx="366722" cy="351779"/>
          </a:xfrm>
        </p:grpSpPr>
        <p:sp>
          <p:nvSpPr>
            <p:cNvPr id="2756" name="Google Shape;2756;p82"/>
            <p:cNvSpPr/>
            <p:nvPr/>
          </p:nvSpPr>
          <p:spPr>
            <a:xfrm>
              <a:off x="5750674" y="1724299"/>
              <a:ext cx="9857" cy="20448"/>
            </a:xfrm>
            <a:custGeom>
              <a:rect b="b" l="l" r="r" t="t"/>
              <a:pathLst>
                <a:path extrusionOk="0" h="780" w="376">
                  <a:moveTo>
                    <a:pt x="332" y="0"/>
                  </a:moveTo>
                  <a:lnTo>
                    <a:pt x="0" y="318"/>
                  </a:lnTo>
                  <a:cubicBezTo>
                    <a:pt x="116" y="491"/>
                    <a:pt x="231" y="635"/>
                    <a:pt x="376" y="780"/>
                  </a:cubicBezTo>
                  <a:cubicBezTo>
                    <a:pt x="332" y="520"/>
                    <a:pt x="318" y="260"/>
                    <a:pt x="332" y="0"/>
                  </a:cubicBezTo>
                  <a:close/>
                </a:path>
              </a:pathLst>
            </a:custGeom>
            <a:solidFill>
              <a:srgbClr val="748A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7" name="Google Shape;2757;p82"/>
            <p:cNvSpPr/>
            <p:nvPr/>
          </p:nvSpPr>
          <p:spPr>
            <a:xfrm>
              <a:off x="5760505" y="1536207"/>
              <a:ext cx="238819" cy="251297"/>
            </a:xfrm>
            <a:custGeom>
              <a:rect b="b" l="l" r="r" t="t"/>
              <a:pathLst>
                <a:path extrusionOk="0" h="9586" w="9110">
                  <a:moveTo>
                    <a:pt x="7940" y="1"/>
                  </a:moveTo>
                  <a:cubicBezTo>
                    <a:pt x="7940" y="1"/>
                    <a:pt x="8272" y="2238"/>
                    <a:pt x="7103" y="3408"/>
                  </a:cubicBezTo>
                  <a:lnTo>
                    <a:pt x="3407" y="7117"/>
                  </a:lnTo>
                  <a:cubicBezTo>
                    <a:pt x="2652" y="7863"/>
                    <a:pt x="1475" y="7998"/>
                    <a:pt x="721" y="7998"/>
                  </a:cubicBezTo>
                  <a:cubicBezTo>
                    <a:pt x="292" y="7998"/>
                    <a:pt x="1" y="7955"/>
                    <a:pt x="1" y="7955"/>
                  </a:cubicBezTo>
                  <a:lnTo>
                    <a:pt x="1" y="7955"/>
                  </a:lnTo>
                  <a:cubicBezTo>
                    <a:pt x="362" y="8316"/>
                    <a:pt x="824" y="8575"/>
                    <a:pt x="1314" y="8720"/>
                  </a:cubicBezTo>
                  <a:lnTo>
                    <a:pt x="2180" y="9586"/>
                  </a:lnTo>
                  <a:cubicBezTo>
                    <a:pt x="2931" y="9124"/>
                    <a:pt x="3610" y="8561"/>
                    <a:pt x="4230" y="7955"/>
                  </a:cubicBezTo>
                  <a:lnTo>
                    <a:pt x="7940" y="4245"/>
                  </a:lnTo>
                  <a:cubicBezTo>
                    <a:pt x="9109" y="3076"/>
                    <a:pt x="9109" y="1170"/>
                    <a:pt x="794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8" name="Google Shape;2758;p82"/>
            <p:cNvSpPr/>
            <p:nvPr/>
          </p:nvSpPr>
          <p:spPr>
            <a:xfrm>
              <a:off x="5738170" y="1513216"/>
              <a:ext cx="252057" cy="243747"/>
            </a:xfrm>
            <a:custGeom>
              <a:rect b="b" l="l" r="r" t="t"/>
              <a:pathLst>
                <a:path extrusionOk="0" h="9298" w="9615">
                  <a:moveTo>
                    <a:pt x="6723" y="1484"/>
                  </a:moveTo>
                  <a:cubicBezTo>
                    <a:pt x="7100" y="1484"/>
                    <a:pt x="7478" y="1628"/>
                    <a:pt x="7767" y="1917"/>
                  </a:cubicBezTo>
                  <a:cubicBezTo>
                    <a:pt x="8359" y="2509"/>
                    <a:pt x="8330" y="3476"/>
                    <a:pt x="7724" y="4039"/>
                  </a:cubicBezTo>
                  <a:lnTo>
                    <a:pt x="7710" y="4039"/>
                  </a:lnTo>
                  <a:lnTo>
                    <a:pt x="5862" y="5901"/>
                  </a:lnTo>
                  <a:lnTo>
                    <a:pt x="5472" y="6002"/>
                  </a:lnTo>
                  <a:lnTo>
                    <a:pt x="4115" y="7648"/>
                  </a:lnTo>
                  <a:lnTo>
                    <a:pt x="4014" y="7749"/>
                  </a:lnTo>
                  <a:cubicBezTo>
                    <a:pt x="3726" y="8067"/>
                    <a:pt x="3332" y="8226"/>
                    <a:pt x="2936" y="8226"/>
                  </a:cubicBezTo>
                  <a:cubicBezTo>
                    <a:pt x="2559" y="8226"/>
                    <a:pt x="2181" y="8081"/>
                    <a:pt x="1892" y="7792"/>
                  </a:cubicBezTo>
                  <a:cubicBezTo>
                    <a:pt x="1300" y="7200"/>
                    <a:pt x="1315" y="6233"/>
                    <a:pt x="1935" y="5670"/>
                  </a:cubicBezTo>
                  <a:lnTo>
                    <a:pt x="5645" y="1960"/>
                  </a:lnTo>
                  <a:cubicBezTo>
                    <a:pt x="5933" y="1643"/>
                    <a:pt x="6328" y="1484"/>
                    <a:pt x="6723" y="1484"/>
                  </a:cubicBezTo>
                  <a:close/>
                  <a:moveTo>
                    <a:pt x="6677" y="1"/>
                  </a:moveTo>
                  <a:cubicBezTo>
                    <a:pt x="5912" y="1"/>
                    <a:pt x="5147" y="293"/>
                    <a:pt x="4563" y="878"/>
                  </a:cubicBezTo>
                  <a:lnTo>
                    <a:pt x="853" y="4588"/>
                  </a:lnTo>
                  <a:lnTo>
                    <a:pt x="1" y="7172"/>
                  </a:lnTo>
                  <a:cubicBezTo>
                    <a:pt x="73" y="7605"/>
                    <a:pt x="232" y="8009"/>
                    <a:pt x="477" y="8370"/>
                  </a:cubicBezTo>
                  <a:lnTo>
                    <a:pt x="521" y="8341"/>
                  </a:lnTo>
                  <a:cubicBezTo>
                    <a:pt x="593" y="8514"/>
                    <a:pt x="708" y="8687"/>
                    <a:pt x="853" y="8832"/>
                  </a:cubicBezTo>
                  <a:cubicBezTo>
                    <a:pt x="1170" y="9149"/>
                    <a:pt x="1612" y="9297"/>
                    <a:pt x="2109" y="9297"/>
                  </a:cubicBezTo>
                  <a:cubicBezTo>
                    <a:pt x="2245" y="9297"/>
                    <a:pt x="2385" y="9286"/>
                    <a:pt x="2527" y="9265"/>
                  </a:cubicBezTo>
                  <a:cubicBezTo>
                    <a:pt x="3263" y="9106"/>
                    <a:pt x="3942" y="8745"/>
                    <a:pt x="4462" y="8197"/>
                  </a:cubicBezTo>
                  <a:lnTo>
                    <a:pt x="8171" y="4487"/>
                  </a:lnTo>
                  <a:cubicBezTo>
                    <a:pt x="9341" y="3317"/>
                    <a:pt x="9615" y="1701"/>
                    <a:pt x="8792" y="878"/>
                  </a:cubicBezTo>
                  <a:cubicBezTo>
                    <a:pt x="8208" y="293"/>
                    <a:pt x="7442" y="1"/>
                    <a:pt x="6677" y="1"/>
                  </a:cubicBezTo>
                  <a:close/>
                </a:path>
              </a:pathLst>
            </a:custGeom>
            <a:solidFill>
              <a:srgbClr val="748A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9" name="Google Shape;2759;p82"/>
            <p:cNvSpPr/>
            <p:nvPr/>
          </p:nvSpPr>
          <p:spPr>
            <a:xfrm>
              <a:off x="5867226" y="1633464"/>
              <a:ext cx="24616" cy="58695"/>
            </a:xfrm>
            <a:custGeom>
              <a:rect b="b" l="l" r="r" t="t"/>
              <a:pathLst>
                <a:path extrusionOk="0" h="2239" w="939">
                  <a:moveTo>
                    <a:pt x="174" y="1"/>
                  </a:moveTo>
                  <a:lnTo>
                    <a:pt x="174" y="1"/>
                  </a:lnTo>
                  <a:cubicBezTo>
                    <a:pt x="260" y="751"/>
                    <a:pt x="203" y="1516"/>
                    <a:pt x="0" y="2238"/>
                  </a:cubicBezTo>
                  <a:lnTo>
                    <a:pt x="939" y="1314"/>
                  </a:lnTo>
                  <a:cubicBezTo>
                    <a:pt x="794" y="824"/>
                    <a:pt x="535" y="362"/>
                    <a:pt x="174" y="1"/>
                  </a:cubicBezTo>
                  <a:close/>
                </a:path>
              </a:pathLst>
            </a:custGeom>
            <a:solidFill>
              <a:srgbClr val="788D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0" name="Google Shape;2760;p82"/>
            <p:cNvSpPr/>
            <p:nvPr/>
          </p:nvSpPr>
          <p:spPr>
            <a:xfrm>
              <a:off x="5663247" y="1786350"/>
              <a:ext cx="162743" cy="78645"/>
            </a:xfrm>
            <a:custGeom>
              <a:rect b="b" l="l" r="r" t="t"/>
              <a:pathLst>
                <a:path extrusionOk="0" h="3000" w="6208">
                  <a:moveTo>
                    <a:pt x="4692" y="1"/>
                  </a:moveTo>
                  <a:lnTo>
                    <a:pt x="3408" y="1285"/>
                  </a:lnTo>
                  <a:cubicBezTo>
                    <a:pt x="2662" y="2031"/>
                    <a:pt x="1481" y="2166"/>
                    <a:pt x="724" y="2166"/>
                  </a:cubicBezTo>
                  <a:cubicBezTo>
                    <a:pt x="294" y="2166"/>
                    <a:pt x="1" y="2123"/>
                    <a:pt x="1" y="2123"/>
                  </a:cubicBezTo>
                  <a:lnTo>
                    <a:pt x="1" y="2123"/>
                  </a:lnTo>
                  <a:cubicBezTo>
                    <a:pt x="585" y="2707"/>
                    <a:pt x="1354" y="3000"/>
                    <a:pt x="2123" y="3000"/>
                  </a:cubicBezTo>
                  <a:cubicBezTo>
                    <a:pt x="2891" y="3000"/>
                    <a:pt x="3660" y="2707"/>
                    <a:pt x="4245" y="2123"/>
                  </a:cubicBezTo>
                  <a:lnTo>
                    <a:pt x="6208" y="145"/>
                  </a:lnTo>
                  <a:lnTo>
                    <a:pt x="4692" y="1"/>
                  </a:lnTo>
                  <a:close/>
                </a:path>
              </a:pathLst>
            </a:custGeom>
            <a:solidFill>
              <a:srgbClr val="788D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1" name="Google Shape;2761;p82"/>
            <p:cNvSpPr/>
            <p:nvPr/>
          </p:nvSpPr>
          <p:spPr>
            <a:xfrm>
              <a:off x="5786248" y="1740946"/>
              <a:ext cx="88947" cy="49808"/>
            </a:xfrm>
            <a:custGeom>
              <a:rect b="b" l="l" r="r" t="t"/>
              <a:pathLst>
                <a:path extrusionOk="0" h="1900" w="3393">
                  <a:moveTo>
                    <a:pt x="3393" y="0"/>
                  </a:moveTo>
                  <a:lnTo>
                    <a:pt x="3248" y="145"/>
                  </a:lnTo>
                  <a:cubicBezTo>
                    <a:pt x="2687" y="706"/>
                    <a:pt x="1909" y="1020"/>
                    <a:pt x="1121" y="1020"/>
                  </a:cubicBezTo>
                  <a:cubicBezTo>
                    <a:pt x="998" y="1020"/>
                    <a:pt x="874" y="1012"/>
                    <a:pt x="751" y="996"/>
                  </a:cubicBezTo>
                  <a:lnTo>
                    <a:pt x="0" y="1733"/>
                  </a:lnTo>
                  <a:cubicBezTo>
                    <a:pt x="364" y="1840"/>
                    <a:pt x="744" y="1899"/>
                    <a:pt x="1122" y="1899"/>
                  </a:cubicBezTo>
                  <a:cubicBezTo>
                    <a:pt x="1254" y="1899"/>
                    <a:pt x="1385" y="1892"/>
                    <a:pt x="1516" y="1877"/>
                  </a:cubicBezTo>
                  <a:lnTo>
                    <a:pt x="3263" y="145"/>
                  </a:lnTo>
                  <a:cubicBezTo>
                    <a:pt x="3306" y="101"/>
                    <a:pt x="3349" y="44"/>
                    <a:pt x="3393" y="0"/>
                  </a:cubicBezTo>
                  <a:close/>
                </a:path>
              </a:pathLst>
            </a:custGeom>
            <a:solidFill>
              <a:srgbClr val="D2DB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2" name="Google Shape;2762;p82"/>
            <p:cNvSpPr/>
            <p:nvPr/>
          </p:nvSpPr>
          <p:spPr>
            <a:xfrm>
              <a:off x="5632602" y="1610474"/>
              <a:ext cx="253184" cy="243773"/>
            </a:xfrm>
            <a:custGeom>
              <a:rect b="b" l="l" r="r" t="t"/>
              <a:pathLst>
                <a:path extrusionOk="0" h="9299" w="9658">
                  <a:moveTo>
                    <a:pt x="7002" y="1"/>
                  </a:moveTo>
                  <a:cubicBezTo>
                    <a:pt x="6233" y="1"/>
                    <a:pt x="5464" y="293"/>
                    <a:pt x="4880" y="878"/>
                  </a:cubicBezTo>
                  <a:lnTo>
                    <a:pt x="1170" y="4588"/>
                  </a:lnTo>
                  <a:cubicBezTo>
                    <a:pt x="0" y="5757"/>
                    <a:pt x="0" y="7662"/>
                    <a:pt x="1170" y="8832"/>
                  </a:cubicBezTo>
                  <a:cubicBezTo>
                    <a:pt x="1495" y="9157"/>
                    <a:pt x="1933" y="9299"/>
                    <a:pt x="2417" y="9299"/>
                  </a:cubicBezTo>
                  <a:cubicBezTo>
                    <a:pt x="2556" y="9299"/>
                    <a:pt x="2699" y="9287"/>
                    <a:pt x="2844" y="9265"/>
                  </a:cubicBezTo>
                  <a:cubicBezTo>
                    <a:pt x="3595" y="9120"/>
                    <a:pt x="4259" y="8745"/>
                    <a:pt x="4793" y="8211"/>
                  </a:cubicBezTo>
                  <a:lnTo>
                    <a:pt x="6193" y="6796"/>
                  </a:lnTo>
                  <a:cubicBezTo>
                    <a:pt x="6193" y="6796"/>
                    <a:pt x="6033" y="6575"/>
                    <a:pt x="5611" y="6575"/>
                  </a:cubicBezTo>
                  <a:cubicBezTo>
                    <a:pt x="5576" y="6575"/>
                    <a:pt x="5539" y="6576"/>
                    <a:pt x="5500" y="6580"/>
                  </a:cubicBezTo>
                  <a:lnTo>
                    <a:pt x="4331" y="7749"/>
                  </a:lnTo>
                  <a:cubicBezTo>
                    <a:pt x="4043" y="8067"/>
                    <a:pt x="3649" y="8226"/>
                    <a:pt x="3253" y="8226"/>
                  </a:cubicBezTo>
                  <a:cubicBezTo>
                    <a:pt x="2876" y="8226"/>
                    <a:pt x="2498" y="8081"/>
                    <a:pt x="2209" y="7792"/>
                  </a:cubicBezTo>
                  <a:cubicBezTo>
                    <a:pt x="1617" y="7200"/>
                    <a:pt x="1632" y="6233"/>
                    <a:pt x="2252" y="5670"/>
                  </a:cubicBezTo>
                  <a:lnTo>
                    <a:pt x="5962" y="1960"/>
                  </a:lnTo>
                  <a:cubicBezTo>
                    <a:pt x="6244" y="1686"/>
                    <a:pt x="6617" y="1545"/>
                    <a:pt x="6992" y="1545"/>
                  </a:cubicBezTo>
                  <a:cubicBezTo>
                    <a:pt x="7346" y="1545"/>
                    <a:pt x="7702" y="1672"/>
                    <a:pt x="7983" y="1931"/>
                  </a:cubicBezTo>
                  <a:cubicBezTo>
                    <a:pt x="8561" y="2451"/>
                    <a:pt x="8618" y="3332"/>
                    <a:pt x="8142" y="3938"/>
                  </a:cubicBezTo>
                  <a:lnTo>
                    <a:pt x="9571" y="2509"/>
                  </a:lnTo>
                  <a:cubicBezTo>
                    <a:pt x="9658" y="1874"/>
                    <a:pt x="9528" y="1282"/>
                    <a:pt x="9124" y="878"/>
                  </a:cubicBezTo>
                  <a:cubicBezTo>
                    <a:pt x="8539" y="293"/>
                    <a:pt x="7770" y="1"/>
                    <a:pt x="7002" y="1"/>
                  </a:cubicBezTo>
                  <a:close/>
                </a:path>
              </a:pathLst>
            </a:custGeom>
            <a:solidFill>
              <a:srgbClr val="95A6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3" name="Google Shape;2763;p82"/>
            <p:cNvSpPr/>
            <p:nvPr/>
          </p:nvSpPr>
          <p:spPr>
            <a:xfrm>
              <a:off x="5776784" y="1764775"/>
              <a:ext cx="39375" cy="23882"/>
            </a:xfrm>
            <a:custGeom>
              <a:rect b="b" l="l" r="r" t="t"/>
              <a:pathLst>
                <a:path extrusionOk="0" h="911" w="1502">
                  <a:moveTo>
                    <a:pt x="693" y="1"/>
                  </a:moveTo>
                  <a:lnTo>
                    <a:pt x="0" y="694"/>
                  </a:lnTo>
                  <a:cubicBezTo>
                    <a:pt x="231" y="780"/>
                    <a:pt x="462" y="852"/>
                    <a:pt x="693" y="910"/>
                  </a:cubicBezTo>
                  <a:lnTo>
                    <a:pt x="1502" y="116"/>
                  </a:lnTo>
                  <a:cubicBezTo>
                    <a:pt x="1227" y="102"/>
                    <a:pt x="953" y="73"/>
                    <a:pt x="693" y="1"/>
                  </a:cubicBezTo>
                  <a:close/>
                </a:path>
              </a:pathLst>
            </a:custGeom>
            <a:solidFill>
              <a:srgbClr val="788D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64" name="Google Shape;2764;p82"/>
          <p:cNvGrpSpPr/>
          <p:nvPr/>
        </p:nvGrpSpPr>
        <p:grpSpPr>
          <a:xfrm>
            <a:off x="6089372" y="1527136"/>
            <a:ext cx="401902" cy="323965"/>
            <a:chOff x="6089372" y="1527136"/>
            <a:chExt cx="401902" cy="323965"/>
          </a:xfrm>
        </p:grpSpPr>
        <p:sp>
          <p:nvSpPr>
            <p:cNvPr id="2765" name="Google Shape;2765;p82"/>
            <p:cNvSpPr/>
            <p:nvPr/>
          </p:nvSpPr>
          <p:spPr>
            <a:xfrm>
              <a:off x="6089372" y="1552853"/>
              <a:ext cx="401902" cy="298248"/>
            </a:xfrm>
            <a:custGeom>
              <a:rect b="b" l="l" r="r" t="t"/>
              <a:pathLst>
                <a:path extrusionOk="0" h="11377" w="15331">
                  <a:moveTo>
                    <a:pt x="736" y="1"/>
                  </a:moveTo>
                  <a:cubicBezTo>
                    <a:pt x="332" y="1"/>
                    <a:pt x="0" y="333"/>
                    <a:pt x="0" y="752"/>
                  </a:cubicBezTo>
                  <a:lnTo>
                    <a:pt x="0" y="10640"/>
                  </a:lnTo>
                  <a:cubicBezTo>
                    <a:pt x="0" y="11044"/>
                    <a:pt x="332" y="11376"/>
                    <a:pt x="736" y="11376"/>
                  </a:cubicBezTo>
                  <a:lnTo>
                    <a:pt x="14594" y="11376"/>
                  </a:lnTo>
                  <a:cubicBezTo>
                    <a:pt x="14999" y="11376"/>
                    <a:pt x="15331" y="11044"/>
                    <a:pt x="15331" y="10640"/>
                  </a:cubicBezTo>
                  <a:lnTo>
                    <a:pt x="15331" y="752"/>
                  </a:lnTo>
                  <a:cubicBezTo>
                    <a:pt x="15331" y="333"/>
                    <a:pt x="14999" y="1"/>
                    <a:pt x="14594" y="1"/>
                  </a:cubicBezTo>
                  <a:close/>
                </a:path>
              </a:pathLst>
            </a:custGeom>
            <a:solidFill>
              <a:srgbClr val="EFF1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6" name="Google Shape;2766;p82"/>
            <p:cNvSpPr/>
            <p:nvPr/>
          </p:nvSpPr>
          <p:spPr>
            <a:xfrm>
              <a:off x="6089372" y="1552853"/>
              <a:ext cx="401902" cy="39008"/>
            </a:xfrm>
            <a:custGeom>
              <a:rect b="b" l="l" r="r" t="t"/>
              <a:pathLst>
                <a:path extrusionOk="0" h="1488" w="15331">
                  <a:moveTo>
                    <a:pt x="736" y="1"/>
                  </a:moveTo>
                  <a:cubicBezTo>
                    <a:pt x="332" y="1"/>
                    <a:pt x="0" y="333"/>
                    <a:pt x="0" y="752"/>
                  </a:cubicBezTo>
                  <a:lnTo>
                    <a:pt x="0" y="1488"/>
                  </a:lnTo>
                  <a:lnTo>
                    <a:pt x="15331" y="1488"/>
                  </a:lnTo>
                  <a:lnTo>
                    <a:pt x="15331" y="752"/>
                  </a:lnTo>
                  <a:cubicBezTo>
                    <a:pt x="15331" y="333"/>
                    <a:pt x="14999" y="1"/>
                    <a:pt x="14594" y="1"/>
                  </a:cubicBezTo>
                  <a:close/>
                </a:path>
              </a:pathLst>
            </a:custGeom>
            <a:solidFill>
              <a:srgbClr val="ADBD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7" name="Google Shape;2767;p82"/>
            <p:cNvSpPr/>
            <p:nvPr/>
          </p:nvSpPr>
          <p:spPr>
            <a:xfrm>
              <a:off x="6115089" y="1552853"/>
              <a:ext cx="51879" cy="26136"/>
            </a:xfrm>
            <a:custGeom>
              <a:rect b="b" l="l" r="r" t="t"/>
              <a:pathLst>
                <a:path extrusionOk="0" h="997" w="1979">
                  <a:moveTo>
                    <a:pt x="1" y="1"/>
                  </a:moveTo>
                  <a:lnTo>
                    <a:pt x="1" y="246"/>
                  </a:lnTo>
                  <a:cubicBezTo>
                    <a:pt x="1" y="665"/>
                    <a:pt x="333" y="997"/>
                    <a:pt x="751" y="997"/>
                  </a:cubicBezTo>
                  <a:lnTo>
                    <a:pt x="1242" y="997"/>
                  </a:lnTo>
                  <a:cubicBezTo>
                    <a:pt x="1646" y="997"/>
                    <a:pt x="1978" y="665"/>
                    <a:pt x="1978" y="246"/>
                  </a:cubicBezTo>
                  <a:lnTo>
                    <a:pt x="1978" y="1"/>
                  </a:lnTo>
                  <a:close/>
                </a:path>
              </a:pathLst>
            </a:custGeom>
            <a:solidFill>
              <a:srgbClr val="94A5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8" name="Google Shape;2768;p82"/>
            <p:cNvSpPr/>
            <p:nvPr/>
          </p:nvSpPr>
          <p:spPr>
            <a:xfrm>
              <a:off x="6413285" y="1552853"/>
              <a:ext cx="52246" cy="26136"/>
            </a:xfrm>
            <a:custGeom>
              <a:rect b="b" l="l" r="r" t="t"/>
              <a:pathLst>
                <a:path extrusionOk="0" h="997" w="1993">
                  <a:moveTo>
                    <a:pt x="1" y="1"/>
                  </a:moveTo>
                  <a:lnTo>
                    <a:pt x="1" y="246"/>
                  </a:lnTo>
                  <a:cubicBezTo>
                    <a:pt x="1" y="665"/>
                    <a:pt x="333" y="997"/>
                    <a:pt x="751" y="997"/>
                  </a:cubicBezTo>
                  <a:lnTo>
                    <a:pt x="1242" y="997"/>
                  </a:lnTo>
                  <a:cubicBezTo>
                    <a:pt x="1646" y="997"/>
                    <a:pt x="1993" y="665"/>
                    <a:pt x="1993" y="246"/>
                  </a:cubicBezTo>
                  <a:lnTo>
                    <a:pt x="1993" y="1"/>
                  </a:lnTo>
                  <a:close/>
                </a:path>
              </a:pathLst>
            </a:custGeom>
            <a:solidFill>
              <a:srgbClr val="94A5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9" name="Google Shape;2769;p82"/>
            <p:cNvSpPr/>
            <p:nvPr/>
          </p:nvSpPr>
          <p:spPr>
            <a:xfrm>
              <a:off x="6128328" y="1527136"/>
              <a:ext cx="25769" cy="39008"/>
            </a:xfrm>
            <a:custGeom>
              <a:rect b="b" l="l" r="r" t="t"/>
              <a:pathLst>
                <a:path extrusionOk="0" h="1488" w="983">
                  <a:moveTo>
                    <a:pt x="246" y="0"/>
                  </a:moveTo>
                  <a:cubicBezTo>
                    <a:pt x="102" y="0"/>
                    <a:pt x="1" y="101"/>
                    <a:pt x="1" y="246"/>
                  </a:cubicBezTo>
                  <a:lnTo>
                    <a:pt x="1" y="1242"/>
                  </a:lnTo>
                  <a:cubicBezTo>
                    <a:pt x="1" y="1372"/>
                    <a:pt x="102" y="1487"/>
                    <a:pt x="246" y="1487"/>
                  </a:cubicBezTo>
                  <a:lnTo>
                    <a:pt x="737" y="1487"/>
                  </a:lnTo>
                  <a:cubicBezTo>
                    <a:pt x="882" y="1487"/>
                    <a:pt x="983" y="1372"/>
                    <a:pt x="983" y="1227"/>
                  </a:cubicBezTo>
                  <a:lnTo>
                    <a:pt x="983" y="246"/>
                  </a:lnTo>
                  <a:cubicBezTo>
                    <a:pt x="983" y="101"/>
                    <a:pt x="867" y="0"/>
                    <a:pt x="737" y="0"/>
                  </a:cubicBezTo>
                  <a:close/>
                </a:path>
              </a:pathLst>
            </a:custGeom>
            <a:solidFill>
              <a:srgbClr val="BCC9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0" name="Google Shape;2770;p82"/>
            <p:cNvSpPr/>
            <p:nvPr/>
          </p:nvSpPr>
          <p:spPr>
            <a:xfrm>
              <a:off x="6128328" y="1527136"/>
              <a:ext cx="26136" cy="19320"/>
            </a:xfrm>
            <a:custGeom>
              <a:rect b="b" l="l" r="r" t="t"/>
              <a:pathLst>
                <a:path extrusionOk="0" h="737" w="997">
                  <a:moveTo>
                    <a:pt x="246" y="0"/>
                  </a:moveTo>
                  <a:cubicBezTo>
                    <a:pt x="116" y="0"/>
                    <a:pt x="1" y="101"/>
                    <a:pt x="1" y="246"/>
                  </a:cubicBezTo>
                  <a:lnTo>
                    <a:pt x="1" y="491"/>
                  </a:lnTo>
                  <a:cubicBezTo>
                    <a:pt x="1" y="621"/>
                    <a:pt x="102" y="737"/>
                    <a:pt x="246" y="737"/>
                  </a:cubicBezTo>
                  <a:lnTo>
                    <a:pt x="737" y="737"/>
                  </a:lnTo>
                  <a:cubicBezTo>
                    <a:pt x="882" y="737"/>
                    <a:pt x="997" y="621"/>
                    <a:pt x="983" y="491"/>
                  </a:cubicBezTo>
                  <a:lnTo>
                    <a:pt x="983" y="246"/>
                  </a:lnTo>
                  <a:cubicBezTo>
                    <a:pt x="983" y="101"/>
                    <a:pt x="882" y="0"/>
                    <a:pt x="737" y="0"/>
                  </a:cubicBezTo>
                  <a:close/>
                </a:path>
              </a:pathLst>
            </a:custGeom>
            <a:solidFill>
              <a:srgbClr val="E9ED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1" name="Google Shape;2771;p82"/>
            <p:cNvSpPr/>
            <p:nvPr/>
          </p:nvSpPr>
          <p:spPr>
            <a:xfrm>
              <a:off x="6426549" y="1527136"/>
              <a:ext cx="26136" cy="39008"/>
            </a:xfrm>
            <a:custGeom>
              <a:rect b="b" l="l" r="r" t="t"/>
              <a:pathLst>
                <a:path extrusionOk="0" h="1488" w="997">
                  <a:moveTo>
                    <a:pt x="245" y="0"/>
                  </a:moveTo>
                  <a:cubicBezTo>
                    <a:pt x="116" y="0"/>
                    <a:pt x="0" y="101"/>
                    <a:pt x="0" y="246"/>
                  </a:cubicBezTo>
                  <a:lnTo>
                    <a:pt x="0" y="1242"/>
                  </a:lnTo>
                  <a:cubicBezTo>
                    <a:pt x="0" y="1372"/>
                    <a:pt x="116" y="1487"/>
                    <a:pt x="245" y="1487"/>
                  </a:cubicBezTo>
                  <a:lnTo>
                    <a:pt x="736" y="1487"/>
                  </a:lnTo>
                  <a:cubicBezTo>
                    <a:pt x="881" y="1487"/>
                    <a:pt x="996" y="1372"/>
                    <a:pt x="982" y="1227"/>
                  </a:cubicBezTo>
                  <a:lnTo>
                    <a:pt x="982" y="246"/>
                  </a:lnTo>
                  <a:cubicBezTo>
                    <a:pt x="982" y="101"/>
                    <a:pt x="881" y="0"/>
                    <a:pt x="736" y="0"/>
                  </a:cubicBezTo>
                  <a:close/>
                </a:path>
              </a:pathLst>
            </a:custGeom>
            <a:solidFill>
              <a:srgbClr val="BCC9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2" name="Google Shape;2772;p82"/>
            <p:cNvSpPr/>
            <p:nvPr/>
          </p:nvSpPr>
          <p:spPr>
            <a:xfrm>
              <a:off x="6426156" y="1527136"/>
              <a:ext cx="26136" cy="19320"/>
            </a:xfrm>
            <a:custGeom>
              <a:rect b="b" l="l" r="r" t="t"/>
              <a:pathLst>
                <a:path extrusionOk="0" h="737" w="997">
                  <a:moveTo>
                    <a:pt x="260" y="0"/>
                  </a:moveTo>
                  <a:cubicBezTo>
                    <a:pt x="116" y="0"/>
                    <a:pt x="15" y="101"/>
                    <a:pt x="15" y="246"/>
                  </a:cubicBezTo>
                  <a:lnTo>
                    <a:pt x="15" y="491"/>
                  </a:lnTo>
                  <a:cubicBezTo>
                    <a:pt x="1" y="621"/>
                    <a:pt x="116" y="737"/>
                    <a:pt x="260" y="737"/>
                  </a:cubicBezTo>
                  <a:lnTo>
                    <a:pt x="751" y="737"/>
                  </a:lnTo>
                  <a:cubicBezTo>
                    <a:pt x="896" y="737"/>
                    <a:pt x="997" y="621"/>
                    <a:pt x="997" y="491"/>
                  </a:cubicBezTo>
                  <a:lnTo>
                    <a:pt x="997" y="246"/>
                  </a:lnTo>
                  <a:cubicBezTo>
                    <a:pt x="997" y="101"/>
                    <a:pt x="881" y="0"/>
                    <a:pt x="751" y="0"/>
                  </a:cubicBezTo>
                  <a:close/>
                </a:path>
              </a:pathLst>
            </a:custGeom>
            <a:solidFill>
              <a:srgbClr val="E9ED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3" name="Google Shape;2773;p82"/>
            <p:cNvSpPr/>
            <p:nvPr/>
          </p:nvSpPr>
          <p:spPr>
            <a:xfrm>
              <a:off x="6089372" y="1591835"/>
              <a:ext cx="401902" cy="12898"/>
            </a:xfrm>
            <a:custGeom>
              <a:rect b="b" l="l" r="r" t="t"/>
              <a:pathLst>
                <a:path extrusionOk="0" h="492" w="15331">
                  <a:moveTo>
                    <a:pt x="0" y="1"/>
                  </a:moveTo>
                  <a:lnTo>
                    <a:pt x="0" y="492"/>
                  </a:lnTo>
                  <a:lnTo>
                    <a:pt x="15331" y="492"/>
                  </a:lnTo>
                  <a:lnTo>
                    <a:pt x="15331" y="1"/>
                  </a:lnTo>
                  <a:close/>
                </a:path>
              </a:pathLst>
            </a:custGeom>
            <a:solidFill>
              <a:srgbClr val="EFF2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4" name="Google Shape;2774;p82"/>
            <p:cNvSpPr/>
            <p:nvPr/>
          </p:nvSpPr>
          <p:spPr>
            <a:xfrm>
              <a:off x="6128328" y="1630450"/>
              <a:ext cx="51879" cy="26136"/>
            </a:xfrm>
            <a:custGeom>
              <a:rect b="b" l="l" r="r" t="t"/>
              <a:pathLst>
                <a:path extrusionOk="0" h="997" w="1979">
                  <a:moveTo>
                    <a:pt x="246" y="0"/>
                  </a:moveTo>
                  <a:cubicBezTo>
                    <a:pt x="102" y="0"/>
                    <a:pt x="1" y="116"/>
                    <a:pt x="1" y="260"/>
                  </a:cubicBezTo>
                  <a:lnTo>
                    <a:pt x="1" y="751"/>
                  </a:lnTo>
                  <a:cubicBezTo>
                    <a:pt x="1" y="895"/>
                    <a:pt x="102" y="996"/>
                    <a:pt x="246" y="996"/>
                  </a:cubicBezTo>
                  <a:lnTo>
                    <a:pt x="1733" y="996"/>
                  </a:lnTo>
                  <a:cubicBezTo>
                    <a:pt x="1863" y="996"/>
                    <a:pt x="1979" y="881"/>
                    <a:pt x="1964" y="751"/>
                  </a:cubicBezTo>
                  <a:lnTo>
                    <a:pt x="1964" y="260"/>
                  </a:lnTo>
                  <a:cubicBezTo>
                    <a:pt x="1964" y="116"/>
                    <a:pt x="1863" y="0"/>
                    <a:pt x="171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5" name="Google Shape;2775;p82"/>
            <p:cNvSpPr/>
            <p:nvPr/>
          </p:nvSpPr>
          <p:spPr>
            <a:xfrm>
              <a:off x="6128328" y="1682670"/>
              <a:ext cx="51879" cy="25743"/>
            </a:xfrm>
            <a:custGeom>
              <a:rect b="b" l="l" r="r" t="t"/>
              <a:pathLst>
                <a:path extrusionOk="0" h="982" w="1979">
                  <a:moveTo>
                    <a:pt x="246" y="0"/>
                  </a:moveTo>
                  <a:cubicBezTo>
                    <a:pt x="102" y="0"/>
                    <a:pt x="1" y="116"/>
                    <a:pt x="1" y="246"/>
                  </a:cubicBezTo>
                  <a:lnTo>
                    <a:pt x="1" y="736"/>
                  </a:lnTo>
                  <a:cubicBezTo>
                    <a:pt x="1" y="881"/>
                    <a:pt x="102" y="982"/>
                    <a:pt x="246" y="982"/>
                  </a:cubicBezTo>
                  <a:lnTo>
                    <a:pt x="1733" y="982"/>
                  </a:lnTo>
                  <a:cubicBezTo>
                    <a:pt x="1863" y="982"/>
                    <a:pt x="1979" y="881"/>
                    <a:pt x="1964" y="736"/>
                  </a:cubicBezTo>
                  <a:lnTo>
                    <a:pt x="1964" y="246"/>
                  </a:lnTo>
                  <a:cubicBezTo>
                    <a:pt x="1964" y="116"/>
                    <a:pt x="1863" y="0"/>
                    <a:pt x="171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6" name="Google Shape;2776;p82"/>
            <p:cNvSpPr/>
            <p:nvPr/>
          </p:nvSpPr>
          <p:spPr>
            <a:xfrm>
              <a:off x="6128328" y="1734497"/>
              <a:ext cx="51512" cy="26136"/>
            </a:xfrm>
            <a:custGeom>
              <a:rect b="b" l="l" r="r" t="t"/>
              <a:pathLst>
                <a:path extrusionOk="0" h="997" w="1965">
                  <a:moveTo>
                    <a:pt x="246" y="1"/>
                  </a:moveTo>
                  <a:cubicBezTo>
                    <a:pt x="102" y="1"/>
                    <a:pt x="1" y="116"/>
                    <a:pt x="1" y="261"/>
                  </a:cubicBezTo>
                  <a:lnTo>
                    <a:pt x="1" y="737"/>
                  </a:lnTo>
                  <a:cubicBezTo>
                    <a:pt x="1" y="881"/>
                    <a:pt x="102" y="997"/>
                    <a:pt x="246" y="997"/>
                  </a:cubicBezTo>
                  <a:lnTo>
                    <a:pt x="1733" y="997"/>
                  </a:lnTo>
                  <a:cubicBezTo>
                    <a:pt x="1863" y="983"/>
                    <a:pt x="1964" y="881"/>
                    <a:pt x="1964" y="752"/>
                  </a:cubicBezTo>
                  <a:lnTo>
                    <a:pt x="1964" y="261"/>
                  </a:lnTo>
                  <a:cubicBezTo>
                    <a:pt x="1964" y="116"/>
                    <a:pt x="1863" y="1"/>
                    <a:pt x="171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7" name="Google Shape;2777;p82"/>
            <p:cNvSpPr/>
            <p:nvPr/>
          </p:nvSpPr>
          <p:spPr>
            <a:xfrm>
              <a:off x="6219163" y="1734497"/>
              <a:ext cx="51486" cy="26136"/>
            </a:xfrm>
            <a:custGeom>
              <a:rect b="b" l="l" r="r" t="t"/>
              <a:pathLst>
                <a:path extrusionOk="0" h="997" w="1964">
                  <a:moveTo>
                    <a:pt x="246" y="1"/>
                  </a:moveTo>
                  <a:cubicBezTo>
                    <a:pt x="102" y="1"/>
                    <a:pt x="0" y="116"/>
                    <a:pt x="0" y="261"/>
                  </a:cubicBezTo>
                  <a:lnTo>
                    <a:pt x="0" y="737"/>
                  </a:lnTo>
                  <a:cubicBezTo>
                    <a:pt x="0" y="881"/>
                    <a:pt x="102" y="997"/>
                    <a:pt x="246" y="997"/>
                  </a:cubicBezTo>
                  <a:lnTo>
                    <a:pt x="1718" y="997"/>
                  </a:lnTo>
                  <a:cubicBezTo>
                    <a:pt x="1863" y="997"/>
                    <a:pt x="1964" y="881"/>
                    <a:pt x="1964" y="752"/>
                  </a:cubicBezTo>
                  <a:lnTo>
                    <a:pt x="1964" y="261"/>
                  </a:lnTo>
                  <a:cubicBezTo>
                    <a:pt x="1964" y="116"/>
                    <a:pt x="1863" y="1"/>
                    <a:pt x="171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8" name="Google Shape;2778;p82"/>
            <p:cNvSpPr/>
            <p:nvPr/>
          </p:nvSpPr>
          <p:spPr>
            <a:xfrm>
              <a:off x="6309604" y="1734497"/>
              <a:ext cx="51879" cy="26136"/>
            </a:xfrm>
            <a:custGeom>
              <a:rect b="b" l="l" r="r" t="t"/>
              <a:pathLst>
                <a:path extrusionOk="0" h="997" w="1979">
                  <a:moveTo>
                    <a:pt x="260" y="1"/>
                  </a:moveTo>
                  <a:cubicBezTo>
                    <a:pt x="116" y="1"/>
                    <a:pt x="1" y="116"/>
                    <a:pt x="1" y="261"/>
                  </a:cubicBezTo>
                  <a:lnTo>
                    <a:pt x="1" y="737"/>
                  </a:lnTo>
                  <a:cubicBezTo>
                    <a:pt x="1" y="881"/>
                    <a:pt x="116" y="997"/>
                    <a:pt x="260" y="997"/>
                  </a:cubicBezTo>
                  <a:lnTo>
                    <a:pt x="1733" y="997"/>
                  </a:lnTo>
                  <a:cubicBezTo>
                    <a:pt x="1877" y="997"/>
                    <a:pt x="1978" y="881"/>
                    <a:pt x="1978" y="752"/>
                  </a:cubicBezTo>
                  <a:lnTo>
                    <a:pt x="1978" y="261"/>
                  </a:lnTo>
                  <a:cubicBezTo>
                    <a:pt x="1978" y="116"/>
                    <a:pt x="1877" y="1"/>
                    <a:pt x="173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9" name="Google Shape;2779;p82"/>
            <p:cNvSpPr/>
            <p:nvPr/>
          </p:nvSpPr>
          <p:spPr>
            <a:xfrm>
              <a:off x="6219163" y="1682670"/>
              <a:ext cx="51486" cy="25743"/>
            </a:xfrm>
            <a:custGeom>
              <a:rect b="b" l="l" r="r" t="t"/>
              <a:pathLst>
                <a:path extrusionOk="0" h="982" w="1964">
                  <a:moveTo>
                    <a:pt x="246" y="0"/>
                  </a:moveTo>
                  <a:cubicBezTo>
                    <a:pt x="102" y="0"/>
                    <a:pt x="0" y="116"/>
                    <a:pt x="0" y="246"/>
                  </a:cubicBezTo>
                  <a:lnTo>
                    <a:pt x="0" y="736"/>
                  </a:lnTo>
                  <a:cubicBezTo>
                    <a:pt x="0" y="881"/>
                    <a:pt x="102" y="982"/>
                    <a:pt x="246" y="982"/>
                  </a:cubicBezTo>
                  <a:lnTo>
                    <a:pt x="1718" y="982"/>
                  </a:lnTo>
                  <a:cubicBezTo>
                    <a:pt x="1863" y="982"/>
                    <a:pt x="1964" y="881"/>
                    <a:pt x="1964" y="736"/>
                  </a:cubicBezTo>
                  <a:lnTo>
                    <a:pt x="1964" y="246"/>
                  </a:lnTo>
                  <a:cubicBezTo>
                    <a:pt x="1964" y="116"/>
                    <a:pt x="1863" y="0"/>
                    <a:pt x="171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0" name="Google Shape;2780;p82"/>
            <p:cNvSpPr/>
            <p:nvPr/>
          </p:nvSpPr>
          <p:spPr>
            <a:xfrm>
              <a:off x="6128328" y="1786350"/>
              <a:ext cx="51512" cy="25769"/>
            </a:xfrm>
            <a:custGeom>
              <a:rect b="b" l="l" r="r" t="t"/>
              <a:pathLst>
                <a:path extrusionOk="0" h="983" w="1965">
                  <a:moveTo>
                    <a:pt x="246" y="1"/>
                  </a:moveTo>
                  <a:cubicBezTo>
                    <a:pt x="102" y="1"/>
                    <a:pt x="1" y="116"/>
                    <a:pt x="1" y="246"/>
                  </a:cubicBezTo>
                  <a:lnTo>
                    <a:pt x="1" y="737"/>
                  </a:lnTo>
                  <a:cubicBezTo>
                    <a:pt x="1" y="867"/>
                    <a:pt x="102" y="982"/>
                    <a:pt x="246" y="982"/>
                  </a:cubicBezTo>
                  <a:lnTo>
                    <a:pt x="1733" y="982"/>
                  </a:lnTo>
                  <a:cubicBezTo>
                    <a:pt x="1863" y="982"/>
                    <a:pt x="1964" y="881"/>
                    <a:pt x="1964" y="737"/>
                  </a:cubicBezTo>
                  <a:lnTo>
                    <a:pt x="1964" y="246"/>
                  </a:lnTo>
                  <a:cubicBezTo>
                    <a:pt x="1964" y="116"/>
                    <a:pt x="1863" y="1"/>
                    <a:pt x="171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1" name="Google Shape;2781;p82"/>
            <p:cNvSpPr/>
            <p:nvPr/>
          </p:nvSpPr>
          <p:spPr>
            <a:xfrm>
              <a:off x="6219163" y="1630450"/>
              <a:ext cx="51879" cy="26136"/>
            </a:xfrm>
            <a:custGeom>
              <a:rect b="b" l="l" r="r" t="t"/>
              <a:pathLst>
                <a:path extrusionOk="0" h="997" w="1979">
                  <a:moveTo>
                    <a:pt x="246" y="0"/>
                  </a:moveTo>
                  <a:cubicBezTo>
                    <a:pt x="102" y="0"/>
                    <a:pt x="0" y="116"/>
                    <a:pt x="0" y="260"/>
                  </a:cubicBezTo>
                  <a:lnTo>
                    <a:pt x="0" y="751"/>
                  </a:lnTo>
                  <a:cubicBezTo>
                    <a:pt x="0" y="895"/>
                    <a:pt x="102" y="996"/>
                    <a:pt x="246" y="996"/>
                  </a:cubicBezTo>
                  <a:lnTo>
                    <a:pt x="1718" y="996"/>
                  </a:lnTo>
                  <a:cubicBezTo>
                    <a:pt x="1863" y="996"/>
                    <a:pt x="1978" y="881"/>
                    <a:pt x="1964" y="751"/>
                  </a:cubicBezTo>
                  <a:lnTo>
                    <a:pt x="1964" y="260"/>
                  </a:lnTo>
                  <a:cubicBezTo>
                    <a:pt x="1964" y="116"/>
                    <a:pt x="1863" y="0"/>
                    <a:pt x="171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2" name="Google Shape;2782;p82"/>
            <p:cNvSpPr/>
            <p:nvPr/>
          </p:nvSpPr>
          <p:spPr>
            <a:xfrm>
              <a:off x="6219163" y="1786350"/>
              <a:ext cx="51486" cy="25769"/>
            </a:xfrm>
            <a:custGeom>
              <a:rect b="b" l="l" r="r" t="t"/>
              <a:pathLst>
                <a:path extrusionOk="0" h="983" w="1964">
                  <a:moveTo>
                    <a:pt x="246" y="1"/>
                  </a:moveTo>
                  <a:cubicBezTo>
                    <a:pt x="102" y="1"/>
                    <a:pt x="0" y="116"/>
                    <a:pt x="0" y="246"/>
                  </a:cubicBezTo>
                  <a:lnTo>
                    <a:pt x="0" y="737"/>
                  </a:lnTo>
                  <a:cubicBezTo>
                    <a:pt x="0" y="867"/>
                    <a:pt x="102" y="982"/>
                    <a:pt x="246" y="982"/>
                  </a:cubicBezTo>
                  <a:lnTo>
                    <a:pt x="1718" y="982"/>
                  </a:lnTo>
                  <a:cubicBezTo>
                    <a:pt x="1863" y="982"/>
                    <a:pt x="1964" y="881"/>
                    <a:pt x="1964" y="737"/>
                  </a:cubicBezTo>
                  <a:lnTo>
                    <a:pt x="1964" y="246"/>
                  </a:lnTo>
                  <a:cubicBezTo>
                    <a:pt x="1964" y="116"/>
                    <a:pt x="1863" y="1"/>
                    <a:pt x="171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3" name="Google Shape;2783;p82"/>
            <p:cNvSpPr/>
            <p:nvPr/>
          </p:nvSpPr>
          <p:spPr>
            <a:xfrm>
              <a:off x="6400439" y="1734497"/>
              <a:ext cx="51853" cy="26136"/>
            </a:xfrm>
            <a:custGeom>
              <a:rect b="b" l="l" r="r" t="t"/>
              <a:pathLst>
                <a:path extrusionOk="0" h="997" w="1978">
                  <a:moveTo>
                    <a:pt x="260" y="1"/>
                  </a:moveTo>
                  <a:cubicBezTo>
                    <a:pt x="116" y="1"/>
                    <a:pt x="0" y="116"/>
                    <a:pt x="0" y="261"/>
                  </a:cubicBezTo>
                  <a:lnTo>
                    <a:pt x="0" y="737"/>
                  </a:lnTo>
                  <a:cubicBezTo>
                    <a:pt x="0" y="881"/>
                    <a:pt x="116" y="997"/>
                    <a:pt x="260" y="997"/>
                  </a:cubicBezTo>
                  <a:lnTo>
                    <a:pt x="1732" y="997"/>
                  </a:lnTo>
                  <a:cubicBezTo>
                    <a:pt x="1877" y="997"/>
                    <a:pt x="1978" y="881"/>
                    <a:pt x="1978" y="752"/>
                  </a:cubicBezTo>
                  <a:lnTo>
                    <a:pt x="1978" y="261"/>
                  </a:lnTo>
                  <a:cubicBezTo>
                    <a:pt x="1978" y="116"/>
                    <a:pt x="1877" y="1"/>
                    <a:pt x="173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4" name="Google Shape;2784;p82"/>
            <p:cNvSpPr/>
            <p:nvPr/>
          </p:nvSpPr>
          <p:spPr>
            <a:xfrm>
              <a:off x="6400439" y="1630450"/>
              <a:ext cx="52246" cy="26136"/>
            </a:xfrm>
            <a:custGeom>
              <a:rect b="b" l="l" r="r" t="t"/>
              <a:pathLst>
                <a:path extrusionOk="0" h="997" w="1993">
                  <a:moveTo>
                    <a:pt x="260" y="0"/>
                  </a:moveTo>
                  <a:cubicBezTo>
                    <a:pt x="116" y="0"/>
                    <a:pt x="0" y="116"/>
                    <a:pt x="0" y="260"/>
                  </a:cubicBezTo>
                  <a:lnTo>
                    <a:pt x="0" y="751"/>
                  </a:lnTo>
                  <a:cubicBezTo>
                    <a:pt x="0" y="895"/>
                    <a:pt x="116" y="996"/>
                    <a:pt x="260" y="996"/>
                  </a:cubicBezTo>
                  <a:lnTo>
                    <a:pt x="1732" y="996"/>
                  </a:lnTo>
                  <a:cubicBezTo>
                    <a:pt x="1877" y="996"/>
                    <a:pt x="1992" y="881"/>
                    <a:pt x="1978" y="751"/>
                  </a:cubicBezTo>
                  <a:lnTo>
                    <a:pt x="1978" y="260"/>
                  </a:lnTo>
                  <a:cubicBezTo>
                    <a:pt x="1978" y="116"/>
                    <a:pt x="1877" y="0"/>
                    <a:pt x="173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5" name="Google Shape;2785;p82"/>
            <p:cNvSpPr/>
            <p:nvPr/>
          </p:nvSpPr>
          <p:spPr>
            <a:xfrm>
              <a:off x="6400439" y="1786350"/>
              <a:ext cx="51853" cy="25769"/>
            </a:xfrm>
            <a:custGeom>
              <a:rect b="b" l="l" r="r" t="t"/>
              <a:pathLst>
                <a:path extrusionOk="0" h="983" w="1978">
                  <a:moveTo>
                    <a:pt x="260" y="1"/>
                  </a:moveTo>
                  <a:cubicBezTo>
                    <a:pt x="116" y="1"/>
                    <a:pt x="0" y="116"/>
                    <a:pt x="0" y="246"/>
                  </a:cubicBezTo>
                  <a:lnTo>
                    <a:pt x="0" y="737"/>
                  </a:lnTo>
                  <a:cubicBezTo>
                    <a:pt x="0" y="867"/>
                    <a:pt x="116" y="982"/>
                    <a:pt x="260" y="982"/>
                  </a:cubicBezTo>
                  <a:lnTo>
                    <a:pt x="1732" y="982"/>
                  </a:lnTo>
                  <a:cubicBezTo>
                    <a:pt x="1877" y="982"/>
                    <a:pt x="1978" y="881"/>
                    <a:pt x="1978" y="737"/>
                  </a:cubicBezTo>
                  <a:lnTo>
                    <a:pt x="1978" y="246"/>
                  </a:lnTo>
                  <a:cubicBezTo>
                    <a:pt x="1978" y="116"/>
                    <a:pt x="1877" y="1"/>
                    <a:pt x="173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6" name="Google Shape;2786;p82"/>
            <p:cNvSpPr/>
            <p:nvPr/>
          </p:nvSpPr>
          <p:spPr>
            <a:xfrm>
              <a:off x="6309604" y="1682670"/>
              <a:ext cx="51879" cy="25743"/>
            </a:xfrm>
            <a:custGeom>
              <a:rect b="b" l="l" r="r" t="t"/>
              <a:pathLst>
                <a:path extrusionOk="0" h="982" w="1979">
                  <a:moveTo>
                    <a:pt x="260" y="0"/>
                  </a:moveTo>
                  <a:cubicBezTo>
                    <a:pt x="116" y="0"/>
                    <a:pt x="1" y="116"/>
                    <a:pt x="1" y="246"/>
                  </a:cubicBezTo>
                  <a:lnTo>
                    <a:pt x="1" y="736"/>
                  </a:lnTo>
                  <a:cubicBezTo>
                    <a:pt x="1" y="881"/>
                    <a:pt x="116" y="982"/>
                    <a:pt x="260" y="982"/>
                  </a:cubicBezTo>
                  <a:lnTo>
                    <a:pt x="1733" y="982"/>
                  </a:lnTo>
                  <a:cubicBezTo>
                    <a:pt x="1877" y="982"/>
                    <a:pt x="1978" y="881"/>
                    <a:pt x="1978" y="736"/>
                  </a:cubicBezTo>
                  <a:lnTo>
                    <a:pt x="1978" y="246"/>
                  </a:lnTo>
                  <a:cubicBezTo>
                    <a:pt x="1978" y="116"/>
                    <a:pt x="1877" y="0"/>
                    <a:pt x="173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7" name="Google Shape;2787;p82"/>
            <p:cNvSpPr/>
            <p:nvPr/>
          </p:nvSpPr>
          <p:spPr>
            <a:xfrm>
              <a:off x="6309604" y="1630450"/>
              <a:ext cx="52246" cy="26136"/>
            </a:xfrm>
            <a:custGeom>
              <a:rect b="b" l="l" r="r" t="t"/>
              <a:pathLst>
                <a:path extrusionOk="0" h="997" w="1993">
                  <a:moveTo>
                    <a:pt x="260" y="0"/>
                  </a:moveTo>
                  <a:cubicBezTo>
                    <a:pt x="116" y="0"/>
                    <a:pt x="1" y="116"/>
                    <a:pt x="1" y="260"/>
                  </a:cubicBezTo>
                  <a:lnTo>
                    <a:pt x="1" y="751"/>
                  </a:lnTo>
                  <a:cubicBezTo>
                    <a:pt x="1" y="895"/>
                    <a:pt x="116" y="996"/>
                    <a:pt x="260" y="996"/>
                  </a:cubicBezTo>
                  <a:lnTo>
                    <a:pt x="1733" y="996"/>
                  </a:lnTo>
                  <a:cubicBezTo>
                    <a:pt x="1877" y="996"/>
                    <a:pt x="1993" y="881"/>
                    <a:pt x="1978" y="751"/>
                  </a:cubicBezTo>
                  <a:lnTo>
                    <a:pt x="1978" y="260"/>
                  </a:lnTo>
                  <a:cubicBezTo>
                    <a:pt x="1978" y="116"/>
                    <a:pt x="1877" y="0"/>
                    <a:pt x="173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8" name="Google Shape;2788;p82"/>
            <p:cNvSpPr/>
            <p:nvPr/>
          </p:nvSpPr>
          <p:spPr>
            <a:xfrm>
              <a:off x="6400439" y="1682670"/>
              <a:ext cx="51853" cy="25743"/>
            </a:xfrm>
            <a:custGeom>
              <a:rect b="b" l="l" r="r" t="t"/>
              <a:pathLst>
                <a:path extrusionOk="0" h="982" w="1978">
                  <a:moveTo>
                    <a:pt x="260" y="0"/>
                  </a:moveTo>
                  <a:cubicBezTo>
                    <a:pt x="116" y="0"/>
                    <a:pt x="0" y="116"/>
                    <a:pt x="0" y="246"/>
                  </a:cubicBezTo>
                  <a:lnTo>
                    <a:pt x="0" y="736"/>
                  </a:lnTo>
                  <a:cubicBezTo>
                    <a:pt x="0" y="881"/>
                    <a:pt x="116" y="982"/>
                    <a:pt x="260" y="982"/>
                  </a:cubicBezTo>
                  <a:lnTo>
                    <a:pt x="1732" y="982"/>
                  </a:lnTo>
                  <a:cubicBezTo>
                    <a:pt x="1877" y="982"/>
                    <a:pt x="1978" y="881"/>
                    <a:pt x="1978" y="736"/>
                  </a:cubicBezTo>
                  <a:lnTo>
                    <a:pt x="1978" y="246"/>
                  </a:lnTo>
                  <a:cubicBezTo>
                    <a:pt x="1978" y="116"/>
                    <a:pt x="1877" y="0"/>
                    <a:pt x="173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9" name="Google Shape;2789;p82"/>
            <p:cNvSpPr/>
            <p:nvPr/>
          </p:nvSpPr>
          <p:spPr>
            <a:xfrm>
              <a:off x="6309604" y="1786350"/>
              <a:ext cx="51879" cy="25769"/>
            </a:xfrm>
            <a:custGeom>
              <a:rect b="b" l="l" r="r" t="t"/>
              <a:pathLst>
                <a:path extrusionOk="0" h="983" w="1979">
                  <a:moveTo>
                    <a:pt x="260" y="1"/>
                  </a:moveTo>
                  <a:cubicBezTo>
                    <a:pt x="116" y="1"/>
                    <a:pt x="1" y="116"/>
                    <a:pt x="1" y="246"/>
                  </a:cubicBezTo>
                  <a:lnTo>
                    <a:pt x="1" y="737"/>
                  </a:lnTo>
                  <a:cubicBezTo>
                    <a:pt x="1" y="867"/>
                    <a:pt x="116" y="982"/>
                    <a:pt x="260" y="982"/>
                  </a:cubicBezTo>
                  <a:lnTo>
                    <a:pt x="1733" y="982"/>
                  </a:lnTo>
                  <a:cubicBezTo>
                    <a:pt x="1877" y="982"/>
                    <a:pt x="1978" y="881"/>
                    <a:pt x="1978" y="737"/>
                  </a:cubicBezTo>
                  <a:lnTo>
                    <a:pt x="1978" y="246"/>
                  </a:lnTo>
                  <a:cubicBezTo>
                    <a:pt x="1978" y="116"/>
                    <a:pt x="1877" y="1"/>
                    <a:pt x="173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0" name="Google Shape;2790;p82"/>
            <p:cNvSpPr/>
            <p:nvPr/>
          </p:nvSpPr>
          <p:spPr>
            <a:xfrm>
              <a:off x="6397661" y="1676116"/>
              <a:ext cx="57385" cy="39113"/>
            </a:xfrm>
            <a:custGeom>
              <a:rect b="b" l="l" r="r" t="t"/>
              <a:pathLst>
                <a:path extrusionOk="0" h="1492" w="2189">
                  <a:moveTo>
                    <a:pt x="1836" y="1"/>
                  </a:moveTo>
                  <a:cubicBezTo>
                    <a:pt x="1779" y="1"/>
                    <a:pt x="1719" y="23"/>
                    <a:pt x="1665" y="77"/>
                  </a:cubicBezTo>
                  <a:lnTo>
                    <a:pt x="842" y="885"/>
                  </a:lnTo>
                  <a:lnTo>
                    <a:pt x="525" y="568"/>
                  </a:lnTo>
                  <a:cubicBezTo>
                    <a:pt x="471" y="514"/>
                    <a:pt x="411" y="492"/>
                    <a:pt x="354" y="492"/>
                  </a:cubicBezTo>
                  <a:cubicBezTo>
                    <a:pt x="164" y="492"/>
                    <a:pt x="1" y="737"/>
                    <a:pt x="178" y="914"/>
                  </a:cubicBezTo>
                  <a:lnTo>
                    <a:pt x="669" y="1420"/>
                  </a:lnTo>
                  <a:cubicBezTo>
                    <a:pt x="712" y="1463"/>
                    <a:pt x="785" y="1492"/>
                    <a:pt x="857" y="1492"/>
                  </a:cubicBezTo>
                  <a:cubicBezTo>
                    <a:pt x="914" y="1477"/>
                    <a:pt x="972" y="1463"/>
                    <a:pt x="1015" y="1420"/>
                  </a:cubicBezTo>
                  <a:lnTo>
                    <a:pt x="2012" y="424"/>
                  </a:lnTo>
                  <a:cubicBezTo>
                    <a:pt x="2189" y="246"/>
                    <a:pt x="2026" y="1"/>
                    <a:pt x="1836" y="1"/>
                  </a:cubicBezTo>
                  <a:close/>
                </a:path>
              </a:pathLst>
            </a:custGeom>
            <a:solidFill>
              <a:srgbClr val="ADBD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1" name="Google Shape;2791;p82"/>
            <p:cNvSpPr/>
            <p:nvPr/>
          </p:nvSpPr>
          <p:spPr>
            <a:xfrm>
              <a:off x="6216017" y="1676116"/>
              <a:ext cx="57385" cy="39113"/>
            </a:xfrm>
            <a:custGeom>
              <a:rect b="b" l="l" r="r" t="t"/>
              <a:pathLst>
                <a:path extrusionOk="0" h="1492" w="2189">
                  <a:moveTo>
                    <a:pt x="1836" y="1"/>
                  </a:moveTo>
                  <a:cubicBezTo>
                    <a:pt x="1779" y="1"/>
                    <a:pt x="1719" y="23"/>
                    <a:pt x="1665" y="77"/>
                  </a:cubicBezTo>
                  <a:lnTo>
                    <a:pt x="857" y="885"/>
                  </a:lnTo>
                  <a:lnTo>
                    <a:pt x="525" y="568"/>
                  </a:lnTo>
                  <a:cubicBezTo>
                    <a:pt x="471" y="514"/>
                    <a:pt x="411" y="492"/>
                    <a:pt x="354" y="492"/>
                  </a:cubicBezTo>
                  <a:cubicBezTo>
                    <a:pt x="164" y="492"/>
                    <a:pt x="1" y="737"/>
                    <a:pt x="178" y="914"/>
                  </a:cubicBezTo>
                  <a:lnTo>
                    <a:pt x="669" y="1420"/>
                  </a:lnTo>
                  <a:cubicBezTo>
                    <a:pt x="727" y="1463"/>
                    <a:pt x="784" y="1492"/>
                    <a:pt x="857" y="1492"/>
                  </a:cubicBezTo>
                  <a:cubicBezTo>
                    <a:pt x="914" y="1477"/>
                    <a:pt x="972" y="1463"/>
                    <a:pt x="1030" y="1420"/>
                  </a:cubicBezTo>
                  <a:lnTo>
                    <a:pt x="2012" y="424"/>
                  </a:lnTo>
                  <a:cubicBezTo>
                    <a:pt x="2189" y="246"/>
                    <a:pt x="2026" y="1"/>
                    <a:pt x="1836" y="1"/>
                  </a:cubicBezTo>
                  <a:close/>
                </a:path>
              </a:pathLst>
            </a:custGeom>
            <a:solidFill>
              <a:srgbClr val="ADBD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2" name="Google Shape;2792;p82"/>
            <p:cNvSpPr/>
            <p:nvPr/>
          </p:nvSpPr>
          <p:spPr>
            <a:xfrm>
              <a:off x="6306852" y="1727969"/>
              <a:ext cx="57385" cy="39113"/>
            </a:xfrm>
            <a:custGeom>
              <a:rect b="b" l="l" r="r" t="t"/>
              <a:pathLst>
                <a:path extrusionOk="0" h="1492" w="2189">
                  <a:moveTo>
                    <a:pt x="1836" y="1"/>
                  </a:moveTo>
                  <a:cubicBezTo>
                    <a:pt x="1778" y="1"/>
                    <a:pt x="1718" y="23"/>
                    <a:pt x="1665" y="77"/>
                  </a:cubicBezTo>
                  <a:lnTo>
                    <a:pt x="842" y="885"/>
                  </a:lnTo>
                  <a:lnTo>
                    <a:pt x="524" y="568"/>
                  </a:lnTo>
                  <a:cubicBezTo>
                    <a:pt x="470" y="514"/>
                    <a:pt x="411" y="491"/>
                    <a:pt x="353" y="491"/>
                  </a:cubicBezTo>
                  <a:cubicBezTo>
                    <a:pt x="163" y="491"/>
                    <a:pt x="0" y="737"/>
                    <a:pt x="178" y="914"/>
                  </a:cubicBezTo>
                  <a:lnTo>
                    <a:pt x="669" y="1419"/>
                  </a:lnTo>
                  <a:cubicBezTo>
                    <a:pt x="726" y="1463"/>
                    <a:pt x="784" y="1491"/>
                    <a:pt x="856" y="1491"/>
                  </a:cubicBezTo>
                  <a:cubicBezTo>
                    <a:pt x="914" y="1477"/>
                    <a:pt x="986" y="1448"/>
                    <a:pt x="1029" y="1405"/>
                  </a:cubicBezTo>
                  <a:lnTo>
                    <a:pt x="2011" y="423"/>
                  </a:lnTo>
                  <a:cubicBezTo>
                    <a:pt x="2188" y="246"/>
                    <a:pt x="2025" y="1"/>
                    <a:pt x="1836" y="1"/>
                  </a:cubicBezTo>
                  <a:close/>
                </a:path>
              </a:pathLst>
            </a:custGeom>
            <a:solidFill>
              <a:srgbClr val="ADBD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3" name="Google Shape;2793;p82"/>
            <p:cNvSpPr/>
            <p:nvPr/>
          </p:nvSpPr>
          <p:spPr>
            <a:xfrm>
              <a:off x="6125208" y="1779823"/>
              <a:ext cx="57385" cy="39113"/>
            </a:xfrm>
            <a:custGeom>
              <a:rect b="b" l="l" r="r" t="t"/>
              <a:pathLst>
                <a:path extrusionOk="0" h="1492" w="2189">
                  <a:moveTo>
                    <a:pt x="1836" y="0"/>
                  </a:moveTo>
                  <a:cubicBezTo>
                    <a:pt x="1778" y="0"/>
                    <a:pt x="1718" y="23"/>
                    <a:pt x="1665" y="76"/>
                  </a:cubicBezTo>
                  <a:lnTo>
                    <a:pt x="856" y="885"/>
                  </a:lnTo>
                  <a:lnTo>
                    <a:pt x="539" y="567"/>
                  </a:lnTo>
                  <a:cubicBezTo>
                    <a:pt x="482" y="514"/>
                    <a:pt x="420" y="491"/>
                    <a:pt x="360" y="491"/>
                  </a:cubicBezTo>
                  <a:cubicBezTo>
                    <a:pt x="164" y="491"/>
                    <a:pt x="0" y="739"/>
                    <a:pt x="178" y="928"/>
                  </a:cubicBezTo>
                  <a:lnTo>
                    <a:pt x="683" y="1419"/>
                  </a:lnTo>
                  <a:cubicBezTo>
                    <a:pt x="726" y="1462"/>
                    <a:pt x="784" y="1491"/>
                    <a:pt x="856" y="1491"/>
                  </a:cubicBezTo>
                  <a:cubicBezTo>
                    <a:pt x="914" y="1491"/>
                    <a:pt x="972" y="1462"/>
                    <a:pt x="1029" y="1419"/>
                  </a:cubicBezTo>
                  <a:lnTo>
                    <a:pt x="2011" y="423"/>
                  </a:lnTo>
                  <a:cubicBezTo>
                    <a:pt x="2188" y="246"/>
                    <a:pt x="2025" y="0"/>
                    <a:pt x="1836" y="0"/>
                  </a:cubicBezTo>
                  <a:close/>
                </a:path>
              </a:pathLst>
            </a:custGeom>
            <a:solidFill>
              <a:srgbClr val="ADBD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4" name="Google Shape;2794;p82"/>
            <p:cNvSpPr/>
            <p:nvPr/>
          </p:nvSpPr>
          <p:spPr>
            <a:xfrm>
              <a:off x="6306852" y="1624289"/>
              <a:ext cx="57385" cy="39113"/>
            </a:xfrm>
            <a:custGeom>
              <a:rect b="b" l="l" r="r" t="t"/>
              <a:pathLst>
                <a:path extrusionOk="0" h="1492" w="2189">
                  <a:moveTo>
                    <a:pt x="1836" y="0"/>
                  </a:moveTo>
                  <a:cubicBezTo>
                    <a:pt x="1778" y="0"/>
                    <a:pt x="1718" y="23"/>
                    <a:pt x="1665" y="76"/>
                  </a:cubicBezTo>
                  <a:lnTo>
                    <a:pt x="842" y="885"/>
                  </a:lnTo>
                  <a:lnTo>
                    <a:pt x="524" y="567"/>
                  </a:lnTo>
                  <a:cubicBezTo>
                    <a:pt x="470" y="514"/>
                    <a:pt x="411" y="491"/>
                    <a:pt x="353" y="491"/>
                  </a:cubicBezTo>
                  <a:cubicBezTo>
                    <a:pt x="163" y="491"/>
                    <a:pt x="0" y="736"/>
                    <a:pt x="178" y="914"/>
                  </a:cubicBezTo>
                  <a:lnTo>
                    <a:pt x="669" y="1419"/>
                  </a:lnTo>
                  <a:cubicBezTo>
                    <a:pt x="726" y="1462"/>
                    <a:pt x="784" y="1491"/>
                    <a:pt x="856" y="1491"/>
                  </a:cubicBezTo>
                  <a:cubicBezTo>
                    <a:pt x="914" y="1477"/>
                    <a:pt x="972" y="1462"/>
                    <a:pt x="1029" y="1419"/>
                  </a:cubicBezTo>
                  <a:lnTo>
                    <a:pt x="2011" y="423"/>
                  </a:lnTo>
                  <a:cubicBezTo>
                    <a:pt x="2188" y="246"/>
                    <a:pt x="2025" y="0"/>
                    <a:pt x="1836" y="0"/>
                  </a:cubicBezTo>
                  <a:close/>
                </a:path>
              </a:pathLst>
            </a:custGeom>
            <a:solidFill>
              <a:srgbClr val="ADBD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95" name="Google Shape;2795;p82"/>
          <p:cNvGrpSpPr/>
          <p:nvPr/>
        </p:nvGrpSpPr>
        <p:grpSpPr>
          <a:xfrm>
            <a:off x="6579435" y="1527897"/>
            <a:ext cx="370103" cy="322445"/>
            <a:chOff x="6579435" y="1527897"/>
            <a:chExt cx="370103" cy="322445"/>
          </a:xfrm>
        </p:grpSpPr>
        <p:sp>
          <p:nvSpPr>
            <p:cNvPr id="2796" name="Google Shape;2796;p82"/>
            <p:cNvSpPr/>
            <p:nvPr/>
          </p:nvSpPr>
          <p:spPr>
            <a:xfrm>
              <a:off x="6704691" y="1527897"/>
              <a:ext cx="119593" cy="64725"/>
            </a:xfrm>
            <a:custGeom>
              <a:rect b="b" l="l" r="r" t="t"/>
              <a:pathLst>
                <a:path extrusionOk="0" h="2469" w="4562">
                  <a:moveTo>
                    <a:pt x="1242" y="0"/>
                  </a:moveTo>
                  <a:cubicBezTo>
                    <a:pt x="809" y="0"/>
                    <a:pt x="419" y="303"/>
                    <a:pt x="347" y="736"/>
                  </a:cubicBezTo>
                  <a:lnTo>
                    <a:pt x="0" y="2469"/>
                  </a:lnTo>
                  <a:lnTo>
                    <a:pt x="462" y="2469"/>
                  </a:lnTo>
                  <a:lnTo>
                    <a:pt x="794" y="1040"/>
                  </a:lnTo>
                  <a:cubicBezTo>
                    <a:pt x="837" y="823"/>
                    <a:pt x="1025" y="679"/>
                    <a:pt x="1242" y="679"/>
                  </a:cubicBezTo>
                  <a:lnTo>
                    <a:pt x="3335" y="679"/>
                  </a:lnTo>
                  <a:cubicBezTo>
                    <a:pt x="3537" y="679"/>
                    <a:pt x="3725" y="823"/>
                    <a:pt x="3768" y="1040"/>
                  </a:cubicBezTo>
                  <a:lnTo>
                    <a:pt x="4085" y="2454"/>
                  </a:lnTo>
                  <a:lnTo>
                    <a:pt x="4562" y="2454"/>
                  </a:lnTo>
                  <a:lnTo>
                    <a:pt x="4215" y="736"/>
                  </a:lnTo>
                  <a:cubicBezTo>
                    <a:pt x="4129" y="303"/>
                    <a:pt x="3753" y="0"/>
                    <a:pt x="3306" y="0"/>
                  </a:cubicBezTo>
                  <a:close/>
                </a:path>
              </a:pathLst>
            </a:custGeom>
            <a:solidFill>
              <a:srgbClr val="667A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7" name="Google Shape;2797;p82"/>
            <p:cNvSpPr/>
            <p:nvPr/>
          </p:nvSpPr>
          <p:spPr>
            <a:xfrm>
              <a:off x="6591153" y="1706893"/>
              <a:ext cx="346667" cy="143448"/>
            </a:xfrm>
            <a:custGeom>
              <a:rect b="b" l="l" r="r" t="t"/>
              <a:pathLst>
                <a:path extrusionOk="0" h="5472" w="13224">
                  <a:moveTo>
                    <a:pt x="1" y="0"/>
                  </a:moveTo>
                  <a:lnTo>
                    <a:pt x="1" y="4793"/>
                  </a:lnTo>
                  <a:cubicBezTo>
                    <a:pt x="1" y="5168"/>
                    <a:pt x="318" y="5471"/>
                    <a:pt x="693" y="5471"/>
                  </a:cubicBezTo>
                  <a:lnTo>
                    <a:pt x="12545" y="5471"/>
                  </a:lnTo>
                  <a:cubicBezTo>
                    <a:pt x="12920" y="5471"/>
                    <a:pt x="13223" y="5168"/>
                    <a:pt x="13223" y="4793"/>
                  </a:cubicBezTo>
                  <a:lnTo>
                    <a:pt x="13223" y="0"/>
                  </a:lnTo>
                  <a:close/>
                </a:path>
              </a:pathLst>
            </a:custGeom>
            <a:solidFill>
              <a:srgbClr val="5C72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8" name="Google Shape;2798;p82"/>
            <p:cNvSpPr/>
            <p:nvPr/>
          </p:nvSpPr>
          <p:spPr>
            <a:xfrm>
              <a:off x="6591520" y="1706893"/>
              <a:ext cx="346300" cy="143448"/>
            </a:xfrm>
            <a:custGeom>
              <a:rect b="b" l="l" r="r" t="t"/>
              <a:pathLst>
                <a:path extrusionOk="0" h="5472" w="13210">
                  <a:moveTo>
                    <a:pt x="1" y="0"/>
                  </a:moveTo>
                  <a:lnTo>
                    <a:pt x="1" y="4793"/>
                  </a:lnTo>
                  <a:cubicBezTo>
                    <a:pt x="1" y="5168"/>
                    <a:pt x="304" y="5471"/>
                    <a:pt x="679" y="5471"/>
                  </a:cubicBezTo>
                  <a:lnTo>
                    <a:pt x="12531" y="5471"/>
                  </a:lnTo>
                  <a:cubicBezTo>
                    <a:pt x="12906" y="5471"/>
                    <a:pt x="13209" y="5168"/>
                    <a:pt x="13209" y="4793"/>
                  </a:cubicBezTo>
                  <a:lnTo>
                    <a:pt x="13209" y="4562"/>
                  </a:lnTo>
                  <a:lnTo>
                    <a:pt x="1820" y="4562"/>
                  </a:lnTo>
                  <a:cubicBezTo>
                    <a:pt x="1315" y="4562"/>
                    <a:pt x="910" y="4143"/>
                    <a:pt x="910" y="3638"/>
                  </a:cubicBezTo>
                  <a:lnTo>
                    <a:pt x="910" y="2050"/>
                  </a:lnTo>
                  <a:cubicBezTo>
                    <a:pt x="910" y="1915"/>
                    <a:pt x="1012" y="1818"/>
                    <a:pt x="1131" y="1818"/>
                  </a:cubicBezTo>
                  <a:cubicBezTo>
                    <a:pt x="1139" y="1818"/>
                    <a:pt x="1148" y="1818"/>
                    <a:pt x="1156" y="1819"/>
                  </a:cubicBezTo>
                  <a:cubicBezTo>
                    <a:pt x="1228" y="1819"/>
                    <a:pt x="1300" y="1833"/>
                    <a:pt x="1358" y="1833"/>
                  </a:cubicBezTo>
                  <a:lnTo>
                    <a:pt x="11838" y="1833"/>
                  </a:lnTo>
                  <a:cubicBezTo>
                    <a:pt x="12329" y="1833"/>
                    <a:pt x="12820" y="1660"/>
                    <a:pt x="13209" y="1372"/>
                  </a:cubicBezTo>
                  <a:lnTo>
                    <a:pt x="13209" y="0"/>
                  </a:lnTo>
                  <a:close/>
                </a:path>
              </a:pathLst>
            </a:custGeom>
            <a:solidFill>
              <a:srgbClr val="667A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9" name="Google Shape;2799;p82"/>
            <p:cNvSpPr/>
            <p:nvPr/>
          </p:nvSpPr>
          <p:spPr>
            <a:xfrm>
              <a:off x="6579435" y="1587693"/>
              <a:ext cx="370103" cy="155167"/>
            </a:xfrm>
            <a:custGeom>
              <a:rect b="b" l="l" r="r" t="t"/>
              <a:pathLst>
                <a:path extrusionOk="0" h="5919" w="14118">
                  <a:moveTo>
                    <a:pt x="909" y="0"/>
                  </a:moveTo>
                  <a:cubicBezTo>
                    <a:pt x="404" y="0"/>
                    <a:pt x="0" y="404"/>
                    <a:pt x="0" y="909"/>
                  </a:cubicBezTo>
                  <a:lnTo>
                    <a:pt x="0" y="4100"/>
                  </a:lnTo>
                  <a:cubicBezTo>
                    <a:pt x="0" y="5096"/>
                    <a:pt x="823" y="5919"/>
                    <a:pt x="1819" y="5919"/>
                  </a:cubicBezTo>
                  <a:lnTo>
                    <a:pt x="12299" y="5919"/>
                  </a:lnTo>
                  <a:cubicBezTo>
                    <a:pt x="13310" y="5919"/>
                    <a:pt x="14118" y="5096"/>
                    <a:pt x="14118" y="4100"/>
                  </a:cubicBezTo>
                  <a:lnTo>
                    <a:pt x="14118" y="909"/>
                  </a:lnTo>
                  <a:cubicBezTo>
                    <a:pt x="14118" y="404"/>
                    <a:pt x="13714" y="0"/>
                    <a:pt x="13208" y="0"/>
                  </a:cubicBezTo>
                  <a:close/>
                </a:path>
              </a:pathLst>
            </a:custGeom>
            <a:solidFill>
              <a:srgbClr val="92A9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0" name="Google Shape;2800;p82"/>
            <p:cNvSpPr/>
            <p:nvPr/>
          </p:nvSpPr>
          <p:spPr>
            <a:xfrm>
              <a:off x="6609320" y="1587693"/>
              <a:ext cx="310700" cy="17800"/>
            </a:xfrm>
            <a:custGeom>
              <a:rect b="b" l="l" r="r" t="t"/>
              <a:pathLst>
                <a:path extrusionOk="0" h="679" w="11852">
                  <a:moveTo>
                    <a:pt x="347" y="0"/>
                  </a:moveTo>
                  <a:cubicBezTo>
                    <a:pt x="159" y="0"/>
                    <a:pt x="0" y="144"/>
                    <a:pt x="0" y="332"/>
                  </a:cubicBezTo>
                  <a:cubicBezTo>
                    <a:pt x="0" y="520"/>
                    <a:pt x="159" y="678"/>
                    <a:pt x="347" y="678"/>
                  </a:cubicBezTo>
                  <a:lnTo>
                    <a:pt x="11505" y="678"/>
                  </a:lnTo>
                  <a:cubicBezTo>
                    <a:pt x="11693" y="678"/>
                    <a:pt x="11852" y="520"/>
                    <a:pt x="11852" y="332"/>
                  </a:cubicBezTo>
                  <a:cubicBezTo>
                    <a:pt x="11852" y="144"/>
                    <a:pt x="11693" y="0"/>
                    <a:pt x="11505" y="0"/>
                  </a:cubicBezTo>
                  <a:close/>
                </a:path>
              </a:pathLst>
            </a:custGeom>
            <a:solidFill>
              <a:srgbClr val="8295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1" name="Google Shape;2801;p82"/>
            <p:cNvSpPr/>
            <p:nvPr/>
          </p:nvSpPr>
          <p:spPr>
            <a:xfrm>
              <a:off x="6639206" y="1587693"/>
              <a:ext cx="35993" cy="262648"/>
            </a:xfrm>
            <a:custGeom>
              <a:rect b="b" l="l" r="r" t="t"/>
              <a:pathLst>
                <a:path extrusionOk="0" h="10019" w="1373">
                  <a:moveTo>
                    <a:pt x="1" y="0"/>
                  </a:moveTo>
                  <a:lnTo>
                    <a:pt x="1" y="10018"/>
                  </a:lnTo>
                  <a:lnTo>
                    <a:pt x="1372" y="10018"/>
                  </a:lnTo>
                  <a:lnTo>
                    <a:pt x="137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2" name="Google Shape;2802;p82"/>
            <p:cNvSpPr/>
            <p:nvPr/>
          </p:nvSpPr>
          <p:spPr>
            <a:xfrm>
              <a:off x="6639206" y="1587693"/>
              <a:ext cx="35993" cy="17800"/>
            </a:xfrm>
            <a:custGeom>
              <a:rect b="b" l="l" r="r" t="t"/>
              <a:pathLst>
                <a:path extrusionOk="0" h="679" w="1373">
                  <a:moveTo>
                    <a:pt x="1" y="0"/>
                  </a:moveTo>
                  <a:lnTo>
                    <a:pt x="1" y="678"/>
                  </a:lnTo>
                  <a:lnTo>
                    <a:pt x="1372" y="678"/>
                  </a:lnTo>
                  <a:lnTo>
                    <a:pt x="1372" y="0"/>
                  </a:lnTo>
                  <a:close/>
                </a:path>
              </a:pathLst>
            </a:custGeom>
            <a:solidFill>
              <a:srgbClr val="8C9E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3" name="Google Shape;2803;p82"/>
            <p:cNvSpPr/>
            <p:nvPr/>
          </p:nvSpPr>
          <p:spPr>
            <a:xfrm>
              <a:off x="6639206" y="1760607"/>
              <a:ext cx="35993" cy="18193"/>
            </a:xfrm>
            <a:custGeom>
              <a:rect b="b" l="l" r="r" t="t"/>
              <a:pathLst>
                <a:path extrusionOk="0" h="694" w="1373">
                  <a:moveTo>
                    <a:pt x="1" y="1"/>
                  </a:moveTo>
                  <a:lnTo>
                    <a:pt x="1" y="694"/>
                  </a:lnTo>
                  <a:lnTo>
                    <a:pt x="1372" y="694"/>
                  </a:lnTo>
                  <a:lnTo>
                    <a:pt x="1372" y="1"/>
                  </a:lnTo>
                  <a:close/>
                </a:path>
              </a:pathLst>
            </a:custGeom>
            <a:solidFill>
              <a:srgbClr val="7E93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4" name="Google Shape;2804;p82"/>
            <p:cNvSpPr/>
            <p:nvPr/>
          </p:nvSpPr>
          <p:spPr>
            <a:xfrm>
              <a:off x="6639206" y="1719004"/>
              <a:ext cx="35993" cy="17800"/>
            </a:xfrm>
            <a:custGeom>
              <a:rect b="b" l="l" r="r" t="t"/>
              <a:pathLst>
                <a:path extrusionOk="0" h="679" w="1373">
                  <a:moveTo>
                    <a:pt x="1" y="0"/>
                  </a:moveTo>
                  <a:lnTo>
                    <a:pt x="1" y="679"/>
                  </a:lnTo>
                  <a:lnTo>
                    <a:pt x="1372" y="679"/>
                  </a:lnTo>
                  <a:lnTo>
                    <a:pt x="1372" y="0"/>
                  </a:lnTo>
                  <a:close/>
                </a:path>
              </a:pathLst>
            </a:custGeom>
            <a:solidFill>
              <a:srgbClr val="7E93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5" name="Google Shape;2805;p82"/>
            <p:cNvSpPr/>
            <p:nvPr/>
          </p:nvSpPr>
          <p:spPr>
            <a:xfrm>
              <a:off x="6627094" y="1712948"/>
              <a:ext cx="59823" cy="53741"/>
            </a:xfrm>
            <a:custGeom>
              <a:rect b="b" l="l" r="r" t="t"/>
              <a:pathLst>
                <a:path extrusionOk="0" h="2050" w="2282">
                  <a:moveTo>
                    <a:pt x="1834" y="462"/>
                  </a:moveTo>
                  <a:lnTo>
                    <a:pt x="1834" y="1602"/>
                  </a:lnTo>
                  <a:lnTo>
                    <a:pt x="463" y="1602"/>
                  </a:lnTo>
                  <a:lnTo>
                    <a:pt x="463" y="462"/>
                  </a:lnTo>
                  <a:close/>
                  <a:moveTo>
                    <a:pt x="463" y="0"/>
                  </a:moveTo>
                  <a:cubicBezTo>
                    <a:pt x="217" y="0"/>
                    <a:pt x="1" y="202"/>
                    <a:pt x="1" y="462"/>
                  </a:cubicBezTo>
                  <a:lnTo>
                    <a:pt x="1" y="1602"/>
                  </a:lnTo>
                  <a:cubicBezTo>
                    <a:pt x="1" y="1848"/>
                    <a:pt x="217" y="2050"/>
                    <a:pt x="463" y="2050"/>
                  </a:cubicBezTo>
                  <a:lnTo>
                    <a:pt x="1834" y="2050"/>
                  </a:lnTo>
                  <a:cubicBezTo>
                    <a:pt x="2080" y="2050"/>
                    <a:pt x="2282" y="1848"/>
                    <a:pt x="2282" y="1602"/>
                  </a:cubicBezTo>
                  <a:lnTo>
                    <a:pt x="2282" y="462"/>
                  </a:lnTo>
                  <a:cubicBezTo>
                    <a:pt x="2282" y="202"/>
                    <a:pt x="2080" y="0"/>
                    <a:pt x="1834" y="0"/>
                  </a:cubicBezTo>
                  <a:close/>
                </a:path>
              </a:pathLst>
            </a:custGeom>
            <a:solidFill>
              <a:srgbClr val="8C9E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6" name="Google Shape;2806;p82"/>
            <p:cNvSpPr/>
            <p:nvPr/>
          </p:nvSpPr>
          <p:spPr>
            <a:xfrm>
              <a:off x="6651317" y="1713027"/>
              <a:ext cx="11771" cy="29833"/>
            </a:xfrm>
            <a:custGeom>
              <a:rect b="b" l="l" r="r" t="t"/>
              <a:pathLst>
                <a:path extrusionOk="0" h="1138" w="449">
                  <a:moveTo>
                    <a:pt x="225" y="1"/>
                  </a:moveTo>
                  <a:cubicBezTo>
                    <a:pt x="113" y="1"/>
                    <a:pt x="1" y="77"/>
                    <a:pt x="1" y="228"/>
                  </a:cubicBezTo>
                  <a:lnTo>
                    <a:pt x="1" y="907"/>
                  </a:lnTo>
                  <a:cubicBezTo>
                    <a:pt x="1" y="1036"/>
                    <a:pt x="102" y="1138"/>
                    <a:pt x="217" y="1138"/>
                  </a:cubicBezTo>
                  <a:cubicBezTo>
                    <a:pt x="347" y="1138"/>
                    <a:pt x="448" y="1036"/>
                    <a:pt x="448" y="907"/>
                  </a:cubicBezTo>
                  <a:lnTo>
                    <a:pt x="448" y="228"/>
                  </a:lnTo>
                  <a:cubicBezTo>
                    <a:pt x="448" y="77"/>
                    <a:pt x="336" y="1"/>
                    <a:pt x="225" y="1"/>
                  </a:cubicBezTo>
                  <a:close/>
                </a:path>
              </a:pathLst>
            </a:custGeom>
            <a:solidFill>
              <a:srgbClr val="EFF1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7" name="Google Shape;2807;p82"/>
            <p:cNvSpPr/>
            <p:nvPr/>
          </p:nvSpPr>
          <p:spPr>
            <a:xfrm>
              <a:off x="6639206" y="1826459"/>
              <a:ext cx="35993" cy="23882"/>
            </a:xfrm>
            <a:custGeom>
              <a:rect b="b" l="l" r="r" t="t"/>
              <a:pathLst>
                <a:path extrusionOk="0" h="911" w="1373">
                  <a:moveTo>
                    <a:pt x="1" y="1"/>
                  </a:moveTo>
                  <a:lnTo>
                    <a:pt x="1" y="910"/>
                  </a:lnTo>
                  <a:lnTo>
                    <a:pt x="1372" y="910"/>
                  </a:lnTo>
                  <a:lnTo>
                    <a:pt x="1372" y="1"/>
                  </a:lnTo>
                  <a:close/>
                </a:path>
              </a:pathLst>
            </a:custGeom>
            <a:solidFill>
              <a:srgbClr val="7E93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8" name="Google Shape;2808;p82"/>
            <p:cNvSpPr/>
            <p:nvPr/>
          </p:nvSpPr>
          <p:spPr>
            <a:xfrm>
              <a:off x="6854169" y="1587693"/>
              <a:ext cx="35967" cy="262648"/>
            </a:xfrm>
            <a:custGeom>
              <a:rect b="b" l="l" r="r" t="t"/>
              <a:pathLst>
                <a:path extrusionOk="0" h="10019" w="1372">
                  <a:moveTo>
                    <a:pt x="0" y="0"/>
                  </a:moveTo>
                  <a:lnTo>
                    <a:pt x="0" y="10018"/>
                  </a:lnTo>
                  <a:lnTo>
                    <a:pt x="1372" y="10018"/>
                  </a:lnTo>
                  <a:lnTo>
                    <a:pt x="137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9" name="Google Shape;2809;p82"/>
            <p:cNvSpPr/>
            <p:nvPr/>
          </p:nvSpPr>
          <p:spPr>
            <a:xfrm>
              <a:off x="6854169" y="1587693"/>
              <a:ext cx="35967" cy="17800"/>
            </a:xfrm>
            <a:custGeom>
              <a:rect b="b" l="l" r="r" t="t"/>
              <a:pathLst>
                <a:path extrusionOk="0" h="679" w="1372">
                  <a:moveTo>
                    <a:pt x="0" y="0"/>
                  </a:moveTo>
                  <a:lnTo>
                    <a:pt x="0" y="678"/>
                  </a:lnTo>
                  <a:lnTo>
                    <a:pt x="1372" y="678"/>
                  </a:lnTo>
                  <a:lnTo>
                    <a:pt x="1372" y="0"/>
                  </a:lnTo>
                  <a:close/>
                </a:path>
              </a:pathLst>
            </a:custGeom>
            <a:solidFill>
              <a:srgbClr val="8C9E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0" name="Google Shape;2810;p82"/>
            <p:cNvSpPr/>
            <p:nvPr/>
          </p:nvSpPr>
          <p:spPr>
            <a:xfrm>
              <a:off x="6854169" y="1760607"/>
              <a:ext cx="35967" cy="18193"/>
            </a:xfrm>
            <a:custGeom>
              <a:rect b="b" l="l" r="r" t="t"/>
              <a:pathLst>
                <a:path extrusionOk="0" h="694" w="1372">
                  <a:moveTo>
                    <a:pt x="0" y="1"/>
                  </a:moveTo>
                  <a:lnTo>
                    <a:pt x="0" y="694"/>
                  </a:lnTo>
                  <a:lnTo>
                    <a:pt x="1372" y="694"/>
                  </a:lnTo>
                  <a:lnTo>
                    <a:pt x="1372" y="1"/>
                  </a:lnTo>
                  <a:close/>
                </a:path>
              </a:pathLst>
            </a:custGeom>
            <a:solidFill>
              <a:srgbClr val="7E93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1" name="Google Shape;2811;p82"/>
            <p:cNvSpPr/>
            <p:nvPr/>
          </p:nvSpPr>
          <p:spPr>
            <a:xfrm>
              <a:off x="6854169" y="1719004"/>
              <a:ext cx="35967" cy="17800"/>
            </a:xfrm>
            <a:custGeom>
              <a:rect b="b" l="l" r="r" t="t"/>
              <a:pathLst>
                <a:path extrusionOk="0" h="679" w="1372">
                  <a:moveTo>
                    <a:pt x="0" y="0"/>
                  </a:moveTo>
                  <a:lnTo>
                    <a:pt x="0" y="679"/>
                  </a:lnTo>
                  <a:lnTo>
                    <a:pt x="1372" y="679"/>
                  </a:lnTo>
                  <a:lnTo>
                    <a:pt x="1372" y="0"/>
                  </a:lnTo>
                  <a:close/>
                </a:path>
              </a:pathLst>
            </a:custGeom>
            <a:solidFill>
              <a:srgbClr val="7E93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2" name="Google Shape;2812;p82"/>
            <p:cNvSpPr/>
            <p:nvPr/>
          </p:nvSpPr>
          <p:spPr>
            <a:xfrm>
              <a:off x="6842057" y="1712948"/>
              <a:ext cx="59823" cy="53741"/>
            </a:xfrm>
            <a:custGeom>
              <a:rect b="b" l="l" r="r" t="t"/>
              <a:pathLst>
                <a:path extrusionOk="0" h="2050" w="2282">
                  <a:moveTo>
                    <a:pt x="1834" y="462"/>
                  </a:moveTo>
                  <a:lnTo>
                    <a:pt x="1834" y="1602"/>
                  </a:lnTo>
                  <a:lnTo>
                    <a:pt x="462" y="1602"/>
                  </a:lnTo>
                  <a:lnTo>
                    <a:pt x="462" y="462"/>
                  </a:lnTo>
                  <a:close/>
                  <a:moveTo>
                    <a:pt x="462" y="0"/>
                  </a:moveTo>
                  <a:cubicBezTo>
                    <a:pt x="202" y="0"/>
                    <a:pt x="0" y="202"/>
                    <a:pt x="0" y="462"/>
                  </a:cubicBezTo>
                  <a:lnTo>
                    <a:pt x="0" y="1602"/>
                  </a:lnTo>
                  <a:cubicBezTo>
                    <a:pt x="0" y="1848"/>
                    <a:pt x="202" y="2050"/>
                    <a:pt x="462" y="2050"/>
                  </a:cubicBezTo>
                  <a:lnTo>
                    <a:pt x="1834" y="2050"/>
                  </a:lnTo>
                  <a:cubicBezTo>
                    <a:pt x="2079" y="2050"/>
                    <a:pt x="2281" y="1848"/>
                    <a:pt x="2281" y="1602"/>
                  </a:cubicBezTo>
                  <a:lnTo>
                    <a:pt x="2281" y="462"/>
                  </a:lnTo>
                  <a:cubicBezTo>
                    <a:pt x="2281" y="202"/>
                    <a:pt x="2079" y="0"/>
                    <a:pt x="1834" y="0"/>
                  </a:cubicBezTo>
                  <a:close/>
                </a:path>
              </a:pathLst>
            </a:custGeom>
            <a:solidFill>
              <a:srgbClr val="8C9E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3" name="Google Shape;2813;p82"/>
            <p:cNvSpPr/>
            <p:nvPr/>
          </p:nvSpPr>
          <p:spPr>
            <a:xfrm>
              <a:off x="6866280" y="1713027"/>
              <a:ext cx="12138" cy="29833"/>
            </a:xfrm>
            <a:custGeom>
              <a:rect b="b" l="l" r="r" t="t"/>
              <a:pathLst>
                <a:path extrusionOk="0" h="1138" w="463">
                  <a:moveTo>
                    <a:pt x="231" y="1"/>
                  </a:moveTo>
                  <a:cubicBezTo>
                    <a:pt x="116" y="1"/>
                    <a:pt x="0" y="77"/>
                    <a:pt x="0" y="228"/>
                  </a:cubicBezTo>
                  <a:lnTo>
                    <a:pt x="0" y="907"/>
                  </a:lnTo>
                  <a:cubicBezTo>
                    <a:pt x="0" y="1036"/>
                    <a:pt x="101" y="1138"/>
                    <a:pt x="217" y="1138"/>
                  </a:cubicBezTo>
                  <a:cubicBezTo>
                    <a:pt x="347" y="1138"/>
                    <a:pt x="462" y="1036"/>
                    <a:pt x="462" y="907"/>
                  </a:cubicBezTo>
                  <a:lnTo>
                    <a:pt x="462" y="228"/>
                  </a:lnTo>
                  <a:cubicBezTo>
                    <a:pt x="462" y="77"/>
                    <a:pt x="347" y="1"/>
                    <a:pt x="231" y="1"/>
                  </a:cubicBezTo>
                  <a:close/>
                </a:path>
              </a:pathLst>
            </a:custGeom>
            <a:solidFill>
              <a:srgbClr val="EFF1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4" name="Google Shape;2814;p82"/>
            <p:cNvSpPr/>
            <p:nvPr/>
          </p:nvSpPr>
          <p:spPr>
            <a:xfrm>
              <a:off x="6854169" y="1826459"/>
              <a:ext cx="35967" cy="23882"/>
            </a:xfrm>
            <a:custGeom>
              <a:rect b="b" l="l" r="r" t="t"/>
              <a:pathLst>
                <a:path extrusionOk="0" h="911" w="1372">
                  <a:moveTo>
                    <a:pt x="0" y="1"/>
                  </a:moveTo>
                  <a:lnTo>
                    <a:pt x="0" y="910"/>
                  </a:lnTo>
                  <a:lnTo>
                    <a:pt x="1372" y="910"/>
                  </a:lnTo>
                  <a:lnTo>
                    <a:pt x="1372" y="1"/>
                  </a:lnTo>
                  <a:close/>
                </a:path>
              </a:pathLst>
            </a:custGeom>
            <a:solidFill>
              <a:srgbClr val="7E93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5" name="Google Shape;2815;p82"/>
            <p:cNvSpPr/>
            <p:nvPr/>
          </p:nvSpPr>
          <p:spPr>
            <a:xfrm>
              <a:off x="6734576" y="1695148"/>
              <a:ext cx="59823" cy="23882"/>
            </a:xfrm>
            <a:custGeom>
              <a:rect b="b" l="l" r="r" t="t"/>
              <a:pathLst>
                <a:path extrusionOk="0" h="911" w="2282">
                  <a:moveTo>
                    <a:pt x="232" y="1"/>
                  </a:moveTo>
                  <a:cubicBezTo>
                    <a:pt x="102" y="1"/>
                    <a:pt x="1" y="102"/>
                    <a:pt x="1" y="232"/>
                  </a:cubicBezTo>
                  <a:lnTo>
                    <a:pt x="1" y="679"/>
                  </a:lnTo>
                  <a:cubicBezTo>
                    <a:pt x="1" y="809"/>
                    <a:pt x="102" y="910"/>
                    <a:pt x="232" y="910"/>
                  </a:cubicBezTo>
                  <a:lnTo>
                    <a:pt x="2050" y="910"/>
                  </a:lnTo>
                  <a:cubicBezTo>
                    <a:pt x="2180" y="910"/>
                    <a:pt x="2281" y="809"/>
                    <a:pt x="2281" y="679"/>
                  </a:cubicBezTo>
                  <a:lnTo>
                    <a:pt x="2281" y="232"/>
                  </a:lnTo>
                  <a:cubicBezTo>
                    <a:pt x="2281" y="102"/>
                    <a:pt x="2180" y="1"/>
                    <a:pt x="2050" y="1"/>
                  </a:cubicBezTo>
                  <a:close/>
                </a:path>
              </a:pathLst>
            </a:custGeom>
            <a:solidFill>
              <a:srgbClr val="8C9E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6" name="Google Shape;2816;p82"/>
            <p:cNvSpPr/>
            <p:nvPr/>
          </p:nvSpPr>
          <p:spPr>
            <a:xfrm>
              <a:off x="6734576" y="1706893"/>
              <a:ext cx="59823" cy="12138"/>
            </a:xfrm>
            <a:custGeom>
              <a:rect b="b" l="l" r="r" t="t"/>
              <a:pathLst>
                <a:path extrusionOk="0" h="463" w="2282">
                  <a:moveTo>
                    <a:pt x="232" y="0"/>
                  </a:moveTo>
                  <a:cubicBezTo>
                    <a:pt x="102" y="0"/>
                    <a:pt x="1" y="101"/>
                    <a:pt x="1" y="231"/>
                  </a:cubicBezTo>
                  <a:cubicBezTo>
                    <a:pt x="1" y="361"/>
                    <a:pt x="102" y="462"/>
                    <a:pt x="232" y="462"/>
                  </a:cubicBezTo>
                  <a:lnTo>
                    <a:pt x="2050" y="462"/>
                  </a:lnTo>
                  <a:cubicBezTo>
                    <a:pt x="2180" y="462"/>
                    <a:pt x="2281" y="361"/>
                    <a:pt x="2281" y="231"/>
                  </a:cubicBezTo>
                  <a:cubicBezTo>
                    <a:pt x="2281" y="101"/>
                    <a:pt x="2180" y="0"/>
                    <a:pt x="205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17" name="Google Shape;2817;p82"/>
          <p:cNvGrpSpPr/>
          <p:nvPr/>
        </p:nvGrpSpPr>
        <p:grpSpPr>
          <a:xfrm>
            <a:off x="6988887" y="1538854"/>
            <a:ext cx="499920" cy="300136"/>
            <a:chOff x="6988887" y="1538854"/>
            <a:chExt cx="499920" cy="300136"/>
          </a:xfrm>
        </p:grpSpPr>
        <p:sp>
          <p:nvSpPr>
            <p:cNvPr id="2818" name="Google Shape;2818;p82"/>
            <p:cNvSpPr/>
            <p:nvPr/>
          </p:nvSpPr>
          <p:spPr>
            <a:xfrm>
              <a:off x="7052826" y="1538854"/>
              <a:ext cx="372777" cy="247155"/>
            </a:xfrm>
            <a:custGeom>
              <a:rect b="b" l="l" r="r" t="t"/>
              <a:pathLst>
                <a:path extrusionOk="0" h="9428" w="14220">
                  <a:moveTo>
                    <a:pt x="622" y="1"/>
                  </a:moveTo>
                  <a:cubicBezTo>
                    <a:pt x="275" y="1"/>
                    <a:pt x="1" y="290"/>
                    <a:pt x="1" y="636"/>
                  </a:cubicBezTo>
                  <a:lnTo>
                    <a:pt x="1" y="9427"/>
                  </a:lnTo>
                  <a:lnTo>
                    <a:pt x="14220" y="9427"/>
                  </a:lnTo>
                  <a:lnTo>
                    <a:pt x="14220" y="636"/>
                  </a:lnTo>
                  <a:cubicBezTo>
                    <a:pt x="14220" y="290"/>
                    <a:pt x="13931" y="1"/>
                    <a:pt x="13585" y="1"/>
                  </a:cubicBezTo>
                  <a:close/>
                </a:path>
              </a:pathLst>
            </a:custGeom>
            <a:solidFill>
              <a:srgbClr val="6D81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9" name="Google Shape;2819;p82"/>
            <p:cNvSpPr/>
            <p:nvPr/>
          </p:nvSpPr>
          <p:spPr>
            <a:xfrm>
              <a:off x="6988887" y="1773872"/>
              <a:ext cx="499920" cy="33319"/>
            </a:xfrm>
            <a:custGeom>
              <a:rect b="b" l="l" r="r" t="t"/>
              <a:pathLst>
                <a:path extrusionOk="0" h="1271" w="19070">
                  <a:moveTo>
                    <a:pt x="2425" y="0"/>
                  </a:moveTo>
                  <a:lnTo>
                    <a:pt x="0" y="924"/>
                  </a:lnTo>
                  <a:lnTo>
                    <a:pt x="0" y="1271"/>
                  </a:lnTo>
                  <a:lnTo>
                    <a:pt x="19069" y="1271"/>
                  </a:lnTo>
                  <a:lnTo>
                    <a:pt x="19069" y="924"/>
                  </a:lnTo>
                  <a:lnTo>
                    <a:pt x="1665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0" name="Google Shape;2820;p82"/>
            <p:cNvSpPr/>
            <p:nvPr/>
          </p:nvSpPr>
          <p:spPr>
            <a:xfrm>
              <a:off x="6988887" y="1798095"/>
              <a:ext cx="499920" cy="40895"/>
            </a:xfrm>
            <a:custGeom>
              <a:rect b="b" l="l" r="r" t="t"/>
              <a:pathLst>
                <a:path extrusionOk="0" h="1560" w="19070">
                  <a:moveTo>
                    <a:pt x="0" y="0"/>
                  </a:moveTo>
                  <a:lnTo>
                    <a:pt x="0" y="347"/>
                  </a:lnTo>
                  <a:cubicBezTo>
                    <a:pt x="0" y="1011"/>
                    <a:pt x="549" y="1559"/>
                    <a:pt x="1227" y="1559"/>
                  </a:cubicBezTo>
                  <a:lnTo>
                    <a:pt x="17842" y="1559"/>
                  </a:lnTo>
                  <a:cubicBezTo>
                    <a:pt x="18521" y="1559"/>
                    <a:pt x="19069" y="1011"/>
                    <a:pt x="19069" y="347"/>
                  </a:cubicBezTo>
                  <a:lnTo>
                    <a:pt x="19069" y="0"/>
                  </a:lnTo>
                  <a:close/>
                </a:path>
              </a:pathLst>
            </a:custGeom>
            <a:solidFill>
              <a:srgbClr val="F2F3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1" name="Google Shape;2821;p82"/>
            <p:cNvSpPr/>
            <p:nvPr/>
          </p:nvSpPr>
          <p:spPr>
            <a:xfrm>
              <a:off x="7149323" y="1798095"/>
              <a:ext cx="180543" cy="29544"/>
            </a:xfrm>
            <a:custGeom>
              <a:rect b="b" l="l" r="r" t="t"/>
              <a:pathLst>
                <a:path extrusionOk="0" h="1127" w="6887">
                  <a:moveTo>
                    <a:pt x="1" y="0"/>
                  </a:moveTo>
                  <a:lnTo>
                    <a:pt x="1040" y="1039"/>
                  </a:lnTo>
                  <a:cubicBezTo>
                    <a:pt x="1083" y="1097"/>
                    <a:pt x="1156" y="1126"/>
                    <a:pt x="1242" y="1126"/>
                  </a:cubicBezTo>
                  <a:lnTo>
                    <a:pt x="5645" y="1126"/>
                  </a:lnTo>
                  <a:cubicBezTo>
                    <a:pt x="5717" y="1126"/>
                    <a:pt x="5804" y="1097"/>
                    <a:pt x="5847" y="1039"/>
                  </a:cubicBezTo>
                  <a:lnTo>
                    <a:pt x="6887" y="0"/>
                  </a:lnTo>
                  <a:lnTo>
                    <a:pt x="6064" y="0"/>
                  </a:lnTo>
                  <a:lnTo>
                    <a:pt x="5515" y="549"/>
                  </a:lnTo>
                  <a:lnTo>
                    <a:pt x="1358" y="549"/>
                  </a:lnTo>
                  <a:lnTo>
                    <a:pt x="809" y="0"/>
                  </a:lnTo>
                  <a:close/>
                </a:path>
              </a:pathLst>
            </a:custGeom>
            <a:solidFill>
              <a:srgbClr val="94A5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2" name="Google Shape;2822;p82"/>
            <p:cNvSpPr/>
            <p:nvPr/>
          </p:nvSpPr>
          <p:spPr>
            <a:xfrm>
              <a:off x="7052826" y="1562317"/>
              <a:ext cx="372777" cy="188119"/>
            </a:xfrm>
            <a:custGeom>
              <a:rect b="b" l="l" r="r" t="t"/>
              <a:pathLst>
                <a:path extrusionOk="0" h="7176" w="14220">
                  <a:moveTo>
                    <a:pt x="1" y="1"/>
                  </a:moveTo>
                  <a:lnTo>
                    <a:pt x="1" y="7175"/>
                  </a:lnTo>
                  <a:lnTo>
                    <a:pt x="14220" y="7175"/>
                  </a:lnTo>
                  <a:lnTo>
                    <a:pt x="14220" y="1"/>
                  </a:lnTo>
                  <a:close/>
                </a:path>
              </a:pathLst>
            </a:custGeom>
            <a:solidFill>
              <a:srgbClr val="91A2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3" name="Google Shape;2823;p82"/>
            <p:cNvSpPr/>
            <p:nvPr/>
          </p:nvSpPr>
          <p:spPr>
            <a:xfrm>
              <a:off x="7052826" y="1562317"/>
              <a:ext cx="139674" cy="188119"/>
            </a:xfrm>
            <a:custGeom>
              <a:rect b="b" l="l" r="r" t="t"/>
              <a:pathLst>
                <a:path extrusionOk="0" h="7176" w="5328">
                  <a:moveTo>
                    <a:pt x="1" y="1"/>
                  </a:moveTo>
                  <a:lnTo>
                    <a:pt x="1" y="7175"/>
                  </a:lnTo>
                  <a:lnTo>
                    <a:pt x="5327" y="7175"/>
                  </a:lnTo>
                  <a:lnTo>
                    <a:pt x="532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4" name="Google Shape;2824;p82"/>
            <p:cNvSpPr/>
            <p:nvPr/>
          </p:nvSpPr>
          <p:spPr>
            <a:xfrm>
              <a:off x="7087639" y="1601692"/>
              <a:ext cx="44697" cy="25376"/>
            </a:xfrm>
            <a:custGeom>
              <a:rect b="b" l="l" r="r" t="t"/>
              <a:pathLst>
                <a:path extrusionOk="0" h="968" w="1705">
                  <a:moveTo>
                    <a:pt x="189" y="0"/>
                  </a:moveTo>
                  <a:cubicBezTo>
                    <a:pt x="87" y="0"/>
                    <a:pt x="1" y="72"/>
                    <a:pt x="1" y="173"/>
                  </a:cubicBezTo>
                  <a:lnTo>
                    <a:pt x="1" y="794"/>
                  </a:lnTo>
                  <a:cubicBezTo>
                    <a:pt x="1" y="881"/>
                    <a:pt x="87" y="967"/>
                    <a:pt x="189" y="967"/>
                  </a:cubicBezTo>
                  <a:lnTo>
                    <a:pt x="1517" y="967"/>
                  </a:lnTo>
                  <a:cubicBezTo>
                    <a:pt x="1618" y="967"/>
                    <a:pt x="1704" y="881"/>
                    <a:pt x="1704" y="794"/>
                  </a:cubicBezTo>
                  <a:lnTo>
                    <a:pt x="1704" y="173"/>
                  </a:lnTo>
                  <a:cubicBezTo>
                    <a:pt x="1704" y="72"/>
                    <a:pt x="1618" y="0"/>
                    <a:pt x="1517" y="0"/>
                  </a:cubicBezTo>
                  <a:close/>
                </a:path>
              </a:pathLst>
            </a:custGeom>
            <a:solidFill>
              <a:srgbClr val="F2F3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5" name="Google Shape;2825;p82"/>
            <p:cNvSpPr/>
            <p:nvPr/>
          </p:nvSpPr>
          <p:spPr>
            <a:xfrm>
              <a:off x="7077442" y="1642561"/>
              <a:ext cx="100299" cy="15152"/>
            </a:xfrm>
            <a:custGeom>
              <a:rect b="b" l="l" r="r" t="t"/>
              <a:pathLst>
                <a:path extrusionOk="0" h="578" w="3826">
                  <a:moveTo>
                    <a:pt x="390" y="0"/>
                  </a:moveTo>
                  <a:cubicBezTo>
                    <a:pt x="0" y="0"/>
                    <a:pt x="0" y="578"/>
                    <a:pt x="390" y="578"/>
                  </a:cubicBezTo>
                  <a:lnTo>
                    <a:pt x="3436" y="578"/>
                  </a:lnTo>
                  <a:cubicBezTo>
                    <a:pt x="3825" y="578"/>
                    <a:pt x="3825" y="0"/>
                    <a:pt x="3436" y="0"/>
                  </a:cubicBezTo>
                  <a:close/>
                </a:path>
              </a:pathLst>
            </a:custGeom>
            <a:solidFill>
              <a:srgbClr val="F2F3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6" name="Google Shape;2826;p82"/>
            <p:cNvSpPr/>
            <p:nvPr/>
          </p:nvSpPr>
          <p:spPr>
            <a:xfrm>
              <a:off x="7122846" y="1671686"/>
              <a:ext cx="44670" cy="25769"/>
            </a:xfrm>
            <a:custGeom>
              <a:rect b="b" l="l" r="r" t="t"/>
              <a:pathLst>
                <a:path extrusionOk="0" h="983" w="1704">
                  <a:moveTo>
                    <a:pt x="188" y="1"/>
                  </a:moveTo>
                  <a:cubicBezTo>
                    <a:pt x="87" y="1"/>
                    <a:pt x="0" y="87"/>
                    <a:pt x="0" y="188"/>
                  </a:cubicBezTo>
                  <a:lnTo>
                    <a:pt x="0" y="795"/>
                  </a:lnTo>
                  <a:cubicBezTo>
                    <a:pt x="0" y="896"/>
                    <a:pt x="87" y="982"/>
                    <a:pt x="188" y="982"/>
                  </a:cubicBezTo>
                  <a:lnTo>
                    <a:pt x="1516" y="982"/>
                  </a:lnTo>
                  <a:cubicBezTo>
                    <a:pt x="1617" y="982"/>
                    <a:pt x="1704" y="896"/>
                    <a:pt x="1704" y="795"/>
                  </a:cubicBezTo>
                  <a:lnTo>
                    <a:pt x="1704" y="188"/>
                  </a:lnTo>
                  <a:cubicBezTo>
                    <a:pt x="1704" y="87"/>
                    <a:pt x="1617" y="1"/>
                    <a:pt x="1516" y="1"/>
                  </a:cubicBezTo>
                  <a:close/>
                </a:path>
              </a:pathLst>
            </a:custGeom>
            <a:solidFill>
              <a:srgbClr val="F2F3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7" name="Google Shape;2827;p82"/>
            <p:cNvSpPr/>
            <p:nvPr/>
          </p:nvSpPr>
          <p:spPr>
            <a:xfrm>
              <a:off x="7077442" y="1712948"/>
              <a:ext cx="100299" cy="15152"/>
            </a:xfrm>
            <a:custGeom>
              <a:rect b="b" l="l" r="r" t="t"/>
              <a:pathLst>
                <a:path extrusionOk="0" h="578" w="3826">
                  <a:moveTo>
                    <a:pt x="390" y="0"/>
                  </a:moveTo>
                  <a:cubicBezTo>
                    <a:pt x="0" y="0"/>
                    <a:pt x="0" y="578"/>
                    <a:pt x="390" y="578"/>
                  </a:cubicBezTo>
                  <a:lnTo>
                    <a:pt x="3436" y="578"/>
                  </a:lnTo>
                  <a:cubicBezTo>
                    <a:pt x="3825" y="578"/>
                    <a:pt x="3825" y="0"/>
                    <a:pt x="3436" y="0"/>
                  </a:cubicBezTo>
                  <a:close/>
                </a:path>
              </a:pathLst>
            </a:custGeom>
            <a:solidFill>
              <a:srgbClr val="F2F3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8" name="Google Shape;2828;p82"/>
            <p:cNvSpPr/>
            <p:nvPr/>
          </p:nvSpPr>
          <p:spPr>
            <a:xfrm>
              <a:off x="7228807" y="1623922"/>
              <a:ext cx="51041" cy="79589"/>
            </a:xfrm>
            <a:custGeom>
              <a:rect b="b" l="l" r="r" t="t"/>
              <a:pathLst>
                <a:path extrusionOk="0" h="3036" w="1947">
                  <a:moveTo>
                    <a:pt x="1529" y="1"/>
                  </a:moveTo>
                  <a:cubicBezTo>
                    <a:pt x="1462" y="1"/>
                    <a:pt x="1392" y="27"/>
                    <a:pt x="1328" y="90"/>
                  </a:cubicBezTo>
                  <a:lnTo>
                    <a:pt x="116" y="1317"/>
                  </a:lnTo>
                  <a:cubicBezTo>
                    <a:pt x="0" y="1433"/>
                    <a:pt x="0" y="1606"/>
                    <a:pt x="116" y="1722"/>
                  </a:cubicBezTo>
                  <a:lnTo>
                    <a:pt x="1328" y="2949"/>
                  </a:lnTo>
                  <a:cubicBezTo>
                    <a:pt x="1386" y="2992"/>
                    <a:pt x="1458" y="3035"/>
                    <a:pt x="1530" y="3035"/>
                  </a:cubicBezTo>
                  <a:cubicBezTo>
                    <a:pt x="1790" y="3035"/>
                    <a:pt x="1920" y="2718"/>
                    <a:pt x="1747" y="2544"/>
                  </a:cubicBezTo>
                  <a:lnTo>
                    <a:pt x="722" y="1520"/>
                  </a:lnTo>
                  <a:lnTo>
                    <a:pt x="1747" y="495"/>
                  </a:lnTo>
                  <a:cubicBezTo>
                    <a:pt x="1947" y="295"/>
                    <a:pt x="1754" y="1"/>
                    <a:pt x="1529" y="1"/>
                  </a:cubicBezTo>
                  <a:close/>
                </a:path>
              </a:pathLst>
            </a:custGeom>
            <a:solidFill>
              <a:srgbClr val="F2F3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9" name="Google Shape;2829;p82"/>
            <p:cNvSpPr/>
            <p:nvPr/>
          </p:nvSpPr>
          <p:spPr>
            <a:xfrm>
              <a:off x="7342449" y="1624079"/>
              <a:ext cx="50988" cy="79431"/>
            </a:xfrm>
            <a:custGeom>
              <a:rect b="b" l="l" r="r" t="t"/>
              <a:pathLst>
                <a:path extrusionOk="0" h="3030" w="1945">
                  <a:moveTo>
                    <a:pt x="420" y="1"/>
                  </a:moveTo>
                  <a:cubicBezTo>
                    <a:pt x="194" y="1"/>
                    <a:pt x="0" y="291"/>
                    <a:pt x="212" y="503"/>
                  </a:cubicBezTo>
                  <a:lnTo>
                    <a:pt x="1223" y="1514"/>
                  </a:lnTo>
                  <a:lnTo>
                    <a:pt x="212" y="2538"/>
                  </a:lnTo>
                  <a:cubicBezTo>
                    <a:pt x="25" y="2712"/>
                    <a:pt x="155" y="3029"/>
                    <a:pt x="415" y="3029"/>
                  </a:cubicBezTo>
                  <a:cubicBezTo>
                    <a:pt x="487" y="3029"/>
                    <a:pt x="559" y="2986"/>
                    <a:pt x="617" y="2943"/>
                  </a:cubicBezTo>
                  <a:lnTo>
                    <a:pt x="1844" y="1716"/>
                  </a:lnTo>
                  <a:cubicBezTo>
                    <a:pt x="1945" y="1600"/>
                    <a:pt x="1945" y="1427"/>
                    <a:pt x="1844" y="1311"/>
                  </a:cubicBezTo>
                  <a:lnTo>
                    <a:pt x="617" y="84"/>
                  </a:lnTo>
                  <a:cubicBezTo>
                    <a:pt x="555" y="26"/>
                    <a:pt x="486" y="1"/>
                    <a:pt x="420" y="1"/>
                  </a:cubicBezTo>
                  <a:close/>
                </a:path>
              </a:pathLst>
            </a:custGeom>
            <a:solidFill>
              <a:srgbClr val="F2F3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0" name="Google Shape;2830;p82"/>
            <p:cNvSpPr/>
            <p:nvPr/>
          </p:nvSpPr>
          <p:spPr>
            <a:xfrm>
              <a:off x="7287450" y="1614485"/>
              <a:ext cx="48734" cy="98490"/>
            </a:xfrm>
            <a:custGeom>
              <a:rect b="b" l="l" r="r" t="t"/>
              <a:pathLst>
                <a:path extrusionOk="0" h="3757" w="1859">
                  <a:moveTo>
                    <a:pt x="1494" y="1"/>
                  </a:moveTo>
                  <a:cubicBezTo>
                    <a:pt x="1388" y="1"/>
                    <a:pt x="1281" y="57"/>
                    <a:pt x="1228" y="191"/>
                  </a:cubicBezTo>
                  <a:lnTo>
                    <a:pt x="73" y="3366"/>
                  </a:lnTo>
                  <a:cubicBezTo>
                    <a:pt x="1" y="3554"/>
                    <a:pt x="131" y="3742"/>
                    <a:pt x="333" y="3756"/>
                  </a:cubicBezTo>
                  <a:cubicBezTo>
                    <a:pt x="463" y="3756"/>
                    <a:pt x="564" y="3684"/>
                    <a:pt x="607" y="3568"/>
                  </a:cubicBezTo>
                  <a:lnTo>
                    <a:pt x="1776" y="393"/>
                  </a:lnTo>
                  <a:cubicBezTo>
                    <a:pt x="1858" y="165"/>
                    <a:pt x="1676" y="1"/>
                    <a:pt x="1494" y="1"/>
                  </a:cubicBezTo>
                  <a:close/>
                </a:path>
              </a:pathLst>
            </a:custGeom>
            <a:solidFill>
              <a:srgbClr val="F2F3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31" name="Google Shape;2831;p82"/>
          <p:cNvGrpSpPr/>
          <p:nvPr/>
        </p:nvGrpSpPr>
        <p:grpSpPr>
          <a:xfrm>
            <a:off x="8050359" y="1520687"/>
            <a:ext cx="279321" cy="336837"/>
            <a:chOff x="8050359" y="1520687"/>
            <a:chExt cx="279321" cy="336837"/>
          </a:xfrm>
        </p:grpSpPr>
        <p:sp>
          <p:nvSpPr>
            <p:cNvPr id="2832" name="Google Shape;2832;p82"/>
            <p:cNvSpPr/>
            <p:nvPr/>
          </p:nvSpPr>
          <p:spPr>
            <a:xfrm>
              <a:off x="8153305" y="1520687"/>
              <a:ext cx="68500" cy="45064"/>
            </a:xfrm>
            <a:custGeom>
              <a:rect b="b" l="l" r="r" t="t"/>
              <a:pathLst>
                <a:path extrusionOk="0" h="1719" w="2613">
                  <a:moveTo>
                    <a:pt x="1242" y="1"/>
                  </a:moveTo>
                  <a:cubicBezTo>
                    <a:pt x="549" y="1"/>
                    <a:pt x="0" y="549"/>
                    <a:pt x="0" y="1242"/>
                  </a:cubicBezTo>
                  <a:lnTo>
                    <a:pt x="0" y="1719"/>
                  </a:lnTo>
                  <a:lnTo>
                    <a:pt x="375" y="1719"/>
                  </a:lnTo>
                  <a:lnTo>
                    <a:pt x="375" y="1242"/>
                  </a:lnTo>
                  <a:cubicBezTo>
                    <a:pt x="375" y="766"/>
                    <a:pt x="765" y="376"/>
                    <a:pt x="1242" y="376"/>
                  </a:cubicBezTo>
                  <a:lnTo>
                    <a:pt x="1371" y="376"/>
                  </a:lnTo>
                  <a:cubicBezTo>
                    <a:pt x="1848" y="376"/>
                    <a:pt x="2238" y="766"/>
                    <a:pt x="2238" y="1242"/>
                  </a:cubicBezTo>
                  <a:lnTo>
                    <a:pt x="2238" y="1719"/>
                  </a:lnTo>
                  <a:lnTo>
                    <a:pt x="2613" y="1719"/>
                  </a:lnTo>
                  <a:lnTo>
                    <a:pt x="2613" y="1242"/>
                  </a:lnTo>
                  <a:cubicBezTo>
                    <a:pt x="2613" y="549"/>
                    <a:pt x="2064" y="1"/>
                    <a:pt x="1371" y="1"/>
                  </a:cubicBezTo>
                  <a:close/>
                </a:path>
              </a:pathLst>
            </a:custGeom>
            <a:solidFill>
              <a:srgbClr val="889A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3" name="Google Shape;2833;p82"/>
            <p:cNvSpPr/>
            <p:nvPr/>
          </p:nvSpPr>
          <p:spPr>
            <a:xfrm>
              <a:off x="8084045" y="1599411"/>
              <a:ext cx="206653" cy="258113"/>
            </a:xfrm>
            <a:custGeom>
              <a:rect b="b" l="l" r="r" t="t"/>
              <a:pathLst>
                <a:path extrusionOk="0" h="9846" w="7883">
                  <a:moveTo>
                    <a:pt x="0" y="1"/>
                  </a:moveTo>
                  <a:lnTo>
                    <a:pt x="491" y="9196"/>
                  </a:lnTo>
                  <a:cubicBezTo>
                    <a:pt x="520" y="9571"/>
                    <a:pt x="823" y="9845"/>
                    <a:pt x="1184" y="9845"/>
                  </a:cubicBezTo>
                  <a:lnTo>
                    <a:pt x="6670" y="9845"/>
                  </a:lnTo>
                  <a:cubicBezTo>
                    <a:pt x="7031" y="9845"/>
                    <a:pt x="7334" y="9571"/>
                    <a:pt x="7363" y="9210"/>
                  </a:cubicBezTo>
                  <a:lnTo>
                    <a:pt x="7882" y="1"/>
                  </a:lnTo>
                  <a:close/>
                </a:path>
              </a:pathLst>
            </a:custGeom>
            <a:solidFill>
              <a:srgbClr val="889A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4" name="Google Shape;2834;p82"/>
            <p:cNvSpPr/>
            <p:nvPr/>
          </p:nvSpPr>
          <p:spPr>
            <a:xfrm>
              <a:off x="8097284" y="1599411"/>
              <a:ext cx="193781" cy="258113"/>
            </a:xfrm>
            <a:custGeom>
              <a:rect b="b" l="l" r="r" t="t"/>
              <a:pathLst>
                <a:path extrusionOk="0" h="9846" w="7392">
                  <a:moveTo>
                    <a:pt x="5096" y="1"/>
                  </a:moveTo>
                  <a:lnTo>
                    <a:pt x="4865" y="8575"/>
                  </a:lnTo>
                  <a:cubicBezTo>
                    <a:pt x="4851" y="8950"/>
                    <a:pt x="4548" y="9239"/>
                    <a:pt x="4173" y="9239"/>
                  </a:cubicBezTo>
                  <a:lnTo>
                    <a:pt x="1" y="9239"/>
                  </a:lnTo>
                  <a:cubicBezTo>
                    <a:pt x="44" y="9586"/>
                    <a:pt x="333" y="9845"/>
                    <a:pt x="679" y="9845"/>
                  </a:cubicBezTo>
                  <a:lnTo>
                    <a:pt x="6165" y="9845"/>
                  </a:lnTo>
                  <a:cubicBezTo>
                    <a:pt x="6540" y="9845"/>
                    <a:pt x="6843" y="9571"/>
                    <a:pt x="6858" y="9196"/>
                  </a:cubicBezTo>
                  <a:lnTo>
                    <a:pt x="7392" y="1"/>
                  </a:lnTo>
                  <a:close/>
                </a:path>
              </a:pathLst>
            </a:custGeom>
            <a:solidFill>
              <a:srgbClr val="9FAE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5" name="Google Shape;2835;p82"/>
            <p:cNvSpPr/>
            <p:nvPr/>
          </p:nvSpPr>
          <p:spPr>
            <a:xfrm>
              <a:off x="8084045" y="1553613"/>
              <a:ext cx="206260" cy="42809"/>
            </a:xfrm>
            <a:custGeom>
              <a:rect b="b" l="l" r="r" t="t"/>
              <a:pathLst>
                <a:path extrusionOk="0" h="1633" w="7868">
                  <a:moveTo>
                    <a:pt x="1588" y="1"/>
                  </a:moveTo>
                  <a:cubicBezTo>
                    <a:pt x="708" y="1"/>
                    <a:pt x="0" y="708"/>
                    <a:pt x="0" y="1574"/>
                  </a:cubicBezTo>
                  <a:lnTo>
                    <a:pt x="0" y="1632"/>
                  </a:lnTo>
                  <a:lnTo>
                    <a:pt x="7868" y="1632"/>
                  </a:lnTo>
                  <a:lnTo>
                    <a:pt x="7868" y="1574"/>
                  </a:lnTo>
                  <a:cubicBezTo>
                    <a:pt x="7868" y="708"/>
                    <a:pt x="7160" y="1"/>
                    <a:pt x="6294" y="1"/>
                  </a:cubicBezTo>
                  <a:close/>
                </a:path>
              </a:pathLst>
            </a:custGeom>
            <a:solidFill>
              <a:srgbClr val="CDD7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6" name="Google Shape;2836;p82"/>
            <p:cNvSpPr/>
            <p:nvPr/>
          </p:nvSpPr>
          <p:spPr>
            <a:xfrm>
              <a:off x="8204372" y="1553613"/>
              <a:ext cx="86326" cy="42809"/>
            </a:xfrm>
            <a:custGeom>
              <a:rect b="b" l="l" r="r" t="t"/>
              <a:pathLst>
                <a:path extrusionOk="0" h="1633" w="3293">
                  <a:moveTo>
                    <a:pt x="1" y="1"/>
                  </a:moveTo>
                  <a:cubicBezTo>
                    <a:pt x="881" y="1"/>
                    <a:pt x="1603" y="723"/>
                    <a:pt x="1603" y="1603"/>
                  </a:cubicBezTo>
                  <a:lnTo>
                    <a:pt x="1603" y="1632"/>
                  </a:lnTo>
                  <a:lnTo>
                    <a:pt x="3292" y="1632"/>
                  </a:lnTo>
                  <a:lnTo>
                    <a:pt x="3292" y="1603"/>
                  </a:lnTo>
                  <a:cubicBezTo>
                    <a:pt x="3292" y="723"/>
                    <a:pt x="2570" y="1"/>
                    <a:pt x="1675"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7" name="Google Shape;2837;p82"/>
            <p:cNvSpPr/>
            <p:nvPr/>
          </p:nvSpPr>
          <p:spPr>
            <a:xfrm>
              <a:off x="8050752" y="1578963"/>
              <a:ext cx="273606" cy="30698"/>
            </a:xfrm>
            <a:custGeom>
              <a:rect b="b" l="l" r="r" t="t"/>
              <a:pathLst>
                <a:path extrusionOk="0" h="1171" w="10437">
                  <a:moveTo>
                    <a:pt x="563" y="1"/>
                  </a:moveTo>
                  <a:cubicBezTo>
                    <a:pt x="246" y="1"/>
                    <a:pt x="0" y="261"/>
                    <a:pt x="0" y="578"/>
                  </a:cubicBezTo>
                  <a:lnTo>
                    <a:pt x="0" y="593"/>
                  </a:lnTo>
                  <a:cubicBezTo>
                    <a:pt x="0" y="910"/>
                    <a:pt x="246" y="1170"/>
                    <a:pt x="563" y="1170"/>
                  </a:cubicBezTo>
                  <a:lnTo>
                    <a:pt x="9860" y="1170"/>
                  </a:lnTo>
                  <a:cubicBezTo>
                    <a:pt x="10177" y="1170"/>
                    <a:pt x="10437" y="910"/>
                    <a:pt x="10437" y="593"/>
                  </a:cubicBezTo>
                  <a:lnTo>
                    <a:pt x="10437" y="578"/>
                  </a:lnTo>
                  <a:cubicBezTo>
                    <a:pt x="10437" y="261"/>
                    <a:pt x="10177" y="1"/>
                    <a:pt x="9860" y="1"/>
                  </a:cubicBezTo>
                  <a:close/>
                </a:path>
              </a:pathLst>
            </a:custGeom>
            <a:solidFill>
              <a:srgbClr val="889A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8" name="Google Shape;2838;p82"/>
            <p:cNvSpPr/>
            <p:nvPr/>
          </p:nvSpPr>
          <p:spPr>
            <a:xfrm>
              <a:off x="8050359" y="1578963"/>
              <a:ext cx="279321" cy="30698"/>
            </a:xfrm>
            <a:custGeom>
              <a:rect b="b" l="l" r="r" t="t"/>
              <a:pathLst>
                <a:path extrusionOk="0" h="1171" w="10655">
                  <a:moveTo>
                    <a:pt x="8662" y="1"/>
                  </a:moveTo>
                  <a:cubicBezTo>
                    <a:pt x="8662" y="319"/>
                    <a:pt x="8388" y="578"/>
                    <a:pt x="8070" y="578"/>
                  </a:cubicBezTo>
                  <a:lnTo>
                    <a:pt x="1" y="578"/>
                  </a:lnTo>
                  <a:cubicBezTo>
                    <a:pt x="1" y="910"/>
                    <a:pt x="275" y="1170"/>
                    <a:pt x="593" y="1170"/>
                  </a:cubicBezTo>
                  <a:lnTo>
                    <a:pt x="9875" y="1170"/>
                  </a:lnTo>
                  <a:cubicBezTo>
                    <a:pt x="10654" y="1170"/>
                    <a:pt x="10654" y="1"/>
                    <a:pt x="9875" y="1"/>
                  </a:cubicBezTo>
                  <a:close/>
                </a:path>
              </a:pathLst>
            </a:custGeom>
            <a:solidFill>
              <a:srgbClr val="9FAE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9" name="Google Shape;2839;p82"/>
            <p:cNvSpPr/>
            <p:nvPr/>
          </p:nvSpPr>
          <p:spPr>
            <a:xfrm>
              <a:off x="8177895" y="1640647"/>
              <a:ext cx="19320" cy="165417"/>
            </a:xfrm>
            <a:custGeom>
              <a:rect b="b" l="l" r="r" t="t"/>
              <a:pathLst>
                <a:path extrusionOk="0" h="6310" w="737">
                  <a:moveTo>
                    <a:pt x="361" y="1"/>
                  </a:moveTo>
                  <a:cubicBezTo>
                    <a:pt x="159" y="1"/>
                    <a:pt x="0" y="160"/>
                    <a:pt x="0" y="362"/>
                  </a:cubicBezTo>
                  <a:lnTo>
                    <a:pt x="0" y="5948"/>
                  </a:lnTo>
                  <a:cubicBezTo>
                    <a:pt x="0" y="6150"/>
                    <a:pt x="159" y="6309"/>
                    <a:pt x="361" y="6309"/>
                  </a:cubicBezTo>
                  <a:lnTo>
                    <a:pt x="376" y="6309"/>
                  </a:lnTo>
                  <a:cubicBezTo>
                    <a:pt x="578" y="6309"/>
                    <a:pt x="737" y="6150"/>
                    <a:pt x="737" y="5948"/>
                  </a:cubicBezTo>
                  <a:lnTo>
                    <a:pt x="737" y="362"/>
                  </a:lnTo>
                  <a:cubicBezTo>
                    <a:pt x="737" y="160"/>
                    <a:pt x="578" y="1"/>
                    <a:pt x="376" y="1"/>
                  </a:cubicBezTo>
                  <a:close/>
                </a:path>
              </a:pathLst>
            </a:custGeom>
            <a:solidFill>
              <a:srgbClr val="87A0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0" name="Google Shape;2840;p82"/>
            <p:cNvSpPr/>
            <p:nvPr/>
          </p:nvSpPr>
          <p:spPr>
            <a:xfrm>
              <a:off x="8231819" y="1640647"/>
              <a:ext cx="23305" cy="165076"/>
            </a:xfrm>
            <a:custGeom>
              <a:rect b="b" l="l" r="r" t="t"/>
              <a:pathLst>
                <a:path extrusionOk="0" h="6297" w="889">
                  <a:moveTo>
                    <a:pt x="527" y="1"/>
                  </a:moveTo>
                  <a:cubicBezTo>
                    <a:pt x="325" y="1"/>
                    <a:pt x="166" y="145"/>
                    <a:pt x="166" y="347"/>
                  </a:cubicBezTo>
                  <a:lnTo>
                    <a:pt x="8" y="5919"/>
                  </a:lnTo>
                  <a:cubicBezTo>
                    <a:pt x="0" y="6170"/>
                    <a:pt x="185" y="6297"/>
                    <a:pt x="370" y="6297"/>
                  </a:cubicBezTo>
                  <a:cubicBezTo>
                    <a:pt x="546" y="6297"/>
                    <a:pt x="722" y="6181"/>
                    <a:pt x="729" y="5948"/>
                  </a:cubicBezTo>
                  <a:lnTo>
                    <a:pt x="888" y="362"/>
                  </a:lnTo>
                  <a:cubicBezTo>
                    <a:pt x="888" y="160"/>
                    <a:pt x="729" y="1"/>
                    <a:pt x="527" y="1"/>
                  </a:cubicBezTo>
                  <a:close/>
                </a:path>
              </a:pathLst>
            </a:custGeom>
            <a:solidFill>
              <a:srgbClr val="E7EC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1" name="Google Shape;2841;p82"/>
            <p:cNvSpPr/>
            <p:nvPr/>
          </p:nvSpPr>
          <p:spPr>
            <a:xfrm>
              <a:off x="8119986" y="1640647"/>
              <a:ext cx="23305" cy="165076"/>
            </a:xfrm>
            <a:custGeom>
              <a:rect b="b" l="l" r="r" t="t"/>
              <a:pathLst>
                <a:path extrusionOk="0" h="6297" w="889">
                  <a:moveTo>
                    <a:pt x="362" y="1"/>
                  </a:moveTo>
                  <a:cubicBezTo>
                    <a:pt x="160" y="1"/>
                    <a:pt x="1" y="160"/>
                    <a:pt x="1" y="362"/>
                  </a:cubicBezTo>
                  <a:lnTo>
                    <a:pt x="160" y="5948"/>
                  </a:lnTo>
                  <a:cubicBezTo>
                    <a:pt x="167" y="6181"/>
                    <a:pt x="343" y="6297"/>
                    <a:pt x="519" y="6297"/>
                  </a:cubicBezTo>
                  <a:cubicBezTo>
                    <a:pt x="704" y="6297"/>
                    <a:pt x="889" y="6170"/>
                    <a:pt x="881" y="5919"/>
                  </a:cubicBezTo>
                  <a:lnTo>
                    <a:pt x="723" y="347"/>
                  </a:lnTo>
                  <a:cubicBezTo>
                    <a:pt x="723" y="145"/>
                    <a:pt x="564" y="1"/>
                    <a:pt x="362" y="1"/>
                  </a:cubicBezTo>
                  <a:close/>
                </a:path>
              </a:pathLst>
            </a:custGeom>
            <a:solidFill>
              <a:srgbClr val="87A0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2" name="Google Shape;2842;p82"/>
            <p:cNvSpPr/>
            <p:nvPr/>
          </p:nvSpPr>
          <p:spPr>
            <a:xfrm>
              <a:off x="8179022" y="1640647"/>
              <a:ext cx="17826" cy="165023"/>
            </a:xfrm>
            <a:custGeom>
              <a:rect b="b" l="l" r="r" t="t"/>
              <a:pathLst>
                <a:path extrusionOk="0" h="6295" w="680">
                  <a:moveTo>
                    <a:pt x="318" y="1"/>
                  </a:moveTo>
                  <a:cubicBezTo>
                    <a:pt x="333" y="44"/>
                    <a:pt x="347" y="88"/>
                    <a:pt x="347" y="145"/>
                  </a:cubicBezTo>
                  <a:lnTo>
                    <a:pt x="347" y="5717"/>
                  </a:lnTo>
                  <a:cubicBezTo>
                    <a:pt x="347" y="5905"/>
                    <a:pt x="188" y="6064"/>
                    <a:pt x="1" y="6078"/>
                  </a:cubicBezTo>
                  <a:cubicBezTo>
                    <a:pt x="44" y="6208"/>
                    <a:pt x="174" y="6295"/>
                    <a:pt x="318" y="6295"/>
                  </a:cubicBezTo>
                  <a:cubicBezTo>
                    <a:pt x="520" y="6295"/>
                    <a:pt x="679" y="6136"/>
                    <a:pt x="679" y="5934"/>
                  </a:cubicBezTo>
                  <a:lnTo>
                    <a:pt x="679" y="362"/>
                  </a:lnTo>
                  <a:cubicBezTo>
                    <a:pt x="679" y="160"/>
                    <a:pt x="520" y="1"/>
                    <a:pt x="318" y="1"/>
                  </a:cubicBezTo>
                  <a:close/>
                </a:path>
              </a:pathLst>
            </a:custGeom>
            <a:solidFill>
              <a:srgbClr val="E7EC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3" name="Google Shape;2843;p82"/>
            <p:cNvSpPr/>
            <p:nvPr/>
          </p:nvSpPr>
          <p:spPr>
            <a:xfrm>
              <a:off x="8232763" y="1640647"/>
              <a:ext cx="22361" cy="164919"/>
            </a:xfrm>
            <a:custGeom>
              <a:rect b="b" l="l" r="r" t="t"/>
              <a:pathLst>
                <a:path extrusionOk="0" h="6291" w="853">
                  <a:moveTo>
                    <a:pt x="477" y="1"/>
                  </a:moveTo>
                  <a:cubicBezTo>
                    <a:pt x="491" y="44"/>
                    <a:pt x="506" y="102"/>
                    <a:pt x="506" y="145"/>
                  </a:cubicBezTo>
                  <a:lnTo>
                    <a:pt x="347" y="5732"/>
                  </a:lnTo>
                  <a:cubicBezTo>
                    <a:pt x="333" y="5919"/>
                    <a:pt x="188" y="6064"/>
                    <a:pt x="1" y="6078"/>
                  </a:cubicBezTo>
                  <a:cubicBezTo>
                    <a:pt x="61" y="6224"/>
                    <a:pt x="191" y="6291"/>
                    <a:pt x="323" y="6291"/>
                  </a:cubicBezTo>
                  <a:cubicBezTo>
                    <a:pt x="503" y="6291"/>
                    <a:pt x="685" y="6165"/>
                    <a:pt x="693" y="5948"/>
                  </a:cubicBezTo>
                  <a:lnTo>
                    <a:pt x="838" y="362"/>
                  </a:lnTo>
                  <a:cubicBezTo>
                    <a:pt x="852" y="160"/>
                    <a:pt x="693" y="1"/>
                    <a:pt x="491" y="1"/>
                  </a:cubicBezTo>
                  <a:close/>
                </a:path>
              </a:pathLst>
            </a:custGeom>
            <a:solidFill>
              <a:srgbClr val="576D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4" name="Google Shape;2844;p82"/>
            <p:cNvSpPr/>
            <p:nvPr/>
          </p:nvSpPr>
          <p:spPr>
            <a:xfrm>
              <a:off x="8124914" y="1640647"/>
              <a:ext cx="18403" cy="164683"/>
            </a:xfrm>
            <a:custGeom>
              <a:rect b="b" l="l" r="r" t="t"/>
              <a:pathLst>
                <a:path extrusionOk="0" h="6282" w="702">
                  <a:moveTo>
                    <a:pt x="174" y="1"/>
                  </a:moveTo>
                  <a:cubicBezTo>
                    <a:pt x="188" y="44"/>
                    <a:pt x="188" y="88"/>
                    <a:pt x="203" y="131"/>
                  </a:cubicBezTo>
                  <a:lnTo>
                    <a:pt x="347" y="5703"/>
                  </a:lnTo>
                  <a:cubicBezTo>
                    <a:pt x="347" y="5905"/>
                    <a:pt x="203" y="6064"/>
                    <a:pt x="0" y="6064"/>
                  </a:cubicBezTo>
                  <a:cubicBezTo>
                    <a:pt x="66" y="6214"/>
                    <a:pt x="200" y="6281"/>
                    <a:pt x="332" y="6281"/>
                  </a:cubicBezTo>
                  <a:cubicBezTo>
                    <a:pt x="518" y="6281"/>
                    <a:pt x="702" y="6147"/>
                    <a:pt x="693" y="5919"/>
                  </a:cubicBezTo>
                  <a:lnTo>
                    <a:pt x="535" y="347"/>
                  </a:lnTo>
                  <a:cubicBezTo>
                    <a:pt x="520" y="145"/>
                    <a:pt x="361" y="1"/>
                    <a:pt x="174" y="1"/>
                  </a:cubicBezTo>
                  <a:close/>
                </a:path>
              </a:pathLst>
            </a:custGeom>
            <a:solidFill>
              <a:srgbClr val="E7EC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45" name="Google Shape;2845;p82"/>
          <p:cNvGrpSpPr/>
          <p:nvPr/>
        </p:nvGrpSpPr>
        <p:grpSpPr>
          <a:xfrm>
            <a:off x="6093907" y="2461832"/>
            <a:ext cx="364441" cy="339091"/>
            <a:chOff x="6093907" y="2461832"/>
            <a:chExt cx="364441" cy="339091"/>
          </a:xfrm>
        </p:grpSpPr>
        <p:sp>
          <p:nvSpPr>
            <p:cNvPr id="2846" name="Google Shape;2846;p82"/>
            <p:cNvSpPr/>
            <p:nvPr/>
          </p:nvSpPr>
          <p:spPr>
            <a:xfrm>
              <a:off x="6094668" y="2515573"/>
              <a:ext cx="283070" cy="233890"/>
            </a:xfrm>
            <a:custGeom>
              <a:rect b="b" l="l" r="r" t="t"/>
              <a:pathLst>
                <a:path extrusionOk="0" h="8922" w="10798">
                  <a:moveTo>
                    <a:pt x="0" y="1"/>
                  </a:moveTo>
                  <a:lnTo>
                    <a:pt x="0" y="6857"/>
                  </a:lnTo>
                  <a:cubicBezTo>
                    <a:pt x="0" y="7998"/>
                    <a:pt x="2411" y="8922"/>
                    <a:pt x="5399" y="8922"/>
                  </a:cubicBezTo>
                  <a:lnTo>
                    <a:pt x="5875" y="8922"/>
                  </a:lnTo>
                  <a:cubicBezTo>
                    <a:pt x="8633" y="8821"/>
                    <a:pt x="10798" y="7940"/>
                    <a:pt x="10798" y="6872"/>
                  </a:cubicBezTo>
                  <a:lnTo>
                    <a:pt x="10798" y="1"/>
                  </a:lnTo>
                  <a:close/>
                </a:path>
              </a:pathLst>
            </a:custGeom>
            <a:solidFill>
              <a:srgbClr val="D0DA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7" name="Google Shape;2847;p82"/>
            <p:cNvSpPr/>
            <p:nvPr/>
          </p:nvSpPr>
          <p:spPr>
            <a:xfrm>
              <a:off x="6234682" y="2576497"/>
              <a:ext cx="143055" cy="172967"/>
            </a:xfrm>
            <a:custGeom>
              <a:rect b="b" l="l" r="r" t="t"/>
              <a:pathLst>
                <a:path extrusionOk="0" h="6598" w="5457">
                  <a:moveTo>
                    <a:pt x="3580" y="1"/>
                  </a:moveTo>
                  <a:cubicBezTo>
                    <a:pt x="3248" y="1"/>
                    <a:pt x="2974" y="275"/>
                    <a:pt x="2974" y="621"/>
                  </a:cubicBezTo>
                  <a:lnTo>
                    <a:pt x="2974" y="1127"/>
                  </a:lnTo>
                  <a:cubicBezTo>
                    <a:pt x="2757" y="1228"/>
                    <a:pt x="2555" y="1358"/>
                    <a:pt x="2353" y="1487"/>
                  </a:cubicBezTo>
                  <a:lnTo>
                    <a:pt x="1906" y="1228"/>
                  </a:lnTo>
                  <a:cubicBezTo>
                    <a:pt x="1809" y="1177"/>
                    <a:pt x="1706" y="1153"/>
                    <a:pt x="1605" y="1153"/>
                  </a:cubicBezTo>
                  <a:cubicBezTo>
                    <a:pt x="1391" y="1153"/>
                    <a:pt x="1186" y="1262"/>
                    <a:pt x="1069" y="1459"/>
                  </a:cubicBezTo>
                  <a:lnTo>
                    <a:pt x="159" y="3032"/>
                  </a:lnTo>
                  <a:cubicBezTo>
                    <a:pt x="0" y="3321"/>
                    <a:pt x="101" y="3696"/>
                    <a:pt x="390" y="3869"/>
                  </a:cubicBezTo>
                  <a:lnTo>
                    <a:pt x="852" y="4129"/>
                  </a:lnTo>
                  <a:cubicBezTo>
                    <a:pt x="823" y="4245"/>
                    <a:pt x="823" y="4375"/>
                    <a:pt x="823" y="4490"/>
                  </a:cubicBezTo>
                  <a:cubicBezTo>
                    <a:pt x="823" y="4606"/>
                    <a:pt x="838" y="4735"/>
                    <a:pt x="852" y="4851"/>
                  </a:cubicBezTo>
                  <a:lnTo>
                    <a:pt x="390" y="5111"/>
                  </a:lnTo>
                  <a:cubicBezTo>
                    <a:pt x="101" y="5284"/>
                    <a:pt x="0" y="5659"/>
                    <a:pt x="159" y="5948"/>
                  </a:cubicBezTo>
                  <a:lnTo>
                    <a:pt x="534" y="6598"/>
                  </a:lnTo>
                  <a:cubicBezTo>
                    <a:pt x="3292" y="6497"/>
                    <a:pt x="5457" y="5616"/>
                    <a:pt x="5457" y="4548"/>
                  </a:cubicBezTo>
                  <a:lnTo>
                    <a:pt x="5457" y="15"/>
                  </a:lnTo>
                  <a:lnTo>
                    <a:pt x="5442" y="1"/>
                  </a:lnTo>
                  <a:close/>
                </a:path>
              </a:pathLst>
            </a:custGeom>
            <a:solidFill>
              <a:srgbClr val="5C72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8" name="Google Shape;2848;p82"/>
            <p:cNvSpPr/>
            <p:nvPr/>
          </p:nvSpPr>
          <p:spPr>
            <a:xfrm>
              <a:off x="6094274" y="2515573"/>
              <a:ext cx="283463" cy="65118"/>
            </a:xfrm>
            <a:custGeom>
              <a:rect b="b" l="l" r="r" t="t"/>
              <a:pathLst>
                <a:path extrusionOk="0" h="2484" w="10813">
                  <a:moveTo>
                    <a:pt x="1" y="1"/>
                  </a:moveTo>
                  <a:lnTo>
                    <a:pt x="1" y="982"/>
                  </a:lnTo>
                  <a:cubicBezTo>
                    <a:pt x="419" y="1372"/>
                    <a:pt x="896" y="1675"/>
                    <a:pt x="1444" y="1863"/>
                  </a:cubicBezTo>
                  <a:cubicBezTo>
                    <a:pt x="2513" y="2267"/>
                    <a:pt x="3913" y="2483"/>
                    <a:pt x="5414" y="2483"/>
                  </a:cubicBezTo>
                  <a:cubicBezTo>
                    <a:pt x="6901" y="2483"/>
                    <a:pt x="8316" y="2267"/>
                    <a:pt x="9384" y="1863"/>
                  </a:cubicBezTo>
                  <a:cubicBezTo>
                    <a:pt x="9918" y="1675"/>
                    <a:pt x="10409" y="1372"/>
                    <a:pt x="10813" y="982"/>
                  </a:cubicBezTo>
                  <a:lnTo>
                    <a:pt x="10813" y="1"/>
                  </a:lnTo>
                  <a:close/>
                </a:path>
              </a:pathLst>
            </a:custGeom>
            <a:solidFill>
              <a:srgbClr val="5C72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9" name="Google Shape;2849;p82"/>
            <p:cNvSpPr/>
            <p:nvPr/>
          </p:nvSpPr>
          <p:spPr>
            <a:xfrm>
              <a:off x="6094668" y="2612070"/>
              <a:ext cx="283070" cy="137393"/>
            </a:xfrm>
            <a:custGeom>
              <a:rect b="b" l="l" r="r" t="t"/>
              <a:pathLst>
                <a:path extrusionOk="0" h="5241" w="10798">
                  <a:moveTo>
                    <a:pt x="0" y="1"/>
                  </a:moveTo>
                  <a:lnTo>
                    <a:pt x="0" y="3176"/>
                  </a:lnTo>
                  <a:cubicBezTo>
                    <a:pt x="0" y="4317"/>
                    <a:pt x="2411" y="5241"/>
                    <a:pt x="5399" y="5241"/>
                  </a:cubicBezTo>
                  <a:lnTo>
                    <a:pt x="5875" y="5241"/>
                  </a:lnTo>
                  <a:cubicBezTo>
                    <a:pt x="8633" y="5140"/>
                    <a:pt x="10798" y="4259"/>
                    <a:pt x="10798" y="3191"/>
                  </a:cubicBezTo>
                  <a:lnTo>
                    <a:pt x="10798" y="1"/>
                  </a:lnTo>
                  <a:cubicBezTo>
                    <a:pt x="10798" y="1127"/>
                    <a:pt x="8402" y="2050"/>
                    <a:pt x="5428" y="2050"/>
                  </a:cubicBezTo>
                  <a:lnTo>
                    <a:pt x="5399" y="2050"/>
                  </a:lnTo>
                  <a:cubicBezTo>
                    <a:pt x="2411" y="2050"/>
                    <a:pt x="0" y="1141"/>
                    <a:pt x="0" y="1"/>
                  </a:cubicBezTo>
                  <a:close/>
                </a:path>
              </a:pathLst>
            </a:custGeom>
            <a:solidFill>
              <a:srgbClr val="F6F7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0" name="Google Shape;2850;p82"/>
            <p:cNvSpPr/>
            <p:nvPr/>
          </p:nvSpPr>
          <p:spPr>
            <a:xfrm>
              <a:off x="6234682" y="2612070"/>
              <a:ext cx="143055" cy="137393"/>
            </a:xfrm>
            <a:custGeom>
              <a:rect b="b" l="l" r="r" t="t"/>
              <a:pathLst>
                <a:path extrusionOk="0" h="5241" w="5457">
                  <a:moveTo>
                    <a:pt x="5457" y="1"/>
                  </a:moveTo>
                  <a:cubicBezTo>
                    <a:pt x="5457" y="1127"/>
                    <a:pt x="3061" y="2050"/>
                    <a:pt x="87" y="2050"/>
                  </a:cubicBezTo>
                  <a:cubicBezTo>
                    <a:pt x="116" y="2238"/>
                    <a:pt x="217" y="2411"/>
                    <a:pt x="390" y="2512"/>
                  </a:cubicBezTo>
                  <a:lnTo>
                    <a:pt x="852" y="2772"/>
                  </a:lnTo>
                  <a:cubicBezTo>
                    <a:pt x="823" y="2888"/>
                    <a:pt x="823" y="3003"/>
                    <a:pt x="823" y="3133"/>
                  </a:cubicBezTo>
                  <a:cubicBezTo>
                    <a:pt x="823" y="3249"/>
                    <a:pt x="838" y="3378"/>
                    <a:pt x="852" y="3494"/>
                  </a:cubicBezTo>
                  <a:lnTo>
                    <a:pt x="390" y="3754"/>
                  </a:lnTo>
                  <a:cubicBezTo>
                    <a:pt x="101" y="3927"/>
                    <a:pt x="0" y="4302"/>
                    <a:pt x="159" y="4591"/>
                  </a:cubicBezTo>
                  <a:lnTo>
                    <a:pt x="534" y="5241"/>
                  </a:lnTo>
                  <a:cubicBezTo>
                    <a:pt x="3292" y="5140"/>
                    <a:pt x="5457" y="4259"/>
                    <a:pt x="5457" y="3191"/>
                  </a:cubicBezTo>
                  <a:lnTo>
                    <a:pt x="5457" y="1"/>
                  </a:lnTo>
                  <a:close/>
                </a:path>
              </a:pathLst>
            </a:custGeom>
            <a:solidFill>
              <a:srgbClr val="C5CC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1" name="Google Shape;2851;p82"/>
            <p:cNvSpPr/>
            <p:nvPr/>
          </p:nvSpPr>
          <p:spPr>
            <a:xfrm>
              <a:off x="6093907" y="2612070"/>
              <a:ext cx="283830" cy="66245"/>
            </a:xfrm>
            <a:custGeom>
              <a:rect b="b" l="l" r="r" t="t"/>
              <a:pathLst>
                <a:path extrusionOk="0" h="2527" w="10827">
                  <a:moveTo>
                    <a:pt x="0" y="1"/>
                  </a:moveTo>
                  <a:lnTo>
                    <a:pt x="0" y="1011"/>
                  </a:lnTo>
                  <a:cubicBezTo>
                    <a:pt x="405" y="1415"/>
                    <a:pt x="895" y="1718"/>
                    <a:pt x="1444" y="1892"/>
                  </a:cubicBezTo>
                  <a:cubicBezTo>
                    <a:pt x="2512" y="2296"/>
                    <a:pt x="3912" y="2527"/>
                    <a:pt x="5414" y="2527"/>
                  </a:cubicBezTo>
                  <a:cubicBezTo>
                    <a:pt x="6900" y="2527"/>
                    <a:pt x="8315" y="2296"/>
                    <a:pt x="9383" y="1892"/>
                  </a:cubicBezTo>
                  <a:cubicBezTo>
                    <a:pt x="9917" y="1718"/>
                    <a:pt x="10408" y="1415"/>
                    <a:pt x="10827" y="1011"/>
                  </a:cubicBezTo>
                  <a:lnTo>
                    <a:pt x="10827" y="1"/>
                  </a:lnTo>
                  <a:cubicBezTo>
                    <a:pt x="10827" y="1141"/>
                    <a:pt x="8373" y="2050"/>
                    <a:pt x="5399" y="2050"/>
                  </a:cubicBezTo>
                  <a:cubicBezTo>
                    <a:pt x="2411" y="2050"/>
                    <a:pt x="0" y="1141"/>
                    <a:pt x="0" y="1"/>
                  </a:cubicBezTo>
                  <a:close/>
                </a:path>
              </a:pathLst>
            </a:custGeom>
            <a:solidFill>
              <a:srgbClr val="C5CC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2" name="Google Shape;2852;p82"/>
            <p:cNvSpPr/>
            <p:nvPr/>
          </p:nvSpPr>
          <p:spPr>
            <a:xfrm>
              <a:off x="6094668" y="2461832"/>
              <a:ext cx="283070" cy="107875"/>
            </a:xfrm>
            <a:custGeom>
              <a:rect b="b" l="l" r="r" t="t"/>
              <a:pathLst>
                <a:path extrusionOk="0" h="4115" w="10798">
                  <a:moveTo>
                    <a:pt x="5399" y="1"/>
                  </a:moveTo>
                  <a:cubicBezTo>
                    <a:pt x="2411" y="1"/>
                    <a:pt x="0" y="925"/>
                    <a:pt x="0" y="2051"/>
                  </a:cubicBezTo>
                  <a:cubicBezTo>
                    <a:pt x="0" y="3191"/>
                    <a:pt x="2411" y="4115"/>
                    <a:pt x="5399" y="4115"/>
                  </a:cubicBezTo>
                  <a:cubicBezTo>
                    <a:pt x="8373" y="4115"/>
                    <a:pt x="10798" y="3191"/>
                    <a:pt x="10798" y="2051"/>
                  </a:cubicBezTo>
                  <a:cubicBezTo>
                    <a:pt x="10798" y="925"/>
                    <a:pt x="8373" y="1"/>
                    <a:pt x="5399" y="1"/>
                  </a:cubicBezTo>
                  <a:close/>
                </a:path>
              </a:pathLst>
            </a:custGeom>
            <a:solidFill>
              <a:srgbClr val="8094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3" name="Google Shape;2853;p82"/>
            <p:cNvSpPr/>
            <p:nvPr/>
          </p:nvSpPr>
          <p:spPr>
            <a:xfrm>
              <a:off x="6247160" y="2587848"/>
              <a:ext cx="211188" cy="213076"/>
            </a:xfrm>
            <a:custGeom>
              <a:rect b="b" l="l" r="r" t="t"/>
              <a:pathLst>
                <a:path extrusionOk="0" h="8128" w="8056">
                  <a:moveTo>
                    <a:pt x="3119" y="1"/>
                  </a:moveTo>
                  <a:cubicBezTo>
                    <a:pt x="3018" y="1"/>
                    <a:pt x="2946" y="87"/>
                    <a:pt x="2946" y="188"/>
                  </a:cubicBezTo>
                  <a:lnTo>
                    <a:pt x="2946" y="997"/>
                  </a:lnTo>
                  <a:cubicBezTo>
                    <a:pt x="2570" y="1127"/>
                    <a:pt x="2224" y="1314"/>
                    <a:pt x="1935" y="1574"/>
                  </a:cubicBezTo>
                  <a:lnTo>
                    <a:pt x="1228" y="1170"/>
                  </a:lnTo>
                  <a:cubicBezTo>
                    <a:pt x="1198" y="1150"/>
                    <a:pt x="1165" y="1141"/>
                    <a:pt x="1132" y="1141"/>
                  </a:cubicBezTo>
                  <a:cubicBezTo>
                    <a:pt x="1069" y="1141"/>
                    <a:pt x="1006" y="1176"/>
                    <a:pt x="968" y="1242"/>
                  </a:cubicBezTo>
                  <a:lnTo>
                    <a:pt x="73" y="2816"/>
                  </a:lnTo>
                  <a:cubicBezTo>
                    <a:pt x="15" y="2902"/>
                    <a:pt x="44" y="3018"/>
                    <a:pt x="145" y="3061"/>
                  </a:cubicBezTo>
                  <a:lnTo>
                    <a:pt x="838" y="3465"/>
                  </a:lnTo>
                  <a:cubicBezTo>
                    <a:pt x="766" y="3855"/>
                    <a:pt x="766" y="4259"/>
                    <a:pt x="838" y="4634"/>
                  </a:cubicBezTo>
                  <a:lnTo>
                    <a:pt x="131" y="5053"/>
                  </a:lnTo>
                  <a:cubicBezTo>
                    <a:pt x="30" y="5096"/>
                    <a:pt x="1" y="5212"/>
                    <a:pt x="58" y="5313"/>
                  </a:cubicBezTo>
                  <a:lnTo>
                    <a:pt x="953" y="6886"/>
                  </a:lnTo>
                  <a:cubicBezTo>
                    <a:pt x="993" y="6946"/>
                    <a:pt x="1061" y="6978"/>
                    <a:pt x="1127" y="6978"/>
                  </a:cubicBezTo>
                  <a:cubicBezTo>
                    <a:pt x="1157" y="6978"/>
                    <a:pt x="1186" y="6972"/>
                    <a:pt x="1213" y="6959"/>
                  </a:cubicBezTo>
                  <a:lnTo>
                    <a:pt x="1921" y="6540"/>
                  </a:lnTo>
                  <a:cubicBezTo>
                    <a:pt x="2209" y="6800"/>
                    <a:pt x="2556" y="7002"/>
                    <a:pt x="2931" y="7132"/>
                  </a:cubicBezTo>
                  <a:lnTo>
                    <a:pt x="2931" y="7940"/>
                  </a:lnTo>
                  <a:cubicBezTo>
                    <a:pt x="2931" y="8041"/>
                    <a:pt x="3003" y="8128"/>
                    <a:pt x="3104" y="8128"/>
                  </a:cubicBezTo>
                  <a:lnTo>
                    <a:pt x="4923" y="8128"/>
                  </a:lnTo>
                  <a:cubicBezTo>
                    <a:pt x="5024" y="8128"/>
                    <a:pt x="5111" y="8041"/>
                    <a:pt x="5111" y="7940"/>
                  </a:cubicBezTo>
                  <a:lnTo>
                    <a:pt x="5111" y="7132"/>
                  </a:lnTo>
                  <a:cubicBezTo>
                    <a:pt x="5472" y="7002"/>
                    <a:pt x="5818" y="6800"/>
                    <a:pt x="6107" y="6540"/>
                  </a:cubicBezTo>
                  <a:lnTo>
                    <a:pt x="6814" y="6959"/>
                  </a:lnTo>
                  <a:cubicBezTo>
                    <a:pt x="6841" y="6972"/>
                    <a:pt x="6871" y="6978"/>
                    <a:pt x="6900" y="6978"/>
                  </a:cubicBezTo>
                  <a:cubicBezTo>
                    <a:pt x="6967" y="6978"/>
                    <a:pt x="7034" y="6946"/>
                    <a:pt x="7074" y="6886"/>
                  </a:cubicBezTo>
                  <a:lnTo>
                    <a:pt x="7969" y="5313"/>
                  </a:lnTo>
                  <a:cubicBezTo>
                    <a:pt x="8027" y="5226"/>
                    <a:pt x="7998" y="5111"/>
                    <a:pt x="7911" y="5053"/>
                  </a:cubicBezTo>
                  <a:lnTo>
                    <a:pt x="7204" y="4649"/>
                  </a:lnTo>
                  <a:cubicBezTo>
                    <a:pt x="7247" y="4461"/>
                    <a:pt x="7276" y="4259"/>
                    <a:pt x="7276" y="4057"/>
                  </a:cubicBezTo>
                  <a:cubicBezTo>
                    <a:pt x="7276" y="3869"/>
                    <a:pt x="7262" y="3667"/>
                    <a:pt x="7233" y="3480"/>
                  </a:cubicBezTo>
                  <a:lnTo>
                    <a:pt x="7926" y="3075"/>
                  </a:lnTo>
                  <a:cubicBezTo>
                    <a:pt x="8027" y="3018"/>
                    <a:pt x="8056" y="2902"/>
                    <a:pt x="7998" y="2816"/>
                  </a:cubicBezTo>
                  <a:lnTo>
                    <a:pt x="7103" y="1242"/>
                  </a:lnTo>
                  <a:cubicBezTo>
                    <a:pt x="7065" y="1176"/>
                    <a:pt x="7002" y="1141"/>
                    <a:pt x="6939" y="1141"/>
                  </a:cubicBezTo>
                  <a:cubicBezTo>
                    <a:pt x="6906" y="1141"/>
                    <a:pt x="6873" y="1150"/>
                    <a:pt x="6843" y="1170"/>
                  </a:cubicBezTo>
                  <a:lnTo>
                    <a:pt x="6136" y="1574"/>
                  </a:lnTo>
                  <a:cubicBezTo>
                    <a:pt x="5847" y="1329"/>
                    <a:pt x="5501" y="1127"/>
                    <a:pt x="5125" y="997"/>
                  </a:cubicBezTo>
                  <a:lnTo>
                    <a:pt x="5125" y="188"/>
                  </a:lnTo>
                  <a:cubicBezTo>
                    <a:pt x="5125" y="87"/>
                    <a:pt x="5053" y="1"/>
                    <a:pt x="4952" y="1"/>
                  </a:cubicBezTo>
                  <a:close/>
                </a:path>
              </a:pathLst>
            </a:custGeom>
            <a:solidFill>
              <a:srgbClr val="B4C3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4" name="Google Shape;2854;p82"/>
            <p:cNvSpPr/>
            <p:nvPr/>
          </p:nvSpPr>
          <p:spPr>
            <a:xfrm>
              <a:off x="6300141" y="2654670"/>
              <a:ext cx="91988" cy="78907"/>
            </a:xfrm>
            <a:custGeom>
              <a:rect b="b" l="l" r="r" t="t"/>
              <a:pathLst>
                <a:path extrusionOk="0" h="3010" w="3509">
                  <a:moveTo>
                    <a:pt x="1993" y="1"/>
                  </a:moveTo>
                  <a:cubicBezTo>
                    <a:pt x="1623" y="1"/>
                    <a:pt x="1247" y="137"/>
                    <a:pt x="939" y="440"/>
                  </a:cubicBezTo>
                  <a:cubicBezTo>
                    <a:pt x="1" y="1393"/>
                    <a:pt x="665" y="3009"/>
                    <a:pt x="2007" y="3009"/>
                  </a:cubicBezTo>
                  <a:cubicBezTo>
                    <a:pt x="2844" y="3009"/>
                    <a:pt x="3508" y="2345"/>
                    <a:pt x="3508" y="1508"/>
                  </a:cubicBezTo>
                  <a:cubicBezTo>
                    <a:pt x="3508" y="599"/>
                    <a:pt x="2767" y="1"/>
                    <a:pt x="1993" y="1"/>
                  </a:cubicBezTo>
                  <a:close/>
                </a:path>
              </a:pathLst>
            </a:custGeom>
            <a:solidFill>
              <a:srgbClr val="98A9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5" name="Google Shape;2855;p82"/>
            <p:cNvSpPr/>
            <p:nvPr/>
          </p:nvSpPr>
          <p:spPr>
            <a:xfrm>
              <a:off x="6324730" y="2666571"/>
              <a:ext cx="55654" cy="55654"/>
            </a:xfrm>
            <a:custGeom>
              <a:rect b="b" l="l" r="r" t="t"/>
              <a:pathLst>
                <a:path extrusionOk="0" h="2123" w="2123">
                  <a:moveTo>
                    <a:pt x="1069" y="0"/>
                  </a:moveTo>
                  <a:cubicBezTo>
                    <a:pt x="477" y="0"/>
                    <a:pt x="1" y="477"/>
                    <a:pt x="1" y="1054"/>
                  </a:cubicBezTo>
                  <a:cubicBezTo>
                    <a:pt x="1" y="1646"/>
                    <a:pt x="477" y="2122"/>
                    <a:pt x="1069" y="2122"/>
                  </a:cubicBezTo>
                  <a:cubicBezTo>
                    <a:pt x="1661" y="2122"/>
                    <a:pt x="2123" y="1646"/>
                    <a:pt x="2123" y="1054"/>
                  </a:cubicBezTo>
                  <a:cubicBezTo>
                    <a:pt x="2123" y="477"/>
                    <a:pt x="1661" y="0"/>
                    <a:pt x="1069" y="0"/>
                  </a:cubicBezTo>
                  <a:close/>
                </a:path>
              </a:pathLst>
            </a:custGeom>
            <a:solidFill>
              <a:srgbClr val="7A8F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56" name="Google Shape;2856;p82"/>
          <p:cNvGrpSpPr/>
          <p:nvPr/>
        </p:nvGrpSpPr>
        <p:grpSpPr>
          <a:xfrm>
            <a:off x="4676331" y="1980866"/>
            <a:ext cx="377680" cy="377680"/>
            <a:chOff x="4676331" y="1980866"/>
            <a:chExt cx="377680" cy="377680"/>
          </a:xfrm>
        </p:grpSpPr>
        <p:sp>
          <p:nvSpPr>
            <p:cNvPr id="2857" name="Google Shape;2857;p82"/>
            <p:cNvSpPr/>
            <p:nvPr/>
          </p:nvSpPr>
          <p:spPr>
            <a:xfrm>
              <a:off x="4676331" y="1980866"/>
              <a:ext cx="377680" cy="377680"/>
            </a:xfrm>
            <a:custGeom>
              <a:rect b="b" l="l" r="r" t="t"/>
              <a:pathLst>
                <a:path extrusionOk="0" h="14407" w="14407">
                  <a:moveTo>
                    <a:pt x="736" y="0"/>
                  </a:moveTo>
                  <a:cubicBezTo>
                    <a:pt x="332" y="0"/>
                    <a:pt x="0" y="332"/>
                    <a:pt x="0" y="737"/>
                  </a:cubicBezTo>
                  <a:lnTo>
                    <a:pt x="0" y="13671"/>
                  </a:lnTo>
                  <a:cubicBezTo>
                    <a:pt x="0" y="14075"/>
                    <a:pt x="332" y="14407"/>
                    <a:pt x="736" y="14407"/>
                  </a:cubicBezTo>
                  <a:lnTo>
                    <a:pt x="13670" y="14407"/>
                  </a:lnTo>
                  <a:cubicBezTo>
                    <a:pt x="14075" y="14407"/>
                    <a:pt x="14407" y="14075"/>
                    <a:pt x="14407" y="13671"/>
                  </a:cubicBezTo>
                  <a:lnTo>
                    <a:pt x="14407" y="737"/>
                  </a:lnTo>
                  <a:cubicBezTo>
                    <a:pt x="14407" y="332"/>
                    <a:pt x="14075" y="0"/>
                    <a:pt x="13670" y="0"/>
                  </a:cubicBezTo>
                  <a:close/>
                </a:path>
              </a:pathLst>
            </a:custGeom>
            <a:solidFill>
              <a:srgbClr val="EFF1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8" name="Google Shape;2858;p82"/>
            <p:cNvSpPr/>
            <p:nvPr/>
          </p:nvSpPr>
          <p:spPr>
            <a:xfrm>
              <a:off x="5014636" y="1980866"/>
              <a:ext cx="39375" cy="377680"/>
            </a:xfrm>
            <a:custGeom>
              <a:rect b="b" l="l" r="r" t="t"/>
              <a:pathLst>
                <a:path extrusionOk="0" h="14407" w="1502">
                  <a:moveTo>
                    <a:pt x="0" y="0"/>
                  </a:moveTo>
                  <a:cubicBezTo>
                    <a:pt x="405" y="0"/>
                    <a:pt x="737" y="332"/>
                    <a:pt x="737" y="737"/>
                  </a:cubicBezTo>
                  <a:lnTo>
                    <a:pt x="737" y="13671"/>
                  </a:lnTo>
                  <a:cubicBezTo>
                    <a:pt x="737" y="14075"/>
                    <a:pt x="405" y="14407"/>
                    <a:pt x="0" y="14407"/>
                  </a:cubicBezTo>
                  <a:lnTo>
                    <a:pt x="765" y="14407"/>
                  </a:lnTo>
                  <a:cubicBezTo>
                    <a:pt x="1170" y="14407"/>
                    <a:pt x="1502" y="14075"/>
                    <a:pt x="1502" y="13671"/>
                  </a:cubicBezTo>
                  <a:lnTo>
                    <a:pt x="1502" y="737"/>
                  </a:lnTo>
                  <a:cubicBezTo>
                    <a:pt x="1502" y="332"/>
                    <a:pt x="1170" y="0"/>
                    <a:pt x="765" y="0"/>
                  </a:cubicBezTo>
                  <a:close/>
                </a:path>
              </a:pathLst>
            </a:custGeom>
            <a:solidFill>
              <a:srgbClr val="E8ED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9" name="Google Shape;2859;p82"/>
            <p:cNvSpPr/>
            <p:nvPr/>
          </p:nvSpPr>
          <p:spPr>
            <a:xfrm>
              <a:off x="4911689" y="2080378"/>
              <a:ext cx="110155" cy="100692"/>
            </a:xfrm>
            <a:custGeom>
              <a:rect b="b" l="l" r="r" t="t"/>
              <a:pathLst>
                <a:path extrusionOk="0" h="3841" w="4202">
                  <a:moveTo>
                    <a:pt x="3447" y="0"/>
                  </a:moveTo>
                  <a:cubicBezTo>
                    <a:pt x="3439" y="0"/>
                    <a:pt x="3431" y="1"/>
                    <a:pt x="3422" y="1"/>
                  </a:cubicBezTo>
                  <a:lnTo>
                    <a:pt x="780" y="1"/>
                  </a:lnTo>
                  <a:cubicBezTo>
                    <a:pt x="362" y="1"/>
                    <a:pt x="1" y="347"/>
                    <a:pt x="1" y="780"/>
                  </a:cubicBezTo>
                  <a:lnTo>
                    <a:pt x="1" y="3061"/>
                  </a:lnTo>
                  <a:cubicBezTo>
                    <a:pt x="1" y="3494"/>
                    <a:pt x="362" y="3841"/>
                    <a:pt x="780" y="3841"/>
                  </a:cubicBezTo>
                  <a:lnTo>
                    <a:pt x="3422" y="3841"/>
                  </a:lnTo>
                  <a:cubicBezTo>
                    <a:pt x="3855" y="3841"/>
                    <a:pt x="4202" y="3494"/>
                    <a:pt x="4202" y="3061"/>
                  </a:cubicBezTo>
                  <a:lnTo>
                    <a:pt x="4202" y="780"/>
                  </a:lnTo>
                  <a:cubicBezTo>
                    <a:pt x="4202" y="356"/>
                    <a:pt x="3869" y="0"/>
                    <a:pt x="3447" y="0"/>
                  </a:cubicBezTo>
                  <a:close/>
                </a:path>
              </a:pathLst>
            </a:custGeom>
            <a:solidFill>
              <a:srgbClr val="9AAA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0" name="Google Shape;2860;p82"/>
            <p:cNvSpPr/>
            <p:nvPr/>
          </p:nvSpPr>
          <p:spPr>
            <a:xfrm>
              <a:off x="4911689" y="2222279"/>
              <a:ext cx="110155" cy="100692"/>
            </a:xfrm>
            <a:custGeom>
              <a:rect b="b" l="l" r="r" t="t"/>
              <a:pathLst>
                <a:path extrusionOk="0" h="3841" w="4202">
                  <a:moveTo>
                    <a:pt x="3447" y="1"/>
                  </a:moveTo>
                  <a:cubicBezTo>
                    <a:pt x="3439" y="1"/>
                    <a:pt x="3431" y="1"/>
                    <a:pt x="3422" y="1"/>
                  </a:cubicBezTo>
                  <a:lnTo>
                    <a:pt x="780" y="1"/>
                  </a:lnTo>
                  <a:cubicBezTo>
                    <a:pt x="362" y="1"/>
                    <a:pt x="1" y="348"/>
                    <a:pt x="1" y="781"/>
                  </a:cubicBezTo>
                  <a:lnTo>
                    <a:pt x="1" y="3061"/>
                  </a:lnTo>
                  <a:cubicBezTo>
                    <a:pt x="1" y="3494"/>
                    <a:pt x="362" y="3841"/>
                    <a:pt x="780" y="3841"/>
                  </a:cubicBezTo>
                  <a:lnTo>
                    <a:pt x="3422" y="3841"/>
                  </a:lnTo>
                  <a:cubicBezTo>
                    <a:pt x="3855" y="3841"/>
                    <a:pt x="4202" y="3494"/>
                    <a:pt x="4202" y="3061"/>
                  </a:cubicBezTo>
                  <a:lnTo>
                    <a:pt x="4202" y="781"/>
                  </a:lnTo>
                  <a:cubicBezTo>
                    <a:pt x="4202" y="356"/>
                    <a:pt x="3869" y="1"/>
                    <a:pt x="3447" y="1"/>
                  </a:cubicBezTo>
                  <a:close/>
                </a:path>
              </a:pathLst>
            </a:custGeom>
            <a:solidFill>
              <a:srgbClr val="9AAA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1" name="Google Shape;2861;p82"/>
            <p:cNvSpPr/>
            <p:nvPr/>
          </p:nvSpPr>
          <p:spPr>
            <a:xfrm>
              <a:off x="4982077" y="2080378"/>
              <a:ext cx="39768" cy="100692"/>
            </a:xfrm>
            <a:custGeom>
              <a:rect b="b" l="l" r="r" t="t"/>
              <a:pathLst>
                <a:path extrusionOk="0" h="3841" w="1517">
                  <a:moveTo>
                    <a:pt x="762" y="0"/>
                  </a:moveTo>
                  <a:cubicBezTo>
                    <a:pt x="754" y="0"/>
                    <a:pt x="746" y="1"/>
                    <a:pt x="737" y="1"/>
                  </a:cubicBezTo>
                  <a:lnTo>
                    <a:pt x="1" y="1"/>
                  </a:lnTo>
                  <a:cubicBezTo>
                    <a:pt x="434" y="1"/>
                    <a:pt x="780" y="347"/>
                    <a:pt x="780" y="780"/>
                  </a:cubicBezTo>
                  <a:lnTo>
                    <a:pt x="780" y="3061"/>
                  </a:lnTo>
                  <a:cubicBezTo>
                    <a:pt x="780" y="3494"/>
                    <a:pt x="434" y="3841"/>
                    <a:pt x="1" y="3841"/>
                  </a:cubicBezTo>
                  <a:lnTo>
                    <a:pt x="737" y="3841"/>
                  </a:lnTo>
                  <a:cubicBezTo>
                    <a:pt x="1170" y="3841"/>
                    <a:pt x="1517" y="3494"/>
                    <a:pt x="1517" y="3061"/>
                  </a:cubicBezTo>
                  <a:lnTo>
                    <a:pt x="1517" y="780"/>
                  </a:lnTo>
                  <a:cubicBezTo>
                    <a:pt x="1517" y="356"/>
                    <a:pt x="1184" y="0"/>
                    <a:pt x="762" y="0"/>
                  </a:cubicBezTo>
                  <a:close/>
                </a:path>
              </a:pathLst>
            </a:custGeom>
            <a:solidFill>
              <a:srgbClr val="D6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2" name="Google Shape;2862;p82"/>
            <p:cNvSpPr/>
            <p:nvPr/>
          </p:nvSpPr>
          <p:spPr>
            <a:xfrm>
              <a:off x="4982077" y="2222279"/>
              <a:ext cx="39768" cy="100692"/>
            </a:xfrm>
            <a:custGeom>
              <a:rect b="b" l="l" r="r" t="t"/>
              <a:pathLst>
                <a:path extrusionOk="0" h="3841" w="1517">
                  <a:moveTo>
                    <a:pt x="762" y="1"/>
                  </a:moveTo>
                  <a:cubicBezTo>
                    <a:pt x="754" y="1"/>
                    <a:pt x="746" y="1"/>
                    <a:pt x="737" y="1"/>
                  </a:cubicBezTo>
                  <a:lnTo>
                    <a:pt x="1" y="1"/>
                  </a:lnTo>
                  <a:cubicBezTo>
                    <a:pt x="434" y="1"/>
                    <a:pt x="780" y="348"/>
                    <a:pt x="780" y="781"/>
                  </a:cubicBezTo>
                  <a:lnTo>
                    <a:pt x="780" y="3061"/>
                  </a:lnTo>
                  <a:cubicBezTo>
                    <a:pt x="780" y="3494"/>
                    <a:pt x="434" y="3841"/>
                    <a:pt x="1" y="3841"/>
                  </a:cubicBezTo>
                  <a:lnTo>
                    <a:pt x="737" y="3841"/>
                  </a:lnTo>
                  <a:cubicBezTo>
                    <a:pt x="1170" y="3841"/>
                    <a:pt x="1517" y="3494"/>
                    <a:pt x="1517" y="3061"/>
                  </a:cubicBezTo>
                  <a:lnTo>
                    <a:pt x="1517" y="781"/>
                  </a:lnTo>
                  <a:cubicBezTo>
                    <a:pt x="1517" y="356"/>
                    <a:pt x="1184" y="1"/>
                    <a:pt x="762" y="1"/>
                  </a:cubicBezTo>
                  <a:close/>
                </a:path>
              </a:pathLst>
            </a:custGeom>
            <a:solidFill>
              <a:srgbClr val="D6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3" name="Google Shape;2863;p82"/>
            <p:cNvSpPr/>
            <p:nvPr/>
          </p:nvSpPr>
          <p:spPr>
            <a:xfrm>
              <a:off x="4676331" y="1980866"/>
              <a:ext cx="377680" cy="66245"/>
            </a:xfrm>
            <a:custGeom>
              <a:rect b="b" l="l" r="r" t="t"/>
              <a:pathLst>
                <a:path extrusionOk="0" h="2527" w="14407">
                  <a:moveTo>
                    <a:pt x="736" y="0"/>
                  </a:moveTo>
                  <a:cubicBezTo>
                    <a:pt x="318" y="0"/>
                    <a:pt x="0" y="332"/>
                    <a:pt x="0" y="751"/>
                  </a:cubicBezTo>
                  <a:lnTo>
                    <a:pt x="0" y="2527"/>
                  </a:lnTo>
                  <a:lnTo>
                    <a:pt x="14407" y="2527"/>
                  </a:lnTo>
                  <a:lnTo>
                    <a:pt x="14407" y="751"/>
                  </a:lnTo>
                  <a:cubicBezTo>
                    <a:pt x="14407" y="332"/>
                    <a:pt x="14075" y="0"/>
                    <a:pt x="13656" y="0"/>
                  </a:cubicBezTo>
                  <a:close/>
                </a:path>
              </a:pathLst>
            </a:custGeom>
            <a:solidFill>
              <a:srgbClr val="AFBF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4" name="Google Shape;2864;p82"/>
            <p:cNvSpPr/>
            <p:nvPr/>
          </p:nvSpPr>
          <p:spPr>
            <a:xfrm>
              <a:off x="5014636" y="1980866"/>
              <a:ext cx="39375" cy="66245"/>
            </a:xfrm>
            <a:custGeom>
              <a:rect b="b" l="l" r="r" t="t"/>
              <a:pathLst>
                <a:path extrusionOk="0" h="2527" w="1502">
                  <a:moveTo>
                    <a:pt x="0" y="0"/>
                  </a:moveTo>
                  <a:cubicBezTo>
                    <a:pt x="405" y="0"/>
                    <a:pt x="737" y="332"/>
                    <a:pt x="737" y="737"/>
                  </a:cubicBezTo>
                  <a:lnTo>
                    <a:pt x="737" y="2527"/>
                  </a:lnTo>
                  <a:lnTo>
                    <a:pt x="1502" y="2527"/>
                  </a:lnTo>
                  <a:lnTo>
                    <a:pt x="1502" y="737"/>
                  </a:lnTo>
                  <a:cubicBezTo>
                    <a:pt x="1502" y="332"/>
                    <a:pt x="1170" y="0"/>
                    <a:pt x="765" y="0"/>
                  </a:cubicBezTo>
                  <a:close/>
                </a:path>
              </a:pathLst>
            </a:custGeom>
            <a:solidFill>
              <a:srgbClr val="A2B0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5" name="Google Shape;2865;p82"/>
            <p:cNvSpPr/>
            <p:nvPr/>
          </p:nvSpPr>
          <p:spPr>
            <a:xfrm>
              <a:off x="4697513" y="2002807"/>
              <a:ext cx="26136" cy="22099"/>
            </a:xfrm>
            <a:custGeom>
              <a:rect b="b" l="l" r="r" t="t"/>
              <a:pathLst>
                <a:path extrusionOk="0" h="843" w="997">
                  <a:moveTo>
                    <a:pt x="563" y="1"/>
                  </a:moveTo>
                  <a:cubicBezTo>
                    <a:pt x="188" y="1"/>
                    <a:pt x="0" y="448"/>
                    <a:pt x="275" y="722"/>
                  </a:cubicBezTo>
                  <a:cubicBezTo>
                    <a:pt x="358" y="806"/>
                    <a:pt x="462" y="843"/>
                    <a:pt x="565" y="843"/>
                  </a:cubicBezTo>
                  <a:cubicBezTo>
                    <a:pt x="783" y="843"/>
                    <a:pt x="997" y="674"/>
                    <a:pt x="997" y="419"/>
                  </a:cubicBezTo>
                  <a:cubicBezTo>
                    <a:pt x="997" y="188"/>
                    <a:pt x="794" y="1"/>
                    <a:pt x="563" y="1"/>
                  </a:cubicBezTo>
                  <a:close/>
                </a:path>
              </a:pathLst>
            </a:custGeom>
            <a:solidFill>
              <a:srgbClr val="9DAC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6" name="Google Shape;2866;p82"/>
            <p:cNvSpPr/>
            <p:nvPr/>
          </p:nvSpPr>
          <p:spPr>
            <a:xfrm>
              <a:off x="4740270" y="2002807"/>
              <a:ext cx="25769" cy="22099"/>
            </a:xfrm>
            <a:custGeom>
              <a:rect b="b" l="l" r="r" t="t"/>
              <a:pathLst>
                <a:path extrusionOk="0" h="843" w="983">
                  <a:moveTo>
                    <a:pt x="564" y="1"/>
                  </a:moveTo>
                  <a:cubicBezTo>
                    <a:pt x="188" y="1"/>
                    <a:pt x="1" y="448"/>
                    <a:pt x="261" y="722"/>
                  </a:cubicBezTo>
                  <a:cubicBezTo>
                    <a:pt x="348" y="806"/>
                    <a:pt x="454" y="843"/>
                    <a:pt x="557" y="843"/>
                  </a:cubicBezTo>
                  <a:cubicBezTo>
                    <a:pt x="775" y="843"/>
                    <a:pt x="982" y="674"/>
                    <a:pt x="982" y="419"/>
                  </a:cubicBezTo>
                  <a:cubicBezTo>
                    <a:pt x="982" y="188"/>
                    <a:pt x="795" y="1"/>
                    <a:pt x="564" y="1"/>
                  </a:cubicBezTo>
                  <a:close/>
                </a:path>
              </a:pathLst>
            </a:custGeom>
            <a:solidFill>
              <a:srgbClr val="A7B8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7" name="Google Shape;2867;p82"/>
            <p:cNvSpPr/>
            <p:nvPr/>
          </p:nvSpPr>
          <p:spPr>
            <a:xfrm>
              <a:off x="4782659" y="2002807"/>
              <a:ext cx="26136" cy="22099"/>
            </a:xfrm>
            <a:custGeom>
              <a:rect b="b" l="l" r="r" t="t"/>
              <a:pathLst>
                <a:path extrusionOk="0" h="843" w="997">
                  <a:moveTo>
                    <a:pt x="563" y="1"/>
                  </a:moveTo>
                  <a:cubicBezTo>
                    <a:pt x="188" y="1"/>
                    <a:pt x="0" y="448"/>
                    <a:pt x="275" y="722"/>
                  </a:cubicBezTo>
                  <a:cubicBezTo>
                    <a:pt x="358" y="806"/>
                    <a:pt x="462" y="843"/>
                    <a:pt x="565" y="843"/>
                  </a:cubicBezTo>
                  <a:cubicBezTo>
                    <a:pt x="783" y="843"/>
                    <a:pt x="996" y="674"/>
                    <a:pt x="996" y="419"/>
                  </a:cubicBezTo>
                  <a:cubicBezTo>
                    <a:pt x="996" y="188"/>
                    <a:pt x="794" y="1"/>
                    <a:pt x="563" y="1"/>
                  </a:cubicBezTo>
                  <a:close/>
                </a:path>
              </a:pathLst>
            </a:custGeom>
            <a:solidFill>
              <a:srgbClr val="D3DC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8" name="Google Shape;2868;p82"/>
            <p:cNvSpPr/>
            <p:nvPr/>
          </p:nvSpPr>
          <p:spPr>
            <a:xfrm>
              <a:off x="4704696" y="2002807"/>
              <a:ext cx="18953" cy="22099"/>
            </a:xfrm>
            <a:custGeom>
              <a:rect b="b" l="l" r="r" t="t"/>
              <a:pathLst>
                <a:path extrusionOk="0" h="843" w="723">
                  <a:moveTo>
                    <a:pt x="289" y="1"/>
                  </a:moveTo>
                  <a:cubicBezTo>
                    <a:pt x="549" y="260"/>
                    <a:pt x="376" y="708"/>
                    <a:pt x="1" y="722"/>
                  </a:cubicBezTo>
                  <a:cubicBezTo>
                    <a:pt x="89" y="806"/>
                    <a:pt x="194" y="843"/>
                    <a:pt x="297" y="843"/>
                  </a:cubicBezTo>
                  <a:cubicBezTo>
                    <a:pt x="516" y="843"/>
                    <a:pt x="723" y="674"/>
                    <a:pt x="723" y="419"/>
                  </a:cubicBezTo>
                  <a:cubicBezTo>
                    <a:pt x="708" y="188"/>
                    <a:pt x="520" y="1"/>
                    <a:pt x="289" y="1"/>
                  </a:cubicBezTo>
                  <a:close/>
                </a:path>
              </a:pathLst>
            </a:custGeom>
            <a:solidFill>
              <a:srgbClr val="92A3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9" name="Google Shape;2869;p82"/>
            <p:cNvSpPr/>
            <p:nvPr/>
          </p:nvSpPr>
          <p:spPr>
            <a:xfrm>
              <a:off x="4747452" y="2002807"/>
              <a:ext cx="18586" cy="22099"/>
            </a:xfrm>
            <a:custGeom>
              <a:rect b="b" l="l" r="r" t="t"/>
              <a:pathLst>
                <a:path extrusionOk="0" h="843" w="709">
                  <a:moveTo>
                    <a:pt x="275" y="1"/>
                  </a:moveTo>
                  <a:cubicBezTo>
                    <a:pt x="549" y="260"/>
                    <a:pt x="376" y="722"/>
                    <a:pt x="1" y="722"/>
                  </a:cubicBezTo>
                  <a:cubicBezTo>
                    <a:pt x="84" y="806"/>
                    <a:pt x="186" y="843"/>
                    <a:pt x="287" y="843"/>
                  </a:cubicBezTo>
                  <a:cubicBezTo>
                    <a:pt x="501" y="843"/>
                    <a:pt x="708" y="674"/>
                    <a:pt x="708" y="419"/>
                  </a:cubicBezTo>
                  <a:cubicBezTo>
                    <a:pt x="708" y="188"/>
                    <a:pt x="521" y="1"/>
                    <a:pt x="290" y="1"/>
                  </a:cubicBezTo>
                  <a:close/>
                </a:path>
              </a:pathLst>
            </a:custGeom>
            <a:solidFill>
              <a:srgbClr val="D6DE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0" name="Google Shape;2870;p82"/>
            <p:cNvSpPr/>
            <p:nvPr/>
          </p:nvSpPr>
          <p:spPr>
            <a:xfrm>
              <a:off x="4789842" y="2002807"/>
              <a:ext cx="18953" cy="22099"/>
            </a:xfrm>
            <a:custGeom>
              <a:rect b="b" l="l" r="r" t="t"/>
              <a:pathLst>
                <a:path extrusionOk="0" h="843" w="723">
                  <a:moveTo>
                    <a:pt x="289" y="1"/>
                  </a:moveTo>
                  <a:cubicBezTo>
                    <a:pt x="549" y="260"/>
                    <a:pt x="376" y="708"/>
                    <a:pt x="1" y="722"/>
                  </a:cubicBezTo>
                  <a:cubicBezTo>
                    <a:pt x="89" y="806"/>
                    <a:pt x="194" y="843"/>
                    <a:pt x="297" y="843"/>
                  </a:cubicBezTo>
                  <a:cubicBezTo>
                    <a:pt x="516" y="843"/>
                    <a:pt x="722" y="674"/>
                    <a:pt x="722" y="419"/>
                  </a:cubicBezTo>
                  <a:cubicBezTo>
                    <a:pt x="708" y="188"/>
                    <a:pt x="520" y="1"/>
                    <a:pt x="289" y="1"/>
                  </a:cubicBezTo>
                  <a:close/>
                </a:path>
              </a:pathLst>
            </a:custGeom>
            <a:solidFill>
              <a:srgbClr val="92A9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1" name="Google Shape;2871;p82"/>
            <p:cNvSpPr/>
            <p:nvPr/>
          </p:nvSpPr>
          <p:spPr>
            <a:xfrm>
              <a:off x="4701288" y="2080378"/>
              <a:ext cx="179022" cy="242594"/>
            </a:xfrm>
            <a:custGeom>
              <a:rect b="b" l="l" r="r" t="t"/>
              <a:pathLst>
                <a:path extrusionOk="0" h="9254" w="6829">
                  <a:moveTo>
                    <a:pt x="780" y="1"/>
                  </a:moveTo>
                  <a:cubicBezTo>
                    <a:pt x="347" y="1"/>
                    <a:pt x="1" y="347"/>
                    <a:pt x="1" y="780"/>
                  </a:cubicBezTo>
                  <a:lnTo>
                    <a:pt x="1" y="8474"/>
                  </a:lnTo>
                  <a:cubicBezTo>
                    <a:pt x="1" y="8907"/>
                    <a:pt x="347" y="9254"/>
                    <a:pt x="780" y="9254"/>
                  </a:cubicBezTo>
                  <a:lnTo>
                    <a:pt x="6049" y="9254"/>
                  </a:lnTo>
                  <a:cubicBezTo>
                    <a:pt x="6482" y="9254"/>
                    <a:pt x="6829" y="8907"/>
                    <a:pt x="6829" y="8474"/>
                  </a:cubicBezTo>
                  <a:lnTo>
                    <a:pt x="6829" y="780"/>
                  </a:lnTo>
                  <a:cubicBezTo>
                    <a:pt x="6829" y="347"/>
                    <a:pt x="6482" y="1"/>
                    <a:pt x="6049" y="1"/>
                  </a:cubicBezTo>
                  <a:close/>
                </a:path>
              </a:pathLst>
            </a:custGeom>
            <a:solidFill>
              <a:srgbClr val="A7B8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2" name="Google Shape;2872;p82"/>
            <p:cNvSpPr/>
            <p:nvPr/>
          </p:nvSpPr>
          <p:spPr>
            <a:xfrm>
              <a:off x="4839415" y="2080011"/>
              <a:ext cx="40895" cy="242961"/>
            </a:xfrm>
            <a:custGeom>
              <a:rect b="b" l="l" r="r" t="t"/>
              <a:pathLst>
                <a:path extrusionOk="0" h="9268" w="1560">
                  <a:moveTo>
                    <a:pt x="780" y="0"/>
                  </a:moveTo>
                  <a:lnTo>
                    <a:pt x="1" y="29"/>
                  </a:lnTo>
                  <a:cubicBezTo>
                    <a:pt x="419" y="29"/>
                    <a:pt x="780" y="376"/>
                    <a:pt x="780" y="809"/>
                  </a:cubicBezTo>
                  <a:lnTo>
                    <a:pt x="780" y="8517"/>
                  </a:lnTo>
                  <a:cubicBezTo>
                    <a:pt x="780" y="8864"/>
                    <a:pt x="535" y="9181"/>
                    <a:pt x="203" y="9268"/>
                  </a:cubicBezTo>
                  <a:lnTo>
                    <a:pt x="780" y="9268"/>
                  </a:lnTo>
                  <a:cubicBezTo>
                    <a:pt x="1213" y="9268"/>
                    <a:pt x="1560" y="8921"/>
                    <a:pt x="1560" y="8488"/>
                  </a:cubicBezTo>
                  <a:lnTo>
                    <a:pt x="1560" y="794"/>
                  </a:lnTo>
                  <a:cubicBezTo>
                    <a:pt x="1560" y="361"/>
                    <a:pt x="1213" y="0"/>
                    <a:pt x="780" y="0"/>
                  </a:cubicBezTo>
                  <a:close/>
                </a:path>
              </a:pathLst>
            </a:custGeom>
            <a:solidFill>
              <a:srgbClr val="D6DE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3" name="Google Shape;2873;p82"/>
            <p:cNvSpPr/>
            <p:nvPr/>
          </p:nvSpPr>
          <p:spPr>
            <a:xfrm>
              <a:off x="4695625" y="2074715"/>
              <a:ext cx="190373" cy="253578"/>
            </a:xfrm>
            <a:custGeom>
              <a:rect b="b" l="l" r="r" t="t"/>
              <a:pathLst>
                <a:path extrusionOk="0" h="9673" w="7262">
                  <a:moveTo>
                    <a:pt x="996" y="0"/>
                  </a:moveTo>
                  <a:cubicBezTo>
                    <a:pt x="708" y="0"/>
                    <a:pt x="708" y="419"/>
                    <a:pt x="996" y="419"/>
                  </a:cubicBezTo>
                  <a:lnTo>
                    <a:pt x="1761" y="419"/>
                  </a:lnTo>
                  <a:cubicBezTo>
                    <a:pt x="2036" y="419"/>
                    <a:pt x="2036" y="0"/>
                    <a:pt x="1761" y="0"/>
                  </a:cubicBezTo>
                  <a:close/>
                  <a:moveTo>
                    <a:pt x="2526" y="0"/>
                  </a:moveTo>
                  <a:cubicBezTo>
                    <a:pt x="2252" y="0"/>
                    <a:pt x="2252" y="419"/>
                    <a:pt x="2526" y="419"/>
                  </a:cubicBezTo>
                  <a:lnTo>
                    <a:pt x="3306" y="419"/>
                  </a:lnTo>
                  <a:cubicBezTo>
                    <a:pt x="3580" y="419"/>
                    <a:pt x="3580" y="0"/>
                    <a:pt x="3306" y="0"/>
                  </a:cubicBezTo>
                  <a:close/>
                  <a:moveTo>
                    <a:pt x="4071" y="0"/>
                  </a:moveTo>
                  <a:cubicBezTo>
                    <a:pt x="3797" y="0"/>
                    <a:pt x="3797" y="419"/>
                    <a:pt x="4071" y="419"/>
                  </a:cubicBezTo>
                  <a:lnTo>
                    <a:pt x="4851" y="419"/>
                  </a:lnTo>
                  <a:cubicBezTo>
                    <a:pt x="5125" y="419"/>
                    <a:pt x="5125" y="0"/>
                    <a:pt x="4851" y="0"/>
                  </a:cubicBezTo>
                  <a:close/>
                  <a:moveTo>
                    <a:pt x="5616" y="0"/>
                  </a:moveTo>
                  <a:cubicBezTo>
                    <a:pt x="5341" y="0"/>
                    <a:pt x="5341" y="433"/>
                    <a:pt x="5616" y="433"/>
                  </a:cubicBezTo>
                  <a:lnTo>
                    <a:pt x="6395" y="433"/>
                  </a:lnTo>
                  <a:cubicBezTo>
                    <a:pt x="6641" y="433"/>
                    <a:pt x="6669" y="73"/>
                    <a:pt x="6424" y="15"/>
                  </a:cubicBezTo>
                  <a:cubicBezTo>
                    <a:pt x="6366" y="15"/>
                    <a:pt x="6323" y="15"/>
                    <a:pt x="6265" y="0"/>
                  </a:cubicBezTo>
                  <a:close/>
                  <a:moveTo>
                    <a:pt x="338" y="343"/>
                  </a:moveTo>
                  <a:cubicBezTo>
                    <a:pt x="273" y="343"/>
                    <a:pt x="207" y="374"/>
                    <a:pt x="159" y="448"/>
                  </a:cubicBezTo>
                  <a:cubicBezTo>
                    <a:pt x="58" y="607"/>
                    <a:pt x="0" y="794"/>
                    <a:pt x="0" y="996"/>
                  </a:cubicBezTo>
                  <a:lnTo>
                    <a:pt x="0" y="1300"/>
                  </a:lnTo>
                  <a:cubicBezTo>
                    <a:pt x="0" y="1415"/>
                    <a:pt x="101" y="1516"/>
                    <a:pt x="217" y="1516"/>
                  </a:cubicBezTo>
                  <a:cubicBezTo>
                    <a:pt x="332" y="1516"/>
                    <a:pt x="419" y="1429"/>
                    <a:pt x="433" y="1314"/>
                  </a:cubicBezTo>
                  <a:lnTo>
                    <a:pt x="433" y="996"/>
                  </a:lnTo>
                  <a:cubicBezTo>
                    <a:pt x="433" y="881"/>
                    <a:pt x="462" y="765"/>
                    <a:pt x="520" y="679"/>
                  </a:cubicBezTo>
                  <a:cubicBezTo>
                    <a:pt x="631" y="507"/>
                    <a:pt x="488" y="343"/>
                    <a:pt x="338" y="343"/>
                  </a:cubicBezTo>
                  <a:close/>
                  <a:moveTo>
                    <a:pt x="6985" y="453"/>
                  </a:moveTo>
                  <a:cubicBezTo>
                    <a:pt x="6846" y="453"/>
                    <a:pt x="6709" y="589"/>
                    <a:pt x="6785" y="751"/>
                  </a:cubicBezTo>
                  <a:cubicBezTo>
                    <a:pt x="6814" y="823"/>
                    <a:pt x="6828" y="910"/>
                    <a:pt x="6828" y="996"/>
                  </a:cubicBezTo>
                  <a:lnTo>
                    <a:pt x="6828" y="1429"/>
                  </a:lnTo>
                  <a:cubicBezTo>
                    <a:pt x="6828" y="1545"/>
                    <a:pt x="6929" y="1632"/>
                    <a:pt x="7045" y="1632"/>
                  </a:cubicBezTo>
                  <a:cubicBezTo>
                    <a:pt x="7160" y="1632"/>
                    <a:pt x="7261" y="1545"/>
                    <a:pt x="7261" y="1429"/>
                  </a:cubicBezTo>
                  <a:lnTo>
                    <a:pt x="7261" y="982"/>
                  </a:lnTo>
                  <a:cubicBezTo>
                    <a:pt x="7261" y="838"/>
                    <a:pt x="7218" y="708"/>
                    <a:pt x="7175" y="578"/>
                  </a:cubicBezTo>
                  <a:cubicBezTo>
                    <a:pt x="7130" y="489"/>
                    <a:pt x="7058" y="453"/>
                    <a:pt x="6985" y="453"/>
                  </a:cubicBezTo>
                  <a:close/>
                  <a:moveTo>
                    <a:pt x="210" y="1862"/>
                  </a:moveTo>
                  <a:cubicBezTo>
                    <a:pt x="105" y="1862"/>
                    <a:pt x="0" y="1935"/>
                    <a:pt x="0" y="2079"/>
                  </a:cubicBezTo>
                  <a:lnTo>
                    <a:pt x="0" y="2844"/>
                  </a:lnTo>
                  <a:cubicBezTo>
                    <a:pt x="0" y="2960"/>
                    <a:pt x="101" y="3061"/>
                    <a:pt x="217" y="3061"/>
                  </a:cubicBezTo>
                  <a:cubicBezTo>
                    <a:pt x="332" y="3061"/>
                    <a:pt x="419" y="2960"/>
                    <a:pt x="419" y="2844"/>
                  </a:cubicBezTo>
                  <a:lnTo>
                    <a:pt x="419" y="2079"/>
                  </a:lnTo>
                  <a:cubicBezTo>
                    <a:pt x="419" y="1935"/>
                    <a:pt x="314" y="1862"/>
                    <a:pt x="210" y="1862"/>
                  </a:cubicBezTo>
                  <a:close/>
                  <a:moveTo>
                    <a:pt x="7052" y="1992"/>
                  </a:moveTo>
                  <a:cubicBezTo>
                    <a:pt x="6947" y="1992"/>
                    <a:pt x="6843" y="2065"/>
                    <a:pt x="6843" y="2209"/>
                  </a:cubicBezTo>
                  <a:lnTo>
                    <a:pt x="6843" y="2974"/>
                  </a:lnTo>
                  <a:cubicBezTo>
                    <a:pt x="6843" y="3089"/>
                    <a:pt x="6929" y="3176"/>
                    <a:pt x="7045" y="3176"/>
                  </a:cubicBezTo>
                  <a:cubicBezTo>
                    <a:pt x="7160" y="3176"/>
                    <a:pt x="7261" y="3089"/>
                    <a:pt x="7261" y="2974"/>
                  </a:cubicBezTo>
                  <a:lnTo>
                    <a:pt x="7261" y="2209"/>
                  </a:lnTo>
                  <a:cubicBezTo>
                    <a:pt x="7261" y="2065"/>
                    <a:pt x="7157" y="1992"/>
                    <a:pt x="7052" y="1992"/>
                  </a:cubicBezTo>
                  <a:close/>
                  <a:moveTo>
                    <a:pt x="210" y="3407"/>
                  </a:moveTo>
                  <a:cubicBezTo>
                    <a:pt x="105" y="3407"/>
                    <a:pt x="0" y="3479"/>
                    <a:pt x="0" y="3624"/>
                  </a:cubicBezTo>
                  <a:lnTo>
                    <a:pt x="0" y="4389"/>
                  </a:lnTo>
                  <a:cubicBezTo>
                    <a:pt x="0" y="4504"/>
                    <a:pt x="101" y="4605"/>
                    <a:pt x="217" y="4605"/>
                  </a:cubicBezTo>
                  <a:cubicBezTo>
                    <a:pt x="332" y="4605"/>
                    <a:pt x="419" y="4504"/>
                    <a:pt x="419" y="4389"/>
                  </a:cubicBezTo>
                  <a:lnTo>
                    <a:pt x="419" y="3624"/>
                  </a:lnTo>
                  <a:cubicBezTo>
                    <a:pt x="419" y="3479"/>
                    <a:pt x="314" y="3407"/>
                    <a:pt x="210" y="3407"/>
                  </a:cubicBezTo>
                  <a:close/>
                  <a:moveTo>
                    <a:pt x="7039" y="3519"/>
                  </a:moveTo>
                  <a:cubicBezTo>
                    <a:pt x="6933" y="3519"/>
                    <a:pt x="6828" y="3588"/>
                    <a:pt x="6828" y="3725"/>
                  </a:cubicBezTo>
                  <a:lnTo>
                    <a:pt x="6828" y="4504"/>
                  </a:lnTo>
                  <a:cubicBezTo>
                    <a:pt x="6828" y="4612"/>
                    <a:pt x="6917" y="4708"/>
                    <a:pt x="7023" y="4708"/>
                  </a:cubicBezTo>
                  <a:cubicBezTo>
                    <a:pt x="7030" y="4708"/>
                    <a:pt x="7037" y="4707"/>
                    <a:pt x="7045" y="4706"/>
                  </a:cubicBezTo>
                  <a:lnTo>
                    <a:pt x="7045" y="4721"/>
                  </a:lnTo>
                  <a:cubicBezTo>
                    <a:pt x="7160" y="4721"/>
                    <a:pt x="7261" y="4620"/>
                    <a:pt x="7261" y="4504"/>
                  </a:cubicBezTo>
                  <a:lnTo>
                    <a:pt x="7261" y="3725"/>
                  </a:lnTo>
                  <a:cubicBezTo>
                    <a:pt x="7254" y="3588"/>
                    <a:pt x="7146" y="3519"/>
                    <a:pt x="7039" y="3519"/>
                  </a:cubicBezTo>
                  <a:close/>
                  <a:moveTo>
                    <a:pt x="210" y="4937"/>
                  </a:moveTo>
                  <a:cubicBezTo>
                    <a:pt x="105" y="4937"/>
                    <a:pt x="0" y="5009"/>
                    <a:pt x="0" y="5154"/>
                  </a:cubicBezTo>
                  <a:lnTo>
                    <a:pt x="0" y="5919"/>
                  </a:lnTo>
                  <a:cubicBezTo>
                    <a:pt x="0" y="6034"/>
                    <a:pt x="87" y="6135"/>
                    <a:pt x="217" y="6135"/>
                  </a:cubicBezTo>
                  <a:cubicBezTo>
                    <a:pt x="332" y="6135"/>
                    <a:pt x="419" y="6034"/>
                    <a:pt x="419" y="5919"/>
                  </a:cubicBezTo>
                  <a:lnTo>
                    <a:pt x="419" y="5154"/>
                  </a:lnTo>
                  <a:cubicBezTo>
                    <a:pt x="419" y="5009"/>
                    <a:pt x="314" y="4937"/>
                    <a:pt x="210" y="4937"/>
                  </a:cubicBezTo>
                  <a:close/>
                  <a:moveTo>
                    <a:pt x="7039" y="5064"/>
                  </a:moveTo>
                  <a:cubicBezTo>
                    <a:pt x="6933" y="5064"/>
                    <a:pt x="6828" y="5132"/>
                    <a:pt x="6828" y="5269"/>
                  </a:cubicBezTo>
                  <a:lnTo>
                    <a:pt x="6828" y="6049"/>
                  </a:lnTo>
                  <a:cubicBezTo>
                    <a:pt x="6828" y="6164"/>
                    <a:pt x="6929" y="6251"/>
                    <a:pt x="7045" y="6251"/>
                  </a:cubicBezTo>
                  <a:lnTo>
                    <a:pt x="7045" y="6265"/>
                  </a:lnTo>
                  <a:cubicBezTo>
                    <a:pt x="7160" y="6265"/>
                    <a:pt x="7261" y="6164"/>
                    <a:pt x="7261" y="6049"/>
                  </a:cubicBezTo>
                  <a:lnTo>
                    <a:pt x="7261" y="5269"/>
                  </a:lnTo>
                  <a:cubicBezTo>
                    <a:pt x="7254" y="5132"/>
                    <a:pt x="7146" y="5064"/>
                    <a:pt x="7039" y="5064"/>
                  </a:cubicBezTo>
                  <a:close/>
                  <a:moveTo>
                    <a:pt x="210" y="6482"/>
                  </a:moveTo>
                  <a:cubicBezTo>
                    <a:pt x="105" y="6482"/>
                    <a:pt x="0" y="6554"/>
                    <a:pt x="0" y="6698"/>
                  </a:cubicBezTo>
                  <a:lnTo>
                    <a:pt x="0" y="7463"/>
                  </a:lnTo>
                  <a:cubicBezTo>
                    <a:pt x="0" y="7579"/>
                    <a:pt x="87" y="7680"/>
                    <a:pt x="217" y="7680"/>
                  </a:cubicBezTo>
                  <a:cubicBezTo>
                    <a:pt x="332" y="7680"/>
                    <a:pt x="419" y="7579"/>
                    <a:pt x="419" y="7463"/>
                  </a:cubicBezTo>
                  <a:lnTo>
                    <a:pt x="419" y="6698"/>
                  </a:lnTo>
                  <a:cubicBezTo>
                    <a:pt x="419" y="6554"/>
                    <a:pt x="314" y="6482"/>
                    <a:pt x="210" y="6482"/>
                  </a:cubicBezTo>
                  <a:close/>
                  <a:moveTo>
                    <a:pt x="7039" y="6608"/>
                  </a:moveTo>
                  <a:cubicBezTo>
                    <a:pt x="6933" y="6608"/>
                    <a:pt x="6828" y="6677"/>
                    <a:pt x="6828" y="6814"/>
                  </a:cubicBezTo>
                  <a:lnTo>
                    <a:pt x="6828" y="7593"/>
                  </a:lnTo>
                  <a:cubicBezTo>
                    <a:pt x="6828" y="7709"/>
                    <a:pt x="6929" y="7795"/>
                    <a:pt x="7045" y="7795"/>
                  </a:cubicBezTo>
                  <a:lnTo>
                    <a:pt x="7045" y="7810"/>
                  </a:lnTo>
                  <a:cubicBezTo>
                    <a:pt x="7160" y="7810"/>
                    <a:pt x="7261" y="7709"/>
                    <a:pt x="7261" y="7593"/>
                  </a:cubicBezTo>
                  <a:lnTo>
                    <a:pt x="7261" y="6814"/>
                  </a:lnTo>
                  <a:cubicBezTo>
                    <a:pt x="7254" y="6677"/>
                    <a:pt x="7146" y="6608"/>
                    <a:pt x="7039" y="6608"/>
                  </a:cubicBezTo>
                  <a:close/>
                  <a:moveTo>
                    <a:pt x="210" y="8026"/>
                  </a:moveTo>
                  <a:cubicBezTo>
                    <a:pt x="105" y="8026"/>
                    <a:pt x="0" y="8099"/>
                    <a:pt x="0" y="8243"/>
                  </a:cubicBezTo>
                  <a:lnTo>
                    <a:pt x="0" y="8676"/>
                  </a:lnTo>
                  <a:cubicBezTo>
                    <a:pt x="0" y="8820"/>
                    <a:pt x="29" y="8965"/>
                    <a:pt x="87" y="9080"/>
                  </a:cubicBezTo>
                  <a:cubicBezTo>
                    <a:pt x="116" y="9167"/>
                    <a:pt x="188" y="9210"/>
                    <a:pt x="275" y="9210"/>
                  </a:cubicBezTo>
                  <a:cubicBezTo>
                    <a:pt x="433" y="9210"/>
                    <a:pt x="534" y="9051"/>
                    <a:pt x="477" y="8907"/>
                  </a:cubicBezTo>
                  <a:cubicBezTo>
                    <a:pt x="433" y="8835"/>
                    <a:pt x="419" y="8763"/>
                    <a:pt x="419" y="8676"/>
                  </a:cubicBezTo>
                  <a:lnTo>
                    <a:pt x="419" y="8243"/>
                  </a:lnTo>
                  <a:cubicBezTo>
                    <a:pt x="419" y="8099"/>
                    <a:pt x="314" y="8026"/>
                    <a:pt x="210" y="8026"/>
                  </a:cubicBezTo>
                  <a:close/>
                  <a:moveTo>
                    <a:pt x="7038" y="8153"/>
                  </a:moveTo>
                  <a:cubicBezTo>
                    <a:pt x="6933" y="8153"/>
                    <a:pt x="6828" y="8221"/>
                    <a:pt x="6828" y="8358"/>
                  </a:cubicBezTo>
                  <a:lnTo>
                    <a:pt x="6828" y="8676"/>
                  </a:lnTo>
                  <a:cubicBezTo>
                    <a:pt x="6828" y="8791"/>
                    <a:pt x="6799" y="8893"/>
                    <a:pt x="6742" y="8994"/>
                  </a:cubicBezTo>
                  <a:cubicBezTo>
                    <a:pt x="6644" y="9133"/>
                    <a:pt x="6735" y="9312"/>
                    <a:pt x="6896" y="9312"/>
                  </a:cubicBezTo>
                  <a:cubicBezTo>
                    <a:pt x="6902" y="9312"/>
                    <a:pt x="6909" y="9312"/>
                    <a:pt x="6915" y="9311"/>
                  </a:cubicBezTo>
                  <a:lnTo>
                    <a:pt x="6915" y="9326"/>
                  </a:lnTo>
                  <a:cubicBezTo>
                    <a:pt x="6987" y="9326"/>
                    <a:pt x="7059" y="9282"/>
                    <a:pt x="7088" y="9225"/>
                  </a:cubicBezTo>
                  <a:cubicBezTo>
                    <a:pt x="7189" y="9066"/>
                    <a:pt x="7247" y="8878"/>
                    <a:pt x="7247" y="8676"/>
                  </a:cubicBezTo>
                  <a:lnTo>
                    <a:pt x="7247" y="8358"/>
                  </a:lnTo>
                  <a:cubicBezTo>
                    <a:pt x="7247" y="8221"/>
                    <a:pt x="7142" y="8153"/>
                    <a:pt x="7038" y="8153"/>
                  </a:cubicBezTo>
                  <a:close/>
                  <a:moveTo>
                    <a:pt x="846" y="9248"/>
                  </a:moveTo>
                  <a:cubicBezTo>
                    <a:pt x="613" y="9248"/>
                    <a:pt x="567" y="9631"/>
                    <a:pt x="838" y="9672"/>
                  </a:cubicBezTo>
                  <a:lnTo>
                    <a:pt x="1631" y="9672"/>
                  </a:lnTo>
                  <a:cubicBezTo>
                    <a:pt x="1920" y="9672"/>
                    <a:pt x="1920" y="9253"/>
                    <a:pt x="1631" y="9253"/>
                  </a:cubicBezTo>
                  <a:lnTo>
                    <a:pt x="895" y="9253"/>
                  </a:lnTo>
                  <a:cubicBezTo>
                    <a:pt x="878" y="9250"/>
                    <a:pt x="862" y="9248"/>
                    <a:pt x="846" y="9248"/>
                  </a:cubicBezTo>
                  <a:close/>
                  <a:moveTo>
                    <a:pt x="2411" y="9253"/>
                  </a:moveTo>
                  <a:cubicBezTo>
                    <a:pt x="2122" y="9253"/>
                    <a:pt x="2122" y="9672"/>
                    <a:pt x="2411" y="9672"/>
                  </a:cubicBezTo>
                  <a:lnTo>
                    <a:pt x="3176" y="9672"/>
                  </a:lnTo>
                  <a:cubicBezTo>
                    <a:pt x="3465" y="9672"/>
                    <a:pt x="3465" y="9253"/>
                    <a:pt x="3176" y="9253"/>
                  </a:cubicBezTo>
                  <a:close/>
                  <a:moveTo>
                    <a:pt x="3956" y="9253"/>
                  </a:moveTo>
                  <a:cubicBezTo>
                    <a:pt x="3667" y="9253"/>
                    <a:pt x="3667" y="9672"/>
                    <a:pt x="3956" y="9672"/>
                  </a:cubicBezTo>
                  <a:lnTo>
                    <a:pt x="4721" y="9672"/>
                  </a:lnTo>
                  <a:cubicBezTo>
                    <a:pt x="4995" y="9672"/>
                    <a:pt x="4995" y="9253"/>
                    <a:pt x="4721" y="9253"/>
                  </a:cubicBezTo>
                  <a:close/>
                  <a:moveTo>
                    <a:pt x="5500" y="9253"/>
                  </a:moveTo>
                  <a:cubicBezTo>
                    <a:pt x="5211" y="9253"/>
                    <a:pt x="5211" y="9672"/>
                    <a:pt x="5500" y="9672"/>
                  </a:cubicBezTo>
                  <a:lnTo>
                    <a:pt x="6265" y="9672"/>
                  </a:lnTo>
                  <a:cubicBezTo>
                    <a:pt x="6554" y="9672"/>
                    <a:pt x="6554" y="9253"/>
                    <a:pt x="6265" y="9253"/>
                  </a:cubicBezTo>
                  <a:close/>
                </a:path>
              </a:pathLst>
            </a:custGeom>
            <a:solidFill>
              <a:srgbClr val="91A8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4" name="Google Shape;2874;p82"/>
            <p:cNvSpPr/>
            <p:nvPr/>
          </p:nvSpPr>
          <p:spPr>
            <a:xfrm>
              <a:off x="4913970" y="2083025"/>
              <a:ext cx="105620" cy="95029"/>
            </a:xfrm>
            <a:custGeom>
              <a:rect b="b" l="l" r="r" t="t"/>
              <a:pathLst>
                <a:path extrusionOk="0" h="3625" w="4029">
                  <a:moveTo>
                    <a:pt x="289" y="1"/>
                  </a:moveTo>
                  <a:cubicBezTo>
                    <a:pt x="159" y="73"/>
                    <a:pt x="58" y="189"/>
                    <a:pt x="1" y="318"/>
                  </a:cubicBezTo>
                  <a:lnTo>
                    <a:pt x="1689" y="1820"/>
                  </a:lnTo>
                  <a:lnTo>
                    <a:pt x="1" y="3307"/>
                  </a:lnTo>
                  <a:cubicBezTo>
                    <a:pt x="73" y="3437"/>
                    <a:pt x="174" y="3552"/>
                    <a:pt x="289" y="3624"/>
                  </a:cubicBezTo>
                  <a:lnTo>
                    <a:pt x="2007" y="2094"/>
                  </a:lnTo>
                  <a:lnTo>
                    <a:pt x="3739" y="3624"/>
                  </a:lnTo>
                  <a:cubicBezTo>
                    <a:pt x="3855" y="3552"/>
                    <a:pt x="3956" y="3437"/>
                    <a:pt x="4028" y="3321"/>
                  </a:cubicBezTo>
                  <a:lnTo>
                    <a:pt x="2325" y="1820"/>
                  </a:lnTo>
                  <a:lnTo>
                    <a:pt x="4028" y="318"/>
                  </a:lnTo>
                  <a:cubicBezTo>
                    <a:pt x="3970" y="189"/>
                    <a:pt x="3869" y="73"/>
                    <a:pt x="3739" y="1"/>
                  </a:cubicBezTo>
                  <a:lnTo>
                    <a:pt x="2022" y="1531"/>
                  </a:lnTo>
                  <a:lnTo>
                    <a:pt x="289" y="1"/>
                  </a:lnTo>
                  <a:close/>
                </a:path>
              </a:pathLst>
            </a:custGeom>
            <a:solidFill>
              <a:srgbClr val="91A8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5" name="Google Shape;2875;p82"/>
            <p:cNvSpPr/>
            <p:nvPr/>
          </p:nvSpPr>
          <p:spPr>
            <a:xfrm>
              <a:off x="4913970" y="2224953"/>
              <a:ext cx="105620" cy="95003"/>
            </a:xfrm>
            <a:custGeom>
              <a:rect b="b" l="l" r="r" t="t"/>
              <a:pathLst>
                <a:path extrusionOk="0" h="3624" w="4029">
                  <a:moveTo>
                    <a:pt x="289" y="0"/>
                  </a:moveTo>
                  <a:cubicBezTo>
                    <a:pt x="174" y="72"/>
                    <a:pt x="73" y="188"/>
                    <a:pt x="1" y="318"/>
                  </a:cubicBezTo>
                  <a:lnTo>
                    <a:pt x="1704" y="1819"/>
                  </a:lnTo>
                  <a:lnTo>
                    <a:pt x="1" y="3320"/>
                  </a:lnTo>
                  <a:cubicBezTo>
                    <a:pt x="73" y="3436"/>
                    <a:pt x="174" y="3551"/>
                    <a:pt x="289" y="3623"/>
                  </a:cubicBezTo>
                  <a:lnTo>
                    <a:pt x="2022" y="2093"/>
                  </a:lnTo>
                  <a:lnTo>
                    <a:pt x="3739" y="3623"/>
                  </a:lnTo>
                  <a:cubicBezTo>
                    <a:pt x="3869" y="3551"/>
                    <a:pt x="3970" y="3436"/>
                    <a:pt x="4028" y="3320"/>
                  </a:cubicBezTo>
                  <a:lnTo>
                    <a:pt x="2339" y="1819"/>
                  </a:lnTo>
                  <a:lnTo>
                    <a:pt x="4028" y="318"/>
                  </a:lnTo>
                  <a:cubicBezTo>
                    <a:pt x="3970" y="188"/>
                    <a:pt x="3869" y="72"/>
                    <a:pt x="3739" y="0"/>
                  </a:cubicBezTo>
                  <a:lnTo>
                    <a:pt x="2022" y="1530"/>
                  </a:lnTo>
                  <a:lnTo>
                    <a:pt x="289" y="0"/>
                  </a:lnTo>
                  <a:close/>
                </a:path>
              </a:pathLst>
            </a:custGeom>
            <a:solidFill>
              <a:srgbClr val="91A8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76" name="Google Shape;2876;p82"/>
          <p:cNvGrpSpPr/>
          <p:nvPr/>
        </p:nvGrpSpPr>
        <p:grpSpPr>
          <a:xfrm>
            <a:off x="7526242" y="1522968"/>
            <a:ext cx="357651" cy="332275"/>
            <a:chOff x="7526242" y="1522968"/>
            <a:chExt cx="357651" cy="332275"/>
          </a:xfrm>
        </p:grpSpPr>
        <p:sp>
          <p:nvSpPr>
            <p:cNvPr id="2877" name="Google Shape;2877;p82"/>
            <p:cNvSpPr/>
            <p:nvPr/>
          </p:nvSpPr>
          <p:spPr>
            <a:xfrm>
              <a:off x="7589814" y="1531304"/>
              <a:ext cx="187726" cy="323939"/>
            </a:xfrm>
            <a:custGeom>
              <a:rect b="b" l="l" r="r" t="t"/>
              <a:pathLst>
                <a:path extrusionOk="0" h="12357" w="7161">
                  <a:moveTo>
                    <a:pt x="852" y="0"/>
                  </a:moveTo>
                  <a:cubicBezTo>
                    <a:pt x="376" y="0"/>
                    <a:pt x="1" y="375"/>
                    <a:pt x="1" y="852"/>
                  </a:cubicBezTo>
                  <a:lnTo>
                    <a:pt x="1" y="11505"/>
                  </a:lnTo>
                  <a:cubicBezTo>
                    <a:pt x="1" y="11981"/>
                    <a:pt x="376" y="12357"/>
                    <a:pt x="852" y="12357"/>
                  </a:cubicBezTo>
                  <a:lnTo>
                    <a:pt x="6309" y="12357"/>
                  </a:lnTo>
                  <a:cubicBezTo>
                    <a:pt x="6785" y="12357"/>
                    <a:pt x="7161" y="11981"/>
                    <a:pt x="7161" y="11505"/>
                  </a:cubicBezTo>
                  <a:lnTo>
                    <a:pt x="7161" y="852"/>
                  </a:lnTo>
                  <a:cubicBezTo>
                    <a:pt x="7161" y="375"/>
                    <a:pt x="6785" y="0"/>
                    <a:pt x="6309" y="0"/>
                  </a:cubicBezTo>
                  <a:close/>
                </a:path>
              </a:pathLst>
            </a:cu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8" name="Google Shape;2878;p82"/>
            <p:cNvSpPr/>
            <p:nvPr/>
          </p:nvSpPr>
          <p:spPr>
            <a:xfrm>
              <a:off x="7739292" y="1531304"/>
              <a:ext cx="38248" cy="323939"/>
            </a:xfrm>
            <a:custGeom>
              <a:rect b="b" l="l" r="r" t="t"/>
              <a:pathLst>
                <a:path extrusionOk="0" h="12357" w="1459">
                  <a:moveTo>
                    <a:pt x="1" y="0"/>
                  </a:moveTo>
                  <a:cubicBezTo>
                    <a:pt x="463" y="0"/>
                    <a:pt x="852" y="375"/>
                    <a:pt x="852" y="852"/>
                  </a:cubicBezTo>
                  <a:lnTo>
                    <a:pt x="852" y="11505"/>
                  </a:lnTo>
                  <a:cubicBezTo>
                    <a:pt x="852" y="11981"/>
                    <a:pt x="463" y="12357"/>
                    <a:pt x="1" y="12357"/>
                  </a:cubicBezTo>
                  <a:lnTo>
                    <a:pt x="607" y="12357"/>
                  </a:lnTo>
                  <a:cubicBezTo>
                    <a:pt x="1083" y="12357"/>
                    <a:pt x="1459" y="11981"/>
                    <a:pt x="1459" y="11505"/>
                  </a:cubicBezTo>
                  <a:lnTo>
                    <a:pt x="1459" y="852"/>
                  </a:lnTo>
                  <a:cubicBezTo>
                    <a:pt x="1459" y="375"/>
                    <a:pt x="1083" y="0"/>
                    <a:pt x="607" y="0"/>
                  </a:cubicBezTo>
                  <a:close/>
                </a:path>
              </a:pathLst>
            </a:custGeom>
            <a:solidFill>
              <a:srgbClr val="F4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9" name="Google Shape;2879;p82"/>
            <p:cNvSpPr/>
            <p:nvPr/>
          </p:nvSpPr>
          <p:spPr>
            <a:xfrm>
              <a:off x="7589814" y="1531304"/>
              <a:ext cx="187726" cy="53741"/>
            </a:xfrm>
            <a:custGeom>
              <a:rect b="b" l="l" r="r" t="t"/>
              <a:pathLst>
                <a:path extrusionOk="0" h="2050" w="7161">
                  <a:moveTo>
                    <a:pt x="852" y="0"/>
                  </a:moveTo>
                  <a:cubicBezTo>
                    <a:pt x="376" y="0"/>
                    <a:pt x="1" y="375"/>
                    <a:pt x="1" y="852"/>
                  </a:cubicBezTo>
                  <a:lnTo>
                    <a:pt x="1" y="2050"/>
                  </a:lnTo>
                  <a:lnTo>
                    <a:pt x="7161" y="2050"/>
                  </a:lnTo>
                  <a:lnTo>
                    <a:pt x="7161" y="852"/>
                  </a:lnTo>
                  <a:cubicBezTo>
                    <a:pt x="7161" y="375"/>
                    <a:pt x="6785" y="0"/>
                    <a:pt x="6309" y="0"/>
                  </a:cubicBezTo>
                  <a:close/>
                </a:path>
              </a:pathLst>
            </a:custGeom>
            <a:solidFill>
              <a:srgbClr val="E9EE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0" name="Google Shape;2880;p82"/>
            <p:cNvSpPr/>
            <p:nvPr/>
          </p:nvSpPr>
          <p:spPr>
            <a:xfrm>
              <a:off x="7739292" y="1531304"/>
              <a:ext cx="38248" cy="53741"/>
            </a:xfrm>
            <a:custGeom>
              <a:rect b="b" l="l" r="r" t="t"/>
              <a:pathLst>
                <a:path extrusionOk="0" h="2050" w="1459">
                  <a:moveTo>
                    <a:pt x="1" y="0"/>
                  </a:moveTo>
                  <a:cubicBezTo>
                    <a:pt x="463" y="0"/>
                    <a:pt x="852" y="375"/>
                    <a:pt x="852" y="852"/>
                  </a:cubicBezTo>
                  <a:lnTo>
                    <a:pt x="852" y="2050"/>
                  </a:lnTo>
                  <a:lnTo>
                    <a:pt x="1459" y="2050"/>
                  </a:lnTo>
                  <a:lnTo>
                    <a:pt x="1459" y="852"/>
                  </a:lnTo>
                  <a:cubicBezTo>
                    <a:pt x="1459" y="375"/>
                    <a:pt x="1083" y="0"/>
                    <a:pt x="607" y="0"/>
                  </a:cubicBezTo>
                  <a:close/>
                </a:path>
              </a:pathLst>
            </a:custGeom>
            <a:solidFill>
              <a:srgbClr val="A2B0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1" name="Google Shape;2881;p82"/>
            <p:cNvSpPr/>
            <p:nvPr/>
          </p:nvSpPr>
          <p:spPr>
            <a:xfrm>
              <a:off x="7590207" y="1801476"/>
              <a:ext cx="187726" cy="53767"/>
            </a:xfrm>
            <a:custGeom>
              <a:rect b="b" l="l" r="r" t="t"/>
              <a:pathLst>
                <a:path extrusionOk="0" h="2051" w="7161">
                  <a:moveTo>
                    <a:pt x="0" y="1"/>
                  </a:moveTo>
                  <a:lnTo>
                    <a:pt x="0" y="1199"/>
                  </a:lnTo>
                  <a:cubicBezTo>
                    <a:pt x="0" y="1675"/>
                    <a:pt x="375" y="2051"/>
                    <a:pt x="852" y="2051"/>
                  </a:cubicBezTo>
                  <a:lnTo>
                    <a:pt x="6308" y="2051"/>
                  </a:lnTo>
                  <a:cubicBezTo>
                    <a:pt x="6770" y="2051"/>
                    <a:pt x="7160" y="1675"/>
                    <a:pt x="7160" y="1199"/>
                  </a:cubicBezTo>
                  <a:lnTo>
                    <a:pt x="7160" y="1"/>
                  </a:lnTo>
                  <a:close/>
                </a:path>
              </a:pathLst>
            </a:custGeom>
            <a:solidFill>
              <a:srgbClr val="E9EE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2" name="Google Shape;2882;p82"/>
            <p:cNvSpPr/>
            <p:nvPr/>
          </p:nvSpPr>
          <p:spPr>
            <a:xfrm>
              <a:off x="7739292" y="1801476"/>
              <a:ext cx="38248" cy="53767"/>
            </a:xfrm>
            <a:custGeom>
              <a:rect b="b" l="l" r="r" t="t"/>
              <a:pathLst>
                <a:path extrusionOk="0" h="2051" w="1459">
                  <a:moveTo>
                    <a:pt x="838" y="1"/>
                  </a:moveTo>
                  <a:lnTo>
                    <a:pt x="852" y="1199"/>
                  </a:lnTo>
                  <a:cubicBezTo>
                    <a:pt x="852" y="1675"/>
                    <a:pt x="463" y="2051"/>
                    <a:pt x="1" y="2051"/>
                  </a:cubicBezTo>
                  <a:lnTo>
                    <a:pt x="607" y="2051"/>
                  </a:lnTo>
                  <a:cubicBezTo>
                    <a:pt x="1040" y="2051"/>
                    <a:pt x="1401" y="1733"/>
                    <a:pt x="1459" y="1300"/>
                  </a:cubicBezTo>
                  <a:cubicBezTo>
                    <a:pt x="1459" y="1271"/>
                    <a:pt x="1459" y="1228"/>
                    <a:pt x="1459" y="1214"/>
                  </a:cubicBezTo>
                  <a:lnTo>
                    <a:pt x="1459" y="1"/>
                  </a:lnTo>
                  <a:close/>
                </a:path>
              </a:pathLst>
            </a:custGeom>
            <a:solidFill>
              <a:srgbClr val="A2B0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3" name="Google Shape;2883;p82"/>
            <p:cNvSpPr/>
            <p:nvPr/>
          </p:nvSpPr>
          <p:spPr>
            <a:xfrm>
              <a:off x="7678001" y="1625521"/>
              <a:ext cx="205893" cy="135112"/>
            </a:xfrm>
            <a:custGeom>
              <a:rect b="b" l="l" r="r" t="t"/>
              <a:pathLst>
                <a:path extrusionOk="0" h="5154" w="7854">
                  <a:moveTo>
                    <a:pt x="419" y="1"/>
                  </a:moveTo>
                  <a:cubicBezTo>
                    <a:pt x="188" y="1"/>
                    <a:pt x="0" y="188"/>
                    <a:pt x="0" y="419"/>
                  </a:cubicBezTo>
                  <a:lnTo>
                    <a:pt x="0" y="4735"/>
                  </a:lnTo>
                  <a:cubicBezTo>
                    <a:pt x="0" y="4966"/>
                    <a:pt x="188" y="5154"/>
                    <a:pt x="419" y="5154"/>
                  </a:cubicBezTo>
                  <a:lnTo>
                    <a:pt x="7420" y="5154"/>
                  </a:lnTo>
                  <a:cubicBezTo>
                    <a:pt x="7651" y="5154"/>
                    <a:pt x="7853" y="4966"/>
                    <a:pt x="7853" y="4735"/>
                  </a:cubicBezTo>
                  <a:lnTo>
                    <a:pt x="7853" y="419"/>
                  </a:lnTo>
                  <a:cubicBezTo>
                    <a:pt x="7853" y="188"/>
                    <a:pt x="7651" y="1"/>
                    <a:pt x="7420" y="1"/>
                  </a:cubicBezTo>
                  <a:close/>
                </a:path>
              </a:pathLst>
            </a:custGeom>
            <a:solidFill>
              <a:srgbClr val="D1DB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4" name="Google Shape;2884;p82"/>
            <p:cNvSpPr/>
            <p:nvPr/>
          </p:nvSpPr>
          <p:spPr>
            <a:xfrm>
              <a:off x="7857364" y="1625521"/>
              <a:ext cx="26530" cy="135112"/>
            </a:xfrm>
            <a:custGeom>
              <a:rect b="b" l="l" r="r" t="t"/>
              <a:pathLst>
                <a:path extrusionOk="0" h="5154" w="1012">
                  <a:moveTo>
                    <a:pt x="1" y="1"/>
                  </a:moveTo>
                  <a:cubicBezTo>
                    <a:pt x="232" y="1"/>
                    <a:pt x="419" y="188"/>
                    <a:pt x="419" y="419"/>
                  </a:cubicBezTo>
                  <a:lnTo>
                    <a:pt x="419" y="4735"/>
                  </a:lnTo>
                  <a:cubicBezTo>
                    <a:pt x="419" y="4966"/>
                    <a:pt x="232" y="5154"/>
                    <a:pt x="1" y="5154"/>
                  </a:cubicBezTo>
                  <a:lnTo>
                    <a:pt x="578" y="5154"/>
                  </a:lnTo>
                  <a:cubicBezTo>
                    <a:pt x="809" y="5154"/>
                    <a:pt x="1011" y="4966"/>
                    <a:pt x="1011" y="4735"/>
                  </a:cubicBezTo>
                  <a:lnTo>
                    <a:pt x="1011" y="419"/>
                  </a:lnTo>
                  <a:cubicBezTo>
                    <a:pt x="1011" y="188"/>
                    <a:pt x="809" y="1"/>
                    <a:pt x="578" y="1"/>
                  </a:cubicBezTo>
                  <a:close/>
                </a:path>
              </a:pathLst>
            </a:custGeom>
            <a:solidFill>
              <a:srgbClr val="6D81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5" name="Google Shape;2885;p82"/>
            <p:cNvSpPr/>
            <p:nvPr/>
          </p:nvSpPr>
          <p:spPr>
            <a:xfrm>
              <a:off x="7782809" y="1648223"/>
              <a:ext cx="55287" cy="47266"/>
            </a:xfrm>
            <a:custGeom>
              <a:rect b="b" l="l" r="r" t="t"/>
              <a:pathLst>
                <a:path extrusionOk="0" h="1803" w="2109">
                  <a:moveTo>
                    <a:pt x="1199" y="1"/>
                  </a:moveTo>
                  <a:cubicBezTo>
                    <a:pt x="405" y="1"/>
                    <a:pt x="1" y="968"/>
                    <a:pt x="564" y="1531"/>
                  </a:cubicBezTo>
                  <a:cubicBezTo>
                    <a:pt x="747" y="1719"/>
                    <a:pt x="974" y="1803"/>
                    <a:pt x="1198" y="1803"/>
                  </a:cubicBezTo>
                  <a:cubicBezTo>
                    <a:pt x="1661" y="1803"/>
                    <a:pt x="2108" y="1441"/>
                    <a:pt x="2108" y="896"/>
                  </a:cubicBezTo>
                  <a:cubicBezTo>
                    <a:pt x="2108" y="390"/>
                    <a:pt x="1704" y="1"/>
                    <a:pt x="1199" y="1"/>
                  </a:cubicBezTo>
                  <a:close/>
                </a:path>
              </a:pathLst>
            </a:custGeom>
            <a:solidFill>
              <a:srgbClr val="778C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6" name="Google Shape;2886;p82"/>
            <p:cNvSpPr/>
            <p:nvPr/>
          </p:nvSpPr>
          <p:spPr>
            <a:xfrm>
              <a:off x="7807425" y="1648223"/>
              <a:ext cx="55261" cy="47266"/>
            </a:xfrm>
            <a:custGeom>
              <a:rect b="b" l="l" r="r" t="t"/>
              <a:pathLst>
                <a:path extrusionOk="0" h="1803" w="2108">
                  <a:moveTo>
                    <a:pt x="1213" y="1"/>
                  </a:moveTo>
                  <a:cubicBezTo>
                    <a:pt x="404" y="1"/>
                    <a:pt x="0" y="968"/>
                    <a:pt x="563" y="1531"/>
                  </a:cubicBezTo>
                  <a:cubicBezTo>
                    <a:pt x="751" y="1719"/>
                    <a:pt x="980" y="1803"/>
                    <a:pt x="1203" y="1803"/>
                  </a:cubicBezTo>
                  <a:cubicBezTo>
                    <a:pt x="1667" y="1803"/>
                    <a:pt x="2108" y="1441"/>
                    <a:pt x="2108" y="896"/>
                  </a:cubicBezTo>
                  <a:cubicBezTo>
                    <a:pt x="2108" y="390"/>
                    <a:pt x="1703" y="1"/>
                    <a:pt x="1213" y="1"/>
                  </a:cubicBezTo>
                  <a:close/>
                </a:path>
              </a:pathLst>
            </a:custGeom>
            <a:solidFill>
              <a:srgbClr val="AFBF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7" name="Google Shape;2887;p82"/>
            <p:cNvSpPr/>
            <p:nvPr/>
          </p:nvSpPr>
          <p:spPr>
            <a:xfrm>
              <a:off x="7701464" y="1649351"/>
              <a:ext cx="65852" cy="44697"/>
            </a:xfrm>
            <a:custGeom>
              <a:rect b="b" l="l" r="r" t="t"/>
              <a:pathLst>
                <a:path extrusionOk="0" h="1705" w="2512">
                  <a:moveTo>
                    <a:pt x="419" y="1"/>
                  </a:moveTo>
                  <a:cubicBezTo>
                    <a:pt x="188" y="1"/>
                    <a:pt x="0" y="189"/>
                    <a:pt x="0" y="420"/>
                  </a:cubicBezTo>
                  <a:lnTo>
                    <a:pt x="0" y="1286"/>
                  </a:lnTo>
                  <a:cubicBezTo>
                    <a:pt x="0" y="1517"/>
                    <a:pt x="188" y="1704"/>
                    <a:pt x="419" y="1704"/>
                  </a:cubicBezTo>
                  <a:lnTo>
                    <a:pt x="2093" y="1704"/>
                  </a:lnTo>
                  <a:cubicBezTo>
                    <a:pt x="2324" y="1704"/>
                    <a:pt x="2512" y="1517"/>
                    <a:pt x="2512" y="1286"/>
                  </a:cubicBezTo>
                  <a:lnTo>
                    <a:pt x="2512" y="420"/>
                  </a:lnTo>
                  <a:cubicBezTo>
                    <a:pt x="2512" y="189"/>
                    <a:pt x="2324" y="1"/>
                    <a:pt x="2093" y="1"/>
                  </a:cubicBezTo>
                  <a:close/>
                </a:path>
              </a:pathLst>
            </a:custGeom>
            <a:solidFill>
              <a:srgbClr val="8EA0A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8" name="Google Shape;2888;p82"/>
            <p:cNvSpPr/>
            <p:nvPr/>
          </p:nvSpPr>
          <p:spPr>
            <a:xfrm>
              <a:off x="7698056" y="1704245"/>
              <a:ext cx="167278" cy="29544"/>
            </a:xfrm>
            <a:custGeom>
              <a:rect b="b" l="l" r="r" t="t"/>
              <a:pathLst>
                <a:path extrusionOk="0" h="1127" w="6381">
                  <a:moveTo>
                    <a:pt x="419" y="0"/>
                  </a:moveTo>
                  <a:cubicBezTo>
                    <a:pt x="188" y="0"/>
                    <a:pt x="0" y="188"/>
                    <a:pt x="0" y="419"/>
                  </a:cubicBezTo>
                  <a:lnTo>
                    <a:pt x="0" y="707"/>
                  </a:lnTo>
                  <a:cubicBezTo>
                    <a:pt x="0" y="938"/>
                    <a:pt x="188" y="1126"/>
                    <a:pt x="419" y="1126"/>
                  </a:cubicBezTo>
                  <a:lnTo>
                    <a:pt x="5962" y="1126"/>
                  </a:lnTo>
                  <a:cubicBezTo>
                    <a:pt x="6193" y="1126"/>
                    <a:pt x="6381" y="938"/>
                    <a:pt x="6381" y="707"/>
                  </a:cubicBezTo>
                  <a:lnTo>
                    <a:pt x="6381" y="419"/>
                  </a:lnTo>
                  <a:cubicBezTo>
                    <a:pt x="6381" y="188"/>
                    <a:pt x="6193" y="0"/>
                    <a:pt x="5962" y="0"/>
                  </a:cubicBezTo>
                  <a:close/>
                </a:path>
              </a:pathLst>
            </a:custGeom>
            <a:solidFill>
              <a:srgbClr val="94A5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9" name="Google Shape;2889;p82"/>
            <p:cNvSpPr/>
            <p:nvPr/>
          </p:nvSpPr>
          <p:spPr>
            <a:xfrm>
              <a:off x="7678001" y="1608298"/>
              <a:ext cx="9857" cy="169742"/>
            </a:xfrm>
            <a:custGeom>
              <a:rect b="b" l="l" r="r" t="t"/>
              <a:pathLst>
                <a:path extrusionOk="0" h="6475" w="376">
                  <a:moveTo>
                    <a:pt x="188" y="1"/>
                  </a:moveTo>
                  <a:cubicBezTo>
                    <a:pt x="94" y="1"/>
                    <a:pt x="0" y="66"/>
                    <a:pt x="0" y="196"/>
                  </a:cubicBezTo>
                  <a:lnTo>
                    <a:pt x="0" y="6287"/>
                  </a:lnTo>
                  <a:cubicBezTo>
                    <a:pt x="0" y="6388"/>
                    <a:pt x="87" y="6475"/>
                    <a:pt x="188" y="6475"/>
                  </a:cubicBezTo>
                  <a:cubicBezTo>
                    <a:pt x="289" y="6475"/>
                    <a:pt x="376" y="6388"/>
                    <a:pt x="376" y="6287"/>
                  </a:cubicBezTo>
                  <a:lnTo>
                    <a:pt x="376" y="196"/>
                  </a:lnTo>
                  <a:cubicBezTo>
                    <a:pt x="376" y="66"/>
                    <a:pt x="282" y="1"/>
                    <a:pt x="188" y="1"/>
                  </a:cubicBezTo>
                  <a:close/>
                </a:path>
              </a:pathLst>
            </a:custGeom>
            <a:solidFill>
              <a:srgbClr val="E9EE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0" name="Google Shape;2890;p82"/>
            <p:cNvSpPr/>
            <p:nvPr/>
          </p:nvSpPr>
          <p:spPr>
            <a:xfrm>
              <a:off x="7526242" y="1522968"/>
              <a:ext cx="114691" cy="98201"/>
            </a:xfrm>
            <a:custGeom>
              <a:rect b="b" l="l" r="r" t="t"/>
              <a:pathLst>
                <a:path extrusionOk="0" h="3746" w="4375">
                  <a:moveTo>
                    <a:pt x="2498" y="1"/>
                  </a:moveTo>
                  <a:cubicBezTo>
                    <a:pt x="838" y="1"/>
                    <a:pt x="1" y="2007"/>
                    <a:pt x="1170" y="3191"/>
                  </a:cubicBezTo>
                  <a:cubicBezTo>
                    <a:pt x="1553" y="3574"/>
                    <a:pt x="2023" y="3745"/>
                    <a:pt x="2485" y="3745"/>
                  </a:cubicBezTo>
                  <a:cubicBezTo>
                    <a:pt x="3450" y="3745"/>
                    <a:pt x="4375" y="2996"/>
                    <a:pt x="4375" y="1863"/>
                  </a:cubicBezTo>
                  <a:cubicBezTo>
                    <a:pt x="4375" y="838"/>
                    <a:pt x="3537" y="1"/>
                    <a:pt x="2498" y="1"/>
                  </a:cubicBezTo>
                  <a:close/>
                </a:path>
              </a:pathLst>
            </a:custGeom>
            <a:solidFill>
              <a:srgbClr val="97AC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1" name="Google Shape;2891;p82"/>
            <p:cNvSpPr/>
            <p:nvPr/>
          </p:nvSpPr>
          <p:spPr>
            <a:xfrm>
              <a:off x="7584151" y="1522968"/>
              <a:ext cx="58669" cy="97913"/>
            </a:xfrm>
            <a:custGeom>
              <a:rect b="b" l="l" r="r" t="t"/>
              <a:pathLst>
                <a:path extrusionOk="0" h="3735" w="2238">
                  <a:moveTo>
                    <a:pt x="289" y="1"/>
                  </a:moveTo>
                  <a:cubicBezTo>
                    <a:pt x="188" y="1"/>
                    <a:pt x="101" y="1"/>
                    <a:pt x="0" y="15"/>
                  </a:cubicBezTo>
                  <a:cubicBezTo>
                    <a:pt x="910" y="159"/>
                    <a:pt x="1574" y="953"/>
                    <a:pt x="1574" y="1863"/>
                  </a:cubicBezTo>
                  <a:cubicBezTo>
                    <a:pt x="1574" y="2787"/>
                    <a:pt x="910" y="3566"/>
                    <a:pt x="0" y="3710"/>
                  </a:cubicBezTo>
                  <a:cubicBezTo>
                    <a:pt x="102" y="3727"/>
                    <a:pt x="203" y="3735"/>
                    <a:pt x="302" y="3735"/>
                  </a:cubicBezTo>
                  <a:cubicBezTo>
                    <a:pt x="1262" y="3735"/>
                    <a:pt x="2087" y="3002"/>
                    <a:pt x="2166" y="2022"/>
                  </a:cubicBezTo>
                  <a:cubicBezTo>
                    <a:pt x="2238" y="924"/>
                    <a:pt x="1386" y="1"/>
                    <a:pt x="289" y="1"/>
                  </a:cubicBezTo>
                  <a:close/>
                </a:path>
              </a:pathLst>
            </a:custGeom>
            <a:solidFill>
              <a:srgbClr val="88A1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2" name="Google Shape;2892;p82"/>
            <p:cNvSpPr/>
            <p:nvPr/>
          </p:nvSpPr>
          <p:spPr>
            <a:xfrm>
              <a:off x="7570467" y="1556471"/>
              <a:ext cx="43255" cy="30488"/>
            </a:xfrm>
            <a:custGeom>
              <a:rect b="b" l="l" r="r" t="t"/>
              <a:pathLst>
                <a:path extrusionOk="0" h="1163" w="1650">
                  <a:moveTo>
                    <a:pt x="1369" y="0"/>
                  </a:moveTo>
                  <a:cubicBezTo>
                    <a:pt x="1321" y="0"/>
                    <a:pt x="1272" y="19"/>
                    <a:pt x="1230" y="65"/>
                  </a:cubicBezTo>
                  <a:lnTo>
                    <a:pt x="667" y="686"/>
                  </a:lnTo>
                  <a:lnTo>
                    <a:pt x="421" y="368"/>
                  </a:lnTo>
                  <a:cubicBezTo>
                    <a:pt x="376" y="319"/>
                    <a:pt x="323" y="299"/>
                    <a:pt x="272" y="299"/>
                  </a:cubicBezTo>
                  <a:cubicBezTo>
                    <a:pt x="128" y="299"/>
                    <a:pt x="1" y="464"/>
                    <a:pt x="118" y="614"/>
                  </a:cubicBezTo>
                  <a:lnTo>
                    <a:pt x="508" y="1090"/>
                  </a:lnTo>
                  <a:cubicBezTo>
                    <a:pt x="537" y="1133"/>
                    <a:pt x="594" y="1162"/>
                    <a:pt x="652" y="1162"/>
                  </a:cubicBezTo>
                  <a:cubicBezTo>
                    <a:pt x="710" y="1162"/>
                    <a:pt x="753" y="1148"/>
                    <a:pt x="796" y="1104"/>
                  </a:cubicBezTo>
                  <a:lnTo>
                    <a:pt x="1518" y="325"/>
                  </a:lnTo>
                  <a:cubicBezTo>
                    <a:pt x="1649" y="183"/>
                    <a:pt x="1516" y="0"/>
                    <a:pt x="1369" y="0"/>
                  </a:cubicBezTo>
                  <a:close/>
                </a:path>
              </a:pathLst>
            </a:cu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93" name="Google Shape;2893;p82"/>
          <p:cNvGrpSpPr/>
          <p:nvPr/>
        </p:nvGrpSpPr>
        <p:grpSpPr>
          <a:xfrm>
            <a:off x="3250786" y="1982386"/>
            <a:ext cx="371650" cy="371624"/>
            <a:chOff x="3250786" y="1982386"/>
            <a:chExt cx="371650" cy="371624"/>
          </a:xfrm>
        </p:grpSpPr>
        <p:sp>
          <p:nvSpPr>
            <p:cNvPr id="2894" name="Google Shape;2894;p82"/>
            <p:cNvSpPr/>
            <p:nvPr/>
          </p:nvSpPr>
          <p:spPr>
            <a:xfrm>
              <a:off x="3358634" y="2006215"/>
              <a:ext cx="179782" cy="164263"/>
            </a:xfrm>
            <a:custGeom>
              <a:rect b="b" l="l" r="r" t="t"/>
              <a:pathLst>
                <a:path extrusionOk="0" h="6266" w="6858">
                  <a:moveTo>
                    <a:pt x="6189" y="0"/>
                  </a:moveTo>
                  <a:cubicBezTo>
                    <a:pt x="6181" y="0"/>
                    <a:pt x="6173" y="0"/>
                    <a:pt x="6165" y="1"/>
                  </a:cubicBezTo>
                  <a:lnTo>
                    <a:pt x="679" y="1"/>
                  </a:lnTo>
                  <a:cubicBezTo>
                    <a:pt x="304" y="1"/>
                    <a:pt x="1" y="304"/>
                    <a:pt x="1" y="679"/>
                  </a:cubicBezTo>
                  <a:lnTo>
                    <a:pt x="1" y="4331"/>
                  </a:lnTo>
                  <a:cubicBezTo>
                    <a:pt x="1" y="4706"/>
                    <a:pt x="304" y="5024"/>
                    <a:pt x="679" y="5024"/>
                  </a:cubicBezTo>
                  <a:lnTo>
                    <a:pt x="2513" y="5024"/>
                  </a:lnTo>
                  <a:lnTo>
                    <a:pt x="4346" y="6237"/>
                  </a:lnTo>
                  <a:cubicBezTo>
                    <a:pt x="4370" y="6257"/>
                    <a:pt x="4396" y="6265"/>
                    <a:pt x="4421" y="6265"/>
                  </a:cubicBezTo>
                  <a:cubicBezTo>
                    <a:pt x="4485" y="6265"/>
                    <a:pt x="4540" y="6205"/>
                    <a:pt x="4519" y="6121"/>
                  </a:cubicBezTo>
                  <a:lnTo>
                    <a:pt x="4346" y="5024"/>
                  </a:lnTo>
                  <a:lnTo>
                    <a:pt x="6165" y="5024"/>
                  </a:lnTo>
                  <a:cubicBezTo>
                    <a:pt x="6554" y="5024"/>
                    <a:pt x="6858" y="4706"/>
                    <a:pt x="6858" y="4331"/>
                  </a:cubicBezTo>
                  <a:lnTo>
                    <a:pt x="6858" y="679"/>
                  </a:lnTo>
                  <a:cubicBezTo>
                    <a:pt x="6858" y="312"/>
                    <a:pt x="6554" y="0"/>
                    <a:pt x="6189" y="0"/>
                  </a:cubicBezTo>
                  <a:close/>
                </a:path>
              </a:pathLst>
            </a:custGeom>
            <a:solidFill>
              <a:srgbClr val="E9ED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5" name="Google Shape;2895;p82"/>
            <p:cNvSpPr/>
            <p:nvPr/>
          </p:nvSpPr>
          <p:spPr>
            <a:xfrm>
              <a:off x="3358634" y="2006215"/>
              <a:ext cx="167671" cy="119619"/>
            </a:xfrm>
            <a:custGeom>
              <a:rect b="b" l="l" r="r" t="t"/>
              <a:pathLst>
                <a:path extrusionOk="0" h="4563" w="6396">
                  <a:moveTo>
                    <a:pt x="679" y="1"/>
                  </a:moveTo>
                  <a:cubicBezTo>
                    <a:pt x="304" y="1"/>
                    <a:pt x="1" y="304"/>
                    <a:pt x="1" y="679"/>
                  </a:cubicBezTo>
                  <a:lnTo>
                    <a:pt x="1" y="4331"/>
                  </a:lnTo>
                  <a:cubicBezTo>
                    <a:pt x="1" y="4418"/>
                    <a:pt x="15" y="4490"/>
                    <a:pt x="44" y="4562"/>
                  </a:cubicBezTo>
                  <a:lnTo>
                    <a:pt x="5241" y="4562"/>
                  </a:lnTo>
                  <a:cubicBezTo>
                    <a:pt x="5876" y="4562"/>
                    <a:pt x="6396" y="4057"/>
                    <a:pt x="6396" y="3422"/>
                  </a:cubicBezTo>
                  <a:lnTo>
                    <a:pt x="6396" y="44"/>
                  </a:lnTo>
                  <a:cubicBezTo>
                    <a:pt x="6309" y="15"/>
                    <a:pt x="6237" y="1"/>
                    <a:pt x="6165" y="1"/>
                  </a:cubicBezTo>
                  <a:close/>
                </a:path>
              </a:pathLst>
            </a:custGeom>
            <a:solidFill>
              <a:srgbClr val="BCC9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6" name="Google Shape;2896;p82"/>
            <p:cNvSpPr/>
            <p:nvPr/>
          </p:nvSpPr>
          <p:spPr>
            <a:xfrm>
              <a:off x="3251546" y="2150398"/>
              <a:ext cx="131730" cy="131704"/>
            </a:xfrm>
            <a:custGeom>
              <a:rect b="b" l="l" r="r" t="t"/>
              <a:pathLst>
                <a:path extrusionOk="0" h="5024" w="5025">
                  <a:moveTo>
                    <a:pt x="2512" y="0"/>
                  </a:moveTo>
                  <a:cubicBezTo>
                    <a:pt x="1415" y="0"/>
                    <a:pt x="607" y="881"/>
                    <a:pt x="535" y="1949"/>
                  </a:cubicBezTo>
                  <a:cubicBezTo>
                    <a:pt x="462" y="2729"/>
                    <a:pt x="304" y="3494"/>
                    <a:pt x="58" y="4244"/>
                  </a:cubicBezTo>
                  <a:cubicBezTo>
                    <a:pt x="1" y="4374"/>
                    <a:pt x="73" y="4533"/>
                    <a:pt x="203" y="4605"/>
                  </a:cubicBezTo>
                  <a:cubicBezTo>
                    <a:pt x="665" y="4807"/>
                    <a:pt x="1155" y="4952"/>
                    <a:pt x="1661" y="5024"/>
                  </a:cubicBezTo>
                  <a:lnTo>
                    <a:pt x="3364" y="5024"/>
                  </a:lnTo>
                  <a:cubicBezTo>
                    <a:pt x="3869" y="4952"/>
                    <a:pt x="4360" y="4807"/>
                    <a:pt x="4822" y="4605"/>
                  </a:cubicBezTo>
                  <a:cubicBezTo>
                    <a:pt x="4966" y="4533"/>
                    <a:pt x="5024" y="4374"/>
                    <a:pt x="4966" y="4244"/>
                  </a:cubicBezTo>
                  <a:cubicBezTo>
                    <a:pt x="4721" y="3494"/>
                    <a:pt x="4562" y="2729"/>
                    <a:pt x="4504" y="1949"/>
                  </a:cubicBezTo>
                  <a:cubicBezTo>
                    <a:pt x="4418" y="867"/>
                    <a:pt x="3609" y="0"/>
                    <a:pt x="2512" y="0"/>
                  </a:cubicBezTo>
                  <a:close/>
                </a:path>
              </a:pathLst>
            </a:custGeom>
            <a:solidFill>
              <a:srgbClr val="667A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7" name="Google Shape;2897;p82"/>
            <p:cNvSpPr/>
            <p:nvPr/>
          </p:nvSpPr>
          <p:spPr>
            <a:xfrm>
              <a:off x="3287487" y="2150398"/>
              <a:ext cx="95790" cy="131704"/>
            </a:xfrm>
            <a:custGeom>
              <a:rect b="b" l="l" r="r" t="t"/>
              <a:pathLst>
                <a:path extrusionOk="0" h="5024" w="3654">
                  <a:moveTo>
                    <a:pt x="1141" y="0"/>
                  </a:moveTo>
                  <a:cubicBezTo>
                    <a:pt x="304" y="0"/>
                    <a:pt x="1" y="1155"/>
                    <a:pt x="723" y="1588"/>
                  </a:cubicBezTo>
                  <a:cubicBezTo>
                    <a:pt x="752" y="1588"/>
                    <a:pt x="780" y="1603"/>
                    <a:pt x="795" y="1617"/>
                  </a:cubicBezTo>
                  <a:lnTo>
                    <a:pt x="1430" y="5024"/>
                  </a:lnTo>
                  <a:lnTo>
                    <a:pt x="1993" y="5024"/>
                  </a:lnTo>
                  <a:cubicBezTo>
                    <a:pt x="2498" y="4952"/>
                    <a:pt x="2989" y="4807"/>
                    <a:pt x="3451" y="4605"/>
                  </a:cubicBezTo>
                  <a:cubicBezTo>
                    <a:pt x="3595" y="4533"/>
                    <a:pt x="3653" y="4374"/>
                    <a:pt x="3595" y="4244"/>
                  </a:cubicBezTo>
                  <a:cubicBezTo>
                    <a:pt x="3350" y="3494"/>
                    <a:pt x="3191" y="2729"/>
                    <a:pt x="3119" y="1949"/>
                  </a:cubicBezTo>
                  <a:cubicBezTo>
                    <a:pt x="3047" y="867"/>
                    <a:pt x="2238" y="0"/>
                    <a:pt x="1141" y="0"/>
                  </a:cubicBezTo>
                  <a:close/>
                </a:path>
              </a:pathLst>
            </a:custGeom>
            <a:solidFill>
              <a:srgbClr val="5C72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8" name="Google Shape;2898;p82"/>
            <p:cNvSpPr/>
            <p:nvPr/>
          </p:nvSpPr>
          <p:spPr>
            <a:xfrm>
              <a:off x="3251179" y="2249910"/>
              <a:ext cx="131337" cy="104100"/>
            </a:xfrm>
            <a:custGeom>
              <a:rect b="b" l="l" r="r" t="t"/>
              <a:pathLst>
                <a:path extrusionOk="0" h="3971" w="5010">
                  <a:moveTo>
                    <a:pt x="1675" y="1"/>
                  </a:moveTo>
                  <a:lnTo>
                    <a:pt x="1675" y="838"/>
                  </a:lnTo>
                  <a:cubicBezTo>
                    <a:pt x="1675" y="1055"/>
                    <a:pt x="1545" y="1242"/>
                    <a:pt x="1357" y="1343"/>
                  </a:cubicBezTo>
                  <a:lnTo>
                    <a:pt x="462" y="1791"/>
                  </a:lnTo>
                  <a:cubicBezTo>
                    <a:pt x="173" y="1935"/>
                    <a:pt x="0" y="2224"/>
                    <a:pt x="0" y="2542"/>
                  </a:cubicBezTo>
                  <a:lnTo>
                    <a:pt x="0" y="3696"/>
                  </a:lnTo>
                  <a:cubicBezTo>
                    <a:pt x="0" y="3841"/>
                    <a:pt x="116" y="3971"/>
                    <a:pt x="274" y="3971"/>
                  </a:cubicBezTo>
                  <a:lnTo>
                    <a:pt x="4735" y="3971"/>
                  </a:lnTo>
                  <a:cubicBezTo>
                    <a:pt x="4894" y="3971"/>
                    <a:pt x="5009" y="3841"/>
                    <a:pt x="5009" y="3696"/>
                  </a:cubicBezTo>
                  <a:lnTo>
                    <a:pt x="5009" y="2542"/>
                  </a:lnTo>
                  <a:cubicBezTo>
                    <a:pt x="5009" y="2224"/>
                    <a:pt x="4836" y="1935"/>
                    <a:pt x="4562" y="1791"/>
                  </a:cubicBezTo>
                  <a:lnTo>
                    <a:pt x="3652" y="1343"/>
                  </a:lnTo>
                  <a:cubicBezTo>
                    <a:pt x="3465" y="1242"/>
                    <a:pt x="3349" y="1055"/>
                    <a:pt x="3349" y="838"/>
                  </a:cubicBezTo>
                  <a:lnTo>
                    <a:pt x="3349" y="1"/>
                  </a:lnTo>
                  <a:close/>
                </a:path>
              </a:pathLst>
            </a:custGeom>
            <a:solidFill>
              <a:srgbClr val="AABB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9" name="Google Shape;2899;p82"/>
            <p:cNvSpPr/>
            <p:nvPr/>
          </p:nvSpPr>
          <p:spPr>
            <a:xfrm>
              <a:off x="3294303" y="2249910"/>
              <a:ext cx="44697" cy="29544"/>
            </a:xfrm>
            <a:custGeom>
              <a:rect b="b" l="l" r="r" t="t"/>
              <a:pathLst>
                <a:path extrusionOk="0" h="1127" w="1705">
                  <a:moveTo>
                    <a:pt x="30" y="1"/>
                  </a:moveTo>
                  <a:lnTo>
                    <a:pt x="30" y="838"/>
                  </a:lnTo>
                  <a:cubicBezTo>
                    <a:pt x="15" y="867"/>
                    <a:pt x="15" y="910"/>
                    <a:pt x="1" y="939"/>
                  </a:cubicBezTo>
                  <a:cubicBezTo>
                    <a:pt x="275" y="1055"/>
                    <a:pt x="564" y="1112"/>
                    <a:pt x="852" y="1127"/>
                  </a:cubicBezTo>
                  <a:cubicBezTo>
                    <a:pt x="1141" y="1112"/>
                    <a:pt x="1430" y="1055"/>
                    <a:pt x="1704" y="939"/>
                  </a:cubicBezTo>
                  <a:cubicBezTo>
                    <a:pt x="1704" y="910"/>
                    <a:pt x="1690" y="867"/>
                    <a:pt x="1690" y="838"/>
                  </a:cubicBezTo>
                  <a:lnTo>
                    <a:pt x="1690" y="1"/>
                  </a:lnTo>
                  <a:close/>
                </a:path>
              </a:pathLst>
            </a:custGeom>
            <a:solidFill>
              <a:srgbClr val="94A5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0" name="Google Shape;2900;p82"/>
            <p:cNvSpPr/>
            <p:nvPr/>
          </p:nvSpPr>
          <p:spPr>
            <a:xfrm>
              <a:off x="3251179" y="2288525"/>
              <a:ext cx="131337" cy="65485"/>
            </a:xfrm>
            <a:custGeom>
              <a:rect b="b" l="l" r="r" t="t"/>
              <a:pathLst>
                <a:path extrusionOk="0" h="2498" w="5010">
                  <a:moveTo>
                    <a:pt x="1097" y="0"/>
                  </a:moveTo>
                  <a:lnTo>
                    <a:pt x="462" y="318"/>
                  </a:lnTo>
                  <a:cubicBezTo>
                    <a:pt x="173" y="462"/>
                    <a:pt x="0" y="751"/>
                    <a:pt x="0" y="1069"/>
                  </a:cubicBezTo>
                  <a:lnTo>
                    <a:pt x="0" y="2223"/>
                  </a:lnTo>
                  <a:cubicBezTo>
                    <a:pt x="0" y="2368"/>
                    <a:pt x="130" y="2498"/>
                    <a:pt x="274" y="2498"/>
                  </a:cubicBezTo>
                  <a:lnTo>
                    <a:pt x="4735" y="2498"/>
                  </a:lnTo>
                  <a:cubicBezTo>
                    <a:pt x="4894" y="2498"/>
                    <a:pt x="5009" y="2368"/>
                    <a:pt x="5009" y="2223"/>
                  </a:cubicBezTo>
                  <a:lnTo>
                    <a:pt x="5009" y="1069"/>
                  </a:lnTo>
                  <a:cubicBezTo>
                    <a:pt x="5009" y="751"/>
                    <a:pt x="4836" y="462"/>
                    <a:pt x="4562" y="318"/>
                  </a:cubicBezTo>
                  <a:lnTo>
                    <a:pt x="3912" y="0"/>
                  </a:lnTo>
                  <a:cubicBezTo>
                    <a:pt x="3580" y="513"/>
                    <a:pt x="3042" y="769"/>
                    <a:pt x="2505" y="769"/>
                  </a:cubicBezTo>
                  <a:cubicBezTo>
                    <a:pt x="1967" y="769"/>
                    <a:pt x="1429" y="513"/>
                    <a:pt x="1097" y="0"/>
                  </a:cubicBezTo>
                  <a:close/>
                </a:path>
              </a:pathLst>
            </a:custGeom>
            <a:solidFill>
              <a:srgbClr val="9AAA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1" name="Google Shape;2901;p82"/>
            <p:cNvSpPr/>
            <p:nvPr/>
          </p:nvSpPr>
          <p:spPr>
            <a:xfrm>
              <a:off x="3272728" y="2192604"/>
              <a:ext cx="87820" cy="72091"/>
            </a:xfrm>
            <a:custGeom>
              <a:rect b="b" l="l" r="r" t="t"/>
              <a:pathLst>
                <a:path extrusionOk="0" h="2750" w="3350">
                  <a:moveTo>
                    <a:pt x="1300" y="1"/>
                  </a:moveTo>
                  <a:cubicBezTo>
                    <a:pt x="1191" y="1"/>
                    <a:pt x="1089" y="68"/>
                    <a:pt x="1040" y="166"/>
                  </a:cubicBezTo>
                  <a:cubicBezTo>
                    <a:pt x="954" y="354"/>
                    <a:pt x="824" y="527"/>
                    <a:pt x="665" y="671"/>
                  </a:cubicBezTo>
                  <a:cubicBezTo>
                    <a:pt x="506" y="801"/>
                    <a:pt x="347" y="917"/>
                    <a:pt x="174" y="1003"/>
                  </a:cubicBezTo>
                  <a:cubicBezTo>
                    <a:pt x="59" y="1061"/>
                    <a:pt x="1" y="1176"/>
                    <a:pt x="15" y="1292"/>
                  </a:cubicBezTo>
                  <a:cubicBezTo>
                    <a:pt x="131" y="2129"/>
                    <a:pt x="838" y="2750"/>
                    <a:pt x="1675" y="2750"/>
                  </a:cubicBezTo>
                  <a:cubicBezTo>
                    <a:pt x="2556" y="2750"/>
                    <a:pt x="3278" y="2086"/>
                    <a:pt x="3350" y="1205"/>
                  </a:cubicBezTo>
                  <a:cubicBezTo>
                    <a:pt x="3350" y="1119"/>
                    <a:pt x="3321" y="1032"/>
                    <a:pt x="3249" y="989"/>
                  </a:cubicBezTo>
                  <a:cubicBezTo>
                    <a:pt x="2700" y="527"/>
                    <a:pt x="2051" y="195"/>
                    <a:pt x="1358" y="7"/>
                  </a:cubicBezTo>
                  <a:cubicBezTo>
                    <a:pt x="1338" y="3"/>
                    <a:pt x="1319" y="1"/>
                    <a:pt x="1300" y="1"/>
                  </a:cubicBezTo>
                  <a:close/>
                </a:path>
              </a:pathLst>
            </a:custGeom>
            <a:solidFill>
              <a:srgbClr val="BCC9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2" name="Google Shape;2902;p82"/>
            <p:cNvSpPr/>
            <p:nvPr/>
          </p:nvSpPr>
          <p:spPr>
            <a:xfrm>
              <a:off x="3272728" y="2192814"/>
              <a:ext cx="87820" cy="71515"/>
            </a:xfrm>
            <a:custGeom>
              <a:rect b="b" l="l" r="r" t="t"/>
              <a:pathLst>
                <a:path extrusionOk="0" h="2728" w="3350">
                  <a:moveTo>
                    <a:pt x="1280" y="1"/>
                  </a:moveTo>
                  <a:cubicBezTo>
                    <a:pt x="1179" y="1"/>
                    <a:pt x="1086" y="66"/>
                    <a:pt x="1040" y="158"/>
                  </a:cubicBezTo>
                  <a:cubicBezTo>
                    <a:pt x="968" y="288"/>
                    <a:pt x="882" y="418"/>
                    <a:pt x="780" y="533"/>
                  </a:cubicBezTo>
                  <a:cubicBezTo>
                    <a:pt x="752" y="577"/>
                    <a:pt x="708" y="620"/>
                    <a:pt x="665" y="663"/>
                  </a:cubicBezTo>
                  <a:cubicBezTo>
                    <a:pt x="506" y="793"/>
                    <a:pt x="347" y="909"/>
                    <a:pt x="160" y="995"/>
                  </a:cubicBezTo>
                  <a:cubicBezTo>
                    <a:pt x="59" y="1053"/>
                    <a:pt x="1" y="1168"/>
                    <a:pt x="15" y="1284"/>
                  </a:cubicBezTo>
                  <a:cubicBezTo>
                    <a:pt x="116" y="2020"/>
                    <a:pt x="679" y="2612"/>
                    <a:pt x="1416" y="2727"/>
                  </a:cubicBezTo>
                  <a:cubicBezTo>
                    <a:pt x="1040" y="2482"/>
                    <a:pt x="824" y="2063"/>
                    <a:pt x="853" y="1630"/>
                  </a:cubicBezTo>
                  <a:lnTo>
                    <a:pt x="853" y="1226"/>
                  </a:lnTo>
                  <a:cubicBezTo>
                    <a:pt x="910" y="1183"/>
                    <a:pt x="968" y="1140"/>
                    <a:pt x="1040" y="1082"/>
                  </a:cubicBezTo>
                  <a:cubicBezTo>
                    <a:pt x="1185" y="937"/>
                    <a:pt x="1329" y="779"/>
                    <a:pt x="1430" y="605"/>
                  </a:cubicBezTo>
                  <a:cubicBezTo>
                    <a:pt x="1964" y="779"/>
                    <a:pt x="2455" y="1039"/>
                    <a:pt x="2888" y="1399"/>
                  </a:cubicBezTo>
                  <a:cubicBezTo>
                    <a:pt x="2946" y="1443"/>
                    <a:pt x="3076" y="1573"/>
                    <a:pt x="3220" y="1703"/>
                  </a:cubicBezTo>
                  <a:cubicBezTo>
                    <a:pt x="3292" y="1544"/>
                    <a:pt x="3336" y="1371"/>
                    <a:pt x="3350" y="1197"/>
                  </a:cubicBezTo>
                  <a:cubicBezTo>
                    <a:pt x="3350" y="1111"/>
                    <a:pt x="3321" y="1024"/>
                    <a:pt x="3249" y="981"/>
                  </a:cubicBezTo>
                  <a:cubicBezTo>
                    <a:pt x="2700" y="519"/>
                    <a:pt x="2051" y="187"/>
                    <a:pt x="1358" y="14"/>
                  </a:cubicBezTo>
                  <a:cubicBezTo>
                    <a:pt x="1332" y="5"/>
                    <a:pt x="1306" y="1"/>
                    <a:pt x="1280" y="1"/>
                  </a:cubicBezTo>
                  <a:close/>
                </a:path>
              </a:pathLst>
            </a:custGeom>
            <a:solidFill>
              <a:srgbClr val="AABB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3" name="Google Shape;2903;p82"/>
            <p:cNvSpPr/>
            <p:nvPr/>
          </p:nvSpPr>
          <p:spPr>
            <a:xfrm>
              <a:off x="3250786" y="2303284"/>
              <a:ext cx="29544" cy="50726"/>
            </a:xfrm>
            <a:custGeom>
              <a:rect b="b" l="l" r="r" t="t"/>
              <a:pathLst>
                <a:path extrusionOk="0" h="1935" w="1127">
                  <a:moveTo>
                    <a:pt x="174" y="0"/>
                  </a:moveTo>
                  <a:cubicBezTo>
                    <a:pt x="58" y="145"/>
                    <a:pt x="1" y="332"/>
                    <a:pt x="1" y="506"/>
                  </a:cubicBezTo>
                  <a:lnTo>
                    <a:pt x="1" y="1660"/>
                  </a:lnTo>
                  <a:cubicBezTo>
                    <a:pt x="1" y="1805"/>
                    <a:pt x="131" y="1935"/>
                    <a:pt x="289" y="1935"/>
                  </a:cubicBezTo>
                  <a:lnTo>
                    <a:pt x="1127" y="1935"/>
                  </a:lnTo>
                  <a:lnTo>
                    <a:pt x="1127" y="1025"/>
                  </a:lnTo>
                  <a:cubicBezTo>
                    <a:pt x="1112" y="866"/>
                    <a:pt x="1040" y="708"/>
                    <a:pt x="910" y="592"/>
                  </a:cubicBezTo>
                  <a:lnTo>
                    <a:pt x="174" y="0"/>
                  </a:lnTo>
                  <a:close/>
                </a:path>
              </a:pathLst>
            </a:custGeom>
            <a:solidFill>
              <a:srgbClr val="8397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4" name="Google Shape;2904;p82"/>
            <p:cNvSpPr/>
            <p:nvPr/>
          </p:nvSpPr>
          <p:spPr>
            <a:xfrm>
              <a:off x="3353339" y="2303284"/>
              <a:ext cx="29177" cy="50726"/>
            </a:xfrm>
            <a:custGeom>
              <a:rect b="b" l="l" r="r" t="t"/>
              <a:pathLst>
                <a:path extrusionOk="0" h="1935" w="1113">
                  <a:moveTo>
                    <a:pt x="939" y="0"/>
                  </a:moveTo>
                  <a:lnTo>
                    <a:pt x="203" y="592"/>
                  </a:lnTo>
                  <a:cubicBezTo>
                    <a:pt x="73" y="708"/>
                    <a:pt x="1" y="866"/>
                    <a:pt x="1" y="1025"/>
                  </a:cubicBezTo>
                  <a:lnTo>
                    <a:pt x="1" y="1935"/>
                  </a:lnTo>
                  <a:lnTo>
                    <a:pt x="838" y="1935"/>
                  </a:lnTo>
                  <a:cubicBezTo>
                    <a:pt x="982" y="1935"/>
                    <a:pt x="1112" y="1805"/>
                    <a:pt x="1112" y="1660"/>
                  </a:cubicBezTo>
                  <a:lnTo>
                    <a:pt x="1112" y="506"/>
                  </a:lnTo>
                  <a:cubicBezTo>
                    <a:pt x="1112" y="332"/>
                    <a:pt x="1054" y="145"/>
                    <a:pt x="939" y="0"/>
                  </a:cubicBezTo>
                  <a:close/>
                </a:path>
              </a:pathLst>
            </a:custGeom>
            <a:solidFill>
              <a:srgbClr val="8397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5" name="Google Shape;2905;p82"/>
            <p:cNvSpPr/>
            <p:nvPr/>
          </p:nvSpPr>
          <p:spPr>
            <a:xfrm>
              <a:off x="3499802" y="2163636"/>
              <a:ext cx="36360" cy="79117"/>
            </a:xfrm>
            <a:custGeom>
              <a:rect b="b" l="l" r="r" t="t"/>
              <a:pathLst>
                <a:path extrusionOk="0" h="3018" w="1387">
                  <a:moveTo>
                    <a:pt x="825" y="0"/>
                  </a:moveTo>
                  <a:cubicBezTo>
                    <a:pt x="362" y="0"/>
                    <a:pt x="0" y="370"/>
                    <a:pt x="15" y="823"/>
                  </a:cubicBezTo>
                  <a:lnTo>
                    <a:pt x="15" y="1026"/>
                  </a:lnTo>
                  <a:cubicBezTo>
                    <a:pt x="0" y="1257"/>
                    <a:pt x="44" y="1502"/>
                    <a:pt x="116" y="1718"/>
                  </a:cubicBezTo>
                  <a:lnTo>
                    <a:pt x="563" y="3018"/>
                  </a:lnTo>
                  <a:lnTo>
                    <a:pt x="1386" y="3018"/>
                  </a:lnTo>
                  <a:lnTo>
                    <a:pt x="1386" y="1"/>
                  </a:lnTo>
                  <a:lnTo>
                    <a:pt x="852" y="1"/>
                  </a:lnTo>
                  <a:cubicBezTo>
                    <a:pt x="843" y="0"/>
                    <a:pt x="834" y="0"/>
                    <a:pt x="825" y="0"/>
                  </a:cubicBezTo>
                  <a:close/>
                </a:path>
              </a:pathLst>
            </a:custGeom>
            <a:solidFill>
              <a:srgbClr val="667A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6" name="Google Shape;2906;p82"/>
            <p:cNvSpPr/>
            <p:nvPr/>
          </p:nvSpPr>
          <p:spPr>
            <a:xfrm>
              <a:off x="3514561" y="2156821"/>
              <a:ext cx="85933" cy="85933"/>
            </a:xfrm>
            <a:custGeom>
              <a:rect b="b" l="l" r="r" t="t"/>
              <a:pathLst>
                <a:path extrusionOk="0" h="3278" w="3278">
                  <a:moveTo>
                    <a:pt x="823" y="1"/>
                  </a:moveTo>
                  <a:cubicBezTo>
                    <a:pt x="361" y="1"/>
                    <a:pt x="0" y="362"/>
                    <a:pt x="0" y="824"/>
                  </a:cubicBezTo>
                  <a:cubicBezTo>
                    <a:pt x="0" y="1112"/>
                    <a:pt x="246" y="1358"/>
                    <a:pt x="534" y="1358"/>
                  </a:cubicBezTo>
                  <a:lnTo>
                    <a:pt x="2729" y="3278"/>
                  </a:lnTo>
                  <a:lnTo>
                    <a:pt x="3190" y="1661"/>
                  </a:lnTo>
                  <a:cubicBezTo>
                    <a:pt x="3248" y="1459"/>
                    <a:pt x="3277" y="1257"/>
                    <a:pt x="3277" y="1055"/>
                  </a:cubicBezTo>
                  <a:lnTo>
                    <a:pt x="3277" y="535"/>
                  </a:lnTo>
                  <a:cubicBezTo>
                    <a:pt x="3277" y="246"/>
                    <a:pt x="3032" y="1"/>
                    <a:pt x="2743" y="1"/>
                  </a:cubicBezTo>
                  <a:close/>
                </a:path>
              </a:pathLst>
            </a:custGeom>
            <a:solidFill>
              <a:srgbClr val="5C72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7" name="Google Shape;2907;p82"/>
            <p:cNvSpPr/>
            <p:nvPr/>
          </p:nvSpPr>
          <p:spPr>
            <a:xfrm>
              <a:off x="3528560" y="2264302"/>
              <a:ext cx="43150" cy="31825"/>
            </a:xfrm>
            <a:custGeom>
              <a:rect b="b" l="l" r="r" t="t"/>
              <a:pathLst>
                <a:path extrusionOk="0" h="1214" w="1646">
                  <a:moveTo>
                    <a:pt x="0" y="0"/>
                  </a:moveTo>
                  <a:lnTo>
                    <a:pt x="0" y="1213"/>
                  </a:lnTo>
                  <a:lnTo>
                    <a:pt x="1646" y="1213"/>
                  </a:lnTo>
                  <a:lnTo>
                    <a:pt x="1646" y="0"/>
                  </a:lnTo>
                  <a:close/>
                </a:path>
              </a:pathLst>
            </a:custGeom>
            <a:solidFill>
              <a:srgbClr val="AABB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8" name="Google Shape;2908;p82"/>
            <p:cNvSpPr/>
            <p:nvPr/>
          </p:nvSpPr>
          <p:spPr>
            <a:xfrm>
              <a:off x="3528560" y="2264302"/>
              <a:ext cx="43150" cy="17538"/>
            </a:xfrm>
            <a:custGeom>
              <a:rect b="b" l="l" r="r" t="t"/>
              <a:pathLst>
                <a:path extrusionOk="0" h="669" w="1646">
                  <a:moveTo>
                    <a:pt x="0" y="0"/>
                  </a:moveTo>
                  <a:lnTo>
                    <a:pt x="0" y="506"/>
                  </a:lnTo>
                  <a:cubicBezTo>
                    <a:pt x="267" y="614"/>
                    <a:pt x="549" y="668"/>
                    <a:pt x="829" y="668"/>
                  </a:cubicBezTo>
                  <a:cubicBezTo>
                    <a:pt x="1108" y="668"/>
                    <a:pt x="1386" y="614"/>
                    <a:pt x="1646" y="506"/>
                  </a:cubicBezTo>
                  <a:lnTo>
                    <a:pt x="1646" y="0"/>
                  </a:lnTo>
                  <a:close/>
                </a:path>
              </a:pathLst>
            </a:custGeom>
            <a:solidFill>
              <a:srgbClr val="94A5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9" name="Google Shape;2909;p82"/>
            <p:cNvSpPr/>
            <p:nvPr/>
          </p:nvSpPr>
          <p:spPr>
            <a:xfrm>
              <a:off x="3478594" y="2281709"/>
              <a:ext cx="143842" cy="72301"/>
            </a:xfrm>
            <a:custGeom>
              <a:rect b="b" l="l" r="r" t="t"/>
              <a:pathLst>
                <a:path extrusionOk="0" h="2758" w="5487">
                  <a:moveTo>
                    <a:pt x="1921" y="0"/>
                  </a:moveTo>
                  <a:lnTo>
                    <a:pt x="593" y="376"/>
                  </a:lnTo>
                  <a:cubicBezTo>
                    <a:pt x="246" y="477"/>
                    <a:pt x="1" y="794"/>
                    <a:pt x="1" y="1170"/>
                  </a:cubicBezTo>
                  <a:lnTo>
                    <a:pt x="1" y="2483"/>
                  </a:lnTo>
                  <a:cubicBezTo>
                    <a:pt x="1" y="2642"/>
                    <a:pt x="116" y="2758"/>
                    <a:pt x="275" y="2758"/>
                  </a:cubicBezTo>
                  <a:lnTo>
                    <a:pt x="5212" y="2758"/>
                  </a:lnTo>
                  <a:cubicBezTo>
                    <a:pt x="5356" y="2758"/>
                    <a:pt x="5486" y="2642"/>
                    <a:pt x="5486" y="2483"/>
                  </a:cubicBezTo>
                  <a:lnTo>
                    <a:pt x="5486" y="1170"/>
                  </a:lnTo>
                  <a:cubicBezTo>
                    <a:pt x="5472" y="794"/>
                    <a:pt x="5226" y="477"/>
                    <a:pt x="4880" y="376"/>
                  </a:cubicBezTo>
                  <a:lnTo>
                    <a:pt x="3552" y="0"/>
                  </a:lnTo>
                  <a:lnTo>
                    <a:pt x="2744" y="549"/>
                  </a:lnTo>
                  <a:lnTo>
                    <a:pt x="192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0" name="Google Shape;2910;p82"/>
            <p:cNvSpPr/>
            <p:nvPr/>
          </p:nvSpPr>
          <p:spPr>
            <a:xfrm>
              <a:off x="3542926" y="2296101"/>
              <a:ext cx="14418" cy="57909"/>
            </a:xfrm>
            <a:custGeom>
              <a:rect b="b" l="l" r="r" t="t"/>
              <a:pathLst>
                <a:path extrusionOk="0" h="2209" w="550">
                  <a:moveTo>
                    <a:pt x="145" y="0"/>
                  </a:moveTo>
                  <a:lnTo>
                    <a:pt x="1" y="2209"/>
                  </a:lnTo>
                  <a:lnTo>
                    <a:pt x="549" y="2209"/>
                  </a:lnTo>
                  <a:lnTo>
                    <a:pt x="419" y="0"/>
                  </a:lnTo>
                  <a:close/>
                </a:path>
              </a:pathLst>
            </a:custGeom>
            <a:solidFill>
              <a:srgbClr val="91A8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1" name="Google Shape;2911;p82"/>
            <p:cNvSpPr/>
            <p:nvPr/>
          </p:nvSpPr>
          <p:spPr>
            <a:xfrm>
              <a:off x="3507352" y="2192394"/>
              <a:ext cx="85933" cy="79117"/>
            </a:xfrm>
            <a:custGeom>
              <a:rect b="b" l="l" r="r" t="t"/>
              <a:pathLst>
                <a:path extrusionOk="0" h="3018" w="3278">
                  <a:moveTo>
                    <a:pt x="1055" y="1"/>
                  </a:moveTo>
                  <a:cubicBezTo>
                    <a:pt x="896" y="1"/>
                    <a:pt x="752" y="58"/>
                    <a:pt x="651" y="174"/>
                  </a:cubicBezTo>
                  <a:lnTo>
                    <a:pt x="160" y="665"/>
                  </a:lnTo>
                  <a:cubicBezTo>
                    <a:pt x="59" y="766"/>
                    <a:pt x="1" y="910"/>
                    <a:pt x="1" y="1055"/>
                  </a:cubicBezTo>
                  <a:lnTo>
                    <a:pt x="1" y="1372"/>
                  </a:lnTo>
                  <a:cubicBezTo>
                    <a:pt x="1" y="2282"/>
                    <a:pt x="737" y="3018"/>
                    <a:pt x="1647" y="3018"/>
                  </a:cubicBezTo>
                  <a:cubicBezTo>
                    <a:pt x="2542" y="3018"/>
                    <a:pt x="3278" y="2282"/>
                    <a:pt x="3278" y="1372"/>
                  </a:cubicBezTo>
                  <a:lnTo>
                    <a:pt x="3278" y="1026"/>
                  </a:lnTo>
                  <a:cubicBezTo>
                    <a:pt x="3278" y="881"/>
                    <a:pt x="3220" y="737"/>
                    <a:pt x="3119" y="636"/>
                  </a:cubicBezTo>
                  <a:cubicBezTo>
                    <a:pt x="2700" y="217"/>
                    <a:pt x="1921" y="30"/>
                    <a:pt x="1055" y="1"/>
                  </a:cubicBezTo>
                  <a:close/>
                </a:path>
              </a:pathLst>
            </a:custGeom>
            <a:solidFill>
              <a:srgbClr val="BCC9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2" name="Google Shape;2912;p82"/>
            <p:cNvSpPr/>
            <p:nvPr/>
          </p:nvSpPr>
          <p:spPr>
            <a:xfrm>
              <a:off x="3506985" y="2192394"/>
              <a:ext cx="86300" cy="77229"/>
            </a:xfrm>
            <a:custGeom>
              <a:rect b="b" l="l" r="r" t="t"/>
              <a:pathLst>
                <a:path extrusionOk="0" h="2946" w="3292">
                  <a:moveTo>
                    <a:pt x="1054" y="1"/>
                  </a:moveTo>
                  <a:cubicBezTo>
                    <a:pt x="910" y="1"/>
                    <a:pt x="766" y="58"/>
                    <a:pt x="665" y="160"/>
                  </a:cubicBezTo>
                  <a:lnTo>
                    <a:pt x="174" y="665"/>
                  </a:lnTo>
                  <a:cubicBezTo>
                    <a:pt x="58" y="766"/>
                    <a:pt x="0" y="896"/>
                    <a:pt x="0" y="1040"/>
                  </a:cubicBezTo>
                  <a:lnTo>
                    <a:pt x="0" y="1372"/>
                  </a:lnTo>
                  <a:cubicBezTo>
                    <a:pt x="15" y="2108"/>
                    <a:pt x="491" y="2743"/>
                    <a:pt x="1199" y="2946"/>
                  </a:cubicBezTo>
                  <a:cubicBezTo>
                    <a:pt x="953" y="2657"/>
                    <a:pt x="838" y="2296"/>
                    <a:pt x="838" y="1921"/>
                  </a:cubicBezTo>
                  <a:lnTo>
                    <a:pt x="838" y="1127"/>
                  </a:lnTo>
                  <a:lnTo>
                    <a:pt x="823" y="1127"/>
                  </a:lnTo>
                  <a:cubicBezTo>
                    <a:pt x="823" y="825"/>
                    <a:pt x="1070" y="576"/>
                    <a:pt x="1367" y="576"/>
                  </a:cubicBezTo>
                  <a:cubicBezTo>
                    <a:pt x="1383" y="576"/>
                    <a:pt x="1399" y="577"/>
                    <a:pt x="1415" y="578"/>
                  </a:cubicBezTo>
                  <a:cubicBezTo>
                    <a:pt x="1964" y="607"/>
                    <a:pt x="2787" y="708"/>
                    <a:pt x="3292" y="939"/>
                  </a:cubicBezTo>
                  <a:cubicBezTo>
                    <a:pt x="3277" y="824"/>
                    <a:pt x="3220" y="708"/>
                    <a:pt x="3133" y="636"/>
                  </a:cubicBezTo>
                  <a:cubicBezTo>
                    <a:pt x="2714" y="217"/>
                    <a:pt x="1935" y="30"/>
                    <a:pt x="1054" y="1"/>
                  </a:cubicBezTo>
                  <a:close/>
                </a:path>
              </a:pathLst>
            </a:custGeom>
            <a:solidFill>
              <a:srgbClr val="AABB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3" name="Google Shape;2913;p82"/>
            <p:cNvSpPr/>
            <p:nvPr/>
          </p:nvSpPr>
          <p:spPr>
            <a:xfrm>
              <a:off x="3478594" y="2299876"/>
              <a:ext cx="28784" cy="54134"/>
            </a:xfrm>
            <a:custGeom>
              <a:rect b="b" l="l" r="r" t="t"/>
              <a:pathLst>
                <a:path extrusionOk="0" h="2065" w="1098">
                  <a:moveTo>
                    <a:pt x="145" y="0"/>
                  </a:moveTo>
                  <a:cubicBezTo>
                    <a:pt x="44" y="145"/>
                    <a:pt x="1" y="304"/>
                    <a:pt x="1" y="477"/>
                  </a:cubicBezTo>
                  <a:lnTo>
                    <a:pt x="1" y="1790"/>
                  </a:lnTo>
                  <a:cubicBezTo>
                    <a:pt x="1" y="1935"/>
                    <a:pt x="116" y="2065"/>
                    <a:pt x="275" y="2065"/>
                  </a:cubicBezTo>
                  <a:lnTo>
                    <a:pt x="1083" y="2065"/>
                  </a:lnTo>
                  <a:lnTo>
                    <a:pt x="1083" y="1285"/>
                  </a:lnTo>
                  <a:lnTo>
                    <a:pt x="1098" y="1285"/>
                  </a:lnTo>
                  <a:cubicBezTo>
                    <a:pt x="1098" y="1069"/>
                    <a:pt x="1011" y="866"/>
                    <a:pt x="853" y="708"/>
                  </a:cubicBezTo>
                  <a:lnTo>
                    <a:pt x="145" y="0"/>
                  </a:lnTo>
                  <a:close/>
                </a:path>
              </a:pathLst>
            </a:custGeom>
            <a:solidFill>
              <a:srgbClr val="8EA6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4" name="Google Shape;2914;p82"/>
            <p:cNvSpPr/>
            <p:nvPr/>
          </p:nvSpPr>
          <p:spPr>
            <a:xfrm>
              <a:off x="3593258" y="2299876"/>
              <a:ext cx="28784" cy="54134"/>
            </a:xfrm>
            <a:custGeom>
              <a:rect b="b" l="l" r="r" t="t"/>
              <a:pathLst>
                <a:path extrusionOk="0" h="2065" w="1098">
                  <a:moveTo>
                    <a:pt x="954" y="0"/>
                  </a:moveTo>
                  <a:lnTo>
                    <a:pt x="246" y="708"/>
                  </a:lnTo>
                  <a:cubicBezTo>
                    <a:pt x="87" y="866"/>
                    <a:pt x="1" y="1069"/>
                    <a:pt x="1" y="1285"/>
                  </a:cubicBezTo>
                  <a:lnTo>
                    <a:pt x="1" y="2065"/>
                  </a:lnTo>
                  <a:lnTo>
                    <a:pt x="824" y="2065"/>
                  </a:lnTo>
                  <a:cubicBezTo>
                    <a:pt x="982" y="2065"/>
                    <a:pt x="1098" y="1935"/>
                    <a:pt x="1098" y="1790"/>
                  </a:cubicBezTo>
                  <a:lnTo>
                    <a:pt x="1098" y="477"/>
                  </a:lnTo>
                  <a:cubicBezTo>
                    <a:pt x="1098" y="304"/>
                    <a:pt x="1040" y="145"/>
                    <a:pt x="954" y="0"/>
                  </a:cubicBezTo>
                  <a:close/>
                </a:path>
              </a:pathLst>
            </a:custGeom>
            <a:solidFill>
              <a:srgbClr val="8EA6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5" name="Google Shape;2915;p82"/>
            <p:cNvSpPr/>
            <p:nvPr/>
          </p:nvSpPr>
          <p:spPr>
            <a:xfrm>
              <a:off x="3542926" y="2296101"/>
              <a:ext cx="14418" cy="14392"/>
            </a:xfrm>
            <a:custGeom>
              <a:rect b="b" l="l" r="r" t="t"/>
              <a:pathLst>
                <a:path extrusionOk="0" h="549" w="550">
                  <a:moveTo>
                    <a:pt x="1" y="0"/>
                  </a:moveTo>
                  <a:lnTo>
                    <a:pt x="1" y="433"/>
                  </a:lnTo>
                  <a:cubicBezTo>
                    <a:pt x="1" y="491"/>
                    <a:pt x="59" y="549"/>
                    <a:pt x="116" y="549"/>
                  </a:cubicBezTo>
                  <a:lnTo>
                    <a:pt x="434" y="549"/>
                  </a:lnTo>
                  <a:cubicBezTo>
                    <a:pt x="506" y="549"/>
                    <a:pt x="549" y="491"/>
                    <a:pt x="549" y="433"/>
                  </a:cubicBezTo>
                  <a:lnTo>
                    <a:pt x="549" y="0"/>
                  </a:lnTo>
                  <a:close/>
                </a:path>
              </a:pathLst>
            </a:custGeom>
            <a:solidFill>
              <a:srgbClr val="667A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6" name="Google Shape;2916;p82"/>
            <p:cNvSpPr/>
            <p:nvPr/>
          </p:nvSpPr>
          <p:spPr>
            <a:xfrm>
              <a:off x="3520984" y="2276125"/>
              <a:ext cx="29544" cy="30226"/>
            </a:xfrm>
            <a:custGeom>
              <a:rect b="b" l="l" r="r" t="t"/>
              <a:pathLst>
                <a:path extrusionOk="0" h="1153" w="1127">
                  <a:moveTo>
                    <a:pt x="260" y="1"/>
                  </a:moveTo>
                  <a:cubicBezTo>
                    <a:pt x="222" y="1"/>
                    <a:pt x="186" y="20"/>
                    <a:pt x="159" y="55"/>
                  </a:cubicBezTo>
                  <a:lnTo>
                    <a:pt x="1" y="300"/>
                  </a:lnTo>
                  <a:lnTo>
                    <a:pt x="405" y="1065"/>
                  </a:lnTo>
                  <a:cubicBezTo>
                    <a:pt x="442" y="1121"/>
                    <a:pt x="503" y="1153"/>
                    <a:pt x="562" y="1153"/>
                  </a:cubicBezTo>
                  <a:cubicBezTo>
                    <a:pt x="594" y="1153"/>
                    <a:pt x="625" y="1143"/>
                    <a:pt x="650" y="1123"/>
                  </a:cubicBezTo>
                  <a:lnTo>
                    <a:pt x="1127" y="762"/>
                  </a:lnTo>
                  <a:lnTo>
                    <a:pt x="333" y="26"/>
                  </a:lnTo>
                  <a:cubicBezTo>
                    <a:pt x="310" y="9"/>
                    <a:pt x="285" y="1"/>
                    <a:pt x="260" y="1"/>
                  </a:cubicBezTo>
                  <a:close/>
                </a:path>
              </a:pathLst>
            </a:custGeom>
            <a:solidFill>
              <a:srgbClr val="8EA6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7" name="Google Shape;2917;p82"/>
            <p:cNvSpPr/>
            <p:nvPr/>
          </p:nvSpPr>
          <p:spPr>
            <a:xfrm>
              <a:off x="3550502" y="2276125"/>
              <a:ext cx="29177" cy="30226"/>
            </a:xfrm>
            <a:custGeom>
              <a:rect b="b" l="l" r="r" t="t"/>
              <a:pathLst>
                <a:path extrusionOk="0" h="1153" w="1113">
                  <a:moveTo>
                    <a:pt x="852" y="1"/>
                  </a:moveTo>
                  <a:cubicBezTo>
                    <a:pt x="828" y="1"/>
                    <a:pt x="803" y="9"/>
                    <a:pt x="780" y="26"/>
                  </a:cubicBezTo>
                  <a:lnTo>
                    <a:pt x="1" y="762"/>
                  </a:lnTo>
                  <a:lnTo>
                    <a:pt x="463" y="1123"/>
                  </a:lnTo>
                  <a:cubicBezTo>
                    <a:pt x="488" y="1143"/>
                    <a:pt x="519" y="1153"/>
                    <a:pt x="551" y="1153"/>
                  </a:cubicBezTo>
                  <a:cubicBezTo>
                    <a:pt x="609" y="1153"/>
                    <a:pt x="671" y="1121"/>
                    <a:pt x="708" y="1065"/>
                  </a:cubicBezTo>
                  <a:lnTo>
                    <a:pt x="1112" y="300"/>
                  </a:lnTo>
                  <a:lnTo>
                    <a:pt x="953" y="55"/>
                  </a:lnTo>
                  <a:cubicBezTo>
                    <a:pt x="927" y="20"/>
                    <a:pt x="890" y="1"/>
                    <a:pt x="852" y="1"/>
                  </a:cubicBezTo>
                  <a:close/>
                </a:path>
              </a:pathLst>
            </a:custGeom>
            <a:solidFill>
              <a:srgbClr val="8EA6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8" name="Google Shape;2918;p82"/>
            <p:cNvSpPr/>
            <p:nvPr/>
          </p:nvSpPr>
          <p:spPr>
            <a:xfrm>
              <a:off x="3310582" y="1982386"/>
              <a:ext cx="203612" cy="175169"/>
            </a:xfrm>
            <a:custGeom>
              <a:rect b="b" l="l" r="r" t="t"/>
              <a:pathLst>
                <a:path extrusionOk="0" h="6682" w="7767">
                  <a:moveTo>
                    <a:pt x="693" y="0"/>
                  </a:moveTo>
                  <a:cubicBezTo>
                    <a:pt x="318" y="0"/>
                    <a:pt x="0" y="303"/>
                    <a:pt x="0" y="693"/>
                  </a:cubicBezTo>
                  <a:lnTo>
                    <a:pt x="0" y="4331"/>
                  </a:lnTo>
                  <a:cubicBezTo>
                    <a:pt x="0" y="4706"/>
                    <a:pt x="318" y="5024"/>
                    <a:pt x="693" y="5024"/>
                  </a:cubicBezTo>
                  <a:lnTo>
                    <a:pt x="3205" y="5024"/>
                  </a:lnTo>
                  <a:lnTo>
                    <a:pt x="2815" y="6539"/>
                  </a:lnTo>
                  <a:cubicBezTo>
                    <a:pt x="2794" y="6614"/>
                    <a:pt x="2860" y="6681"/>
                    <a:pt x="2931" y="6681"/>
                  </a:cubicBezTo>
                  <a:cubicBezTo>
                    <a:pt x="2956" y="6681"/>
                    <a:pt x="2981" y="6673"/>
                    <a:pt x="3003" y="6655"/>
                  </a:cubicBezTo>
                  <a:lnTo>
                    <a:pt x="5255" y="5024"/>
                  </a:lnTo>
                  <a:lnTo>
                    <a:pt x="7088" y="5024"/>
                  </a:lnTo>
                  <a:cubicBezTo>
                    <a:pt x="7464" y="5024"/>
                    <a:pt x="7767" y="4706"/>
                    <a:pt x="7767" y="4331"/>
                  </a:cubicBezTo>
                  <a:lnTo>
                    <a:pt x="7767" y="679"/>
                  </a:lnTo>
                  <a:cubicBezTo>
                    <a:pt x="7767" y="303"/>
                    <a:pt x="7464" y="0"/>
                    <a:pt x="7074" y="0"/>
                  </a:cubicBezTo>
                  <a:close/>
                </a:path>
              </a:pathLst>
            </a:custGeom>
            <a:solidFill>
              <a:srgbClr val="EFF1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9" name="Google Shape;2919;p82"/>
            <p:cNvSpPr/>
            <p:nvPr/>
          </p:nvSpPr>
          <p:spPr>
            <a:xfrm>
              <a:off x="3345396" y="2012192"/>
              <a:ext cx="33844" cy="11875"/>
            </a:xfrm>
            <a:custGeom>
              <a:rect b="b" l="l" r="r" t="t"/>
              <a:pathLst>
                <a:path extrusionOk="0" h="453" w="1291">
                  <a:moveTo>
                    <a:pt x="1006" y="1"/>
                  </a:moveTo>
                  <a:cubicBezTo>
                    <a:pt x="994" y="1"/>
                    <a:pt x="981" y="2"/>
                    <a:pt x="968" y="3"/>
                  </a:cubicBezTo>
                  <a:lnTo>
                    <a:pt x="275" y="3"/>
                  </a:lnTo>
                  <a:cubicBezTo>
                    <a:pt x="1" y="18"/>
                    <a:pt x="1" y="422"/>
                    <a:pt x="275" y="451"/>
                  </a:cubicBezTo>
                  <a:lnTo>
                    <a:pt x="968" y="451"/>
                  </a:lnTo>
                  <a:cubicBezTo>
                    <a:pt x="977" y="452"/>
                    <a:pt x="985" y="452"/>
                    <a:pt x="994" y="452"/>
                  </a:cubicBezTo>
                  <a:cubicBezTo>
                    <a:pt x="1287" y="452"/>
                    <a:pt x="1291" y="1"/>
                    <a:pt x="1006" y="1"/>
                  </a:cubicBezTo>
                  <a:close/>
                </a:path>
              </a:pathLst>
            </a:custGeom>
            <a:solidFill>
              <a:srgbClr val="8397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0" name="Google Shape;2920;p82"/>
            <p:cNvSpPr/>
            <p:nvPr/>
          </p:nvSpPr>
          <p:spPr>
            <a:xfrm>
              <a:off x="3387025" y="2012192"/>
              <a:ext cx="93640" cy="11875"/>
            </a:xfrm>
            <a:custGeom>
              <a:rect b="b" l="l" r="r" t="t"/>
              <a:pathLst>
                <a:path extrusionOk="0" h="453" w="3572">
                  <a:moveTo>
                    <a:pt x="3287" y="1"/>
                  </a:moveTo>
                  <a:cubicBezTo>
                    <a:pt x="3274" y="1"/>
                    <a:pt x="3262" y="2"/>
                    <a:pt x="3248" y="3"/>
                  </a:cubicBezTo>
                  <a:lnTo>
                    <a:pt x="289" y="3"/>
                  </a:lnTo>
                  <a:cubicBezTo>
                    <a:pt x="0" y="18"/>
                    <a:pt x="0" y="422"/>
                    <a:pt x="289" y="451"/>
                  </a:cubicBezTo>
                  <a:lnTo>
                    <a:pt x="3248" y="451"/>
                  </a:lnTo>
                  <a:cubicBezTo>
                    <a:pt x="3257" y="452"/>
                    <a:pt x="3266" y="452"/>
                    <a:pt x="3275" y="452"/>
                  </a:cubicBezTo>
                  <a:cubicBezTo>
                    <a:pt x="3568" y="452"/>
                    <a:pt x="3572" y="1"/>
                    <a:pt x="3287" y="1"/>
                  </a:cubicBezTo>
                  <a:close/>
                </a:path>
              </a:pathLst>
            </a:custGeom>
            <a:solidFill>
              <a:srgbClr val="9AAA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1" name="Google Shape;2921;p82"/>
            <p:cNvSpPr/>
            <p:nvPr/>
          </p:nvSpPr>
          <p:spPr>
            <a:xfrm>
              <a:off x="3344111" y="2042104"/>
              <a:ext cx="136554" cy="11849"/>
            </a:xfrm>
            <a:custGeom>
              <a:rect b="b" l="l" r="r" t="t"/>
              <a:pathLst>
                <a:path extrusionOk="0" h="452" w="5209">
                  <a:moveTo>
                    <a:pt x="286" y="0"/>
                  </a:moveTo>
                  <a:cubicBezTo>
                    <a:pt x="1" y="0"/>
                    <a:pt x="5" y="452"/>
                    <a:pt x="298" y="452"/>
                  </a:cubicBezTo>
                  <a:cubicBezTo>
                    <a:pt x="306" y="452"/>
                    <a:pt x="315" y="451"/>
                    <a:pt x="324" y="450"/>
                  </a:cubicBezTo>
                  <a:lnTo>
                    <a:pt x="4885" y="450"/>
                  </a:lnTo>
                  <a:cubicBezTo>
                    <a:pt x="4894" y="451"/>
                    <a:pt x="4903" y="452"/>
                    <a:pt x="4912" y="452"/>
                  </a:cubicBezTo>
                  <a:cubicBezTo>
                    <a:pt x="5205" y="452"/>
                    <a:pt x="5209" y="0"/>
                    <a:pt x="4924" y="0"/>
                  </a:cubicBezTo>
                  <a:cubicBezTo>
                    <a:pt x="4911" y="0"/>
                    <a:pt x="4899" y="1"/>
                    <a:pt x="4885" y="3"/>
                  </a:cubicBezTo>
                  <a:lnTo>
                    <a:pt x="324" y="3"/>
                  </a:lnTo>
                  <a:cubicBezTo>
                    <a:pt x="311" y="1"/>
                    <a:pt x="298" y="0"/>
                    <a:pt x="286" y="0"/>
                  </a:cubicBezTo>
                  <a:close/>
                </a:path>
              </a:pathLst>
            </a:custGeom>
            <a:solidFill>
              <a:srgbClr val="D1DB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2" name="Google Shape;2922;p82"/>
            <p:cNvSpPr/>
            <p:nvPr/>
          </p:nvSpPr>
          <p:spPr>
            <a:xfrm>
              <a:off x="3345396" y="2072041"/>
              <a:ext cx="93640" cy="11797"/>
            </a:xfrm>
            <a:custGeom>
              <a:rect b="b" l="l" r="r" t="t"/>
              <a:pathLst>
                <a:path extrusionOk="0" h="450" w="3572">
                  <a:moveTo>
                    <a:pt x="3275" y="0"/>
                  </a:moveTo>
                  <a:cubicBezTo>
                    <a:pt x="3267" y="0"/>
                    <a:pt x="3258" y="0"/>
                    <a:pt x="3249" y="1"/>
                  </a:cubicBezTo>
                  <a:lnTo>
                    <a:pt x="275" y="1"/>
                  </a:lnTo>
                  <a:cubicBezTo>
                    <a:pt x="1" y="16"/>
                    <a:pt x="1" y="434"/>
                    <a:pt x="275" y="449"/>
                  </a:cubicBezTo>
                  <a:lnTo>
                    <a:pt x="3249" y="449"/>
                  </a:lnTo>
                  <a:cubicBezTo>
                    <a:pt x="3258" y="450"/>
                    <a:pt x="3267" y="450"/>
                    <a:pt x="3275" y="450"/>
                  </a:cubicBezTo>
                  <a:cubicBezTo>
                    <a:pt x="3572" y="450"/>
                    <a:pt x="3572" y="0"/>
                    <a:pt x="3275" y="0"/>
                  </a:cubicBezTo>
                  <a:close/>
                </a:path>
              </a:pathLst>
            </a:custGeom>
            <a:solidFill>
              <a:srgbClr val="91A8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3" name="Google Shape;2923;p82"/>
            <p:cNvSpPr/>
            <p:nvPr/>
          </p:nvSpPr>
          <p:spPr>
            <a:xfrm>
              <a:off x="3445904" y="2072041"/>
              <a:ext cx="34761" cy="11797"/>
            </a:xfrm>
            <a:custGeom>
              <a:rect b="b" l="l" r="r" t="t"/>
              <a:pathLst>
                <a:path extrusionOk="0" h="450" w="1326">
                  <a:moveTo>
                    <a:pt x="297" y="0"/>
                  </a:moveTo>
                  <a:cubicBezTo>
                    <a:pt x="1" y="0"/>
                    <a:pt x="1" y="450"/>
                    <a:pt x="297" y="450"/>
                  </a:cubicBezTo>
                  <a:cubicBezTo>
                    <a:pt x="306" y="450"/>
                    <a:pt x="315" y="450"/>
                    <a:pt x="324" y="449"/>
                  </a:cubicBezTo>
                  <a:lnTo>
                    <a:pt x="1002" y="449"/>
                  </a:lnTo>
                  <a:cubicBezTo>
                    <a:pt x="1012" y="450"/>
                    <a:pt x="1021" y="450"/>
                    <a:pt x="1029" y="450"/>
                  </a:cubicBezTo>
                  <a:cubicBezTo>
                    <a:pt x="1325" y="450"/>
                    <a:pt x="1325" y="0"/>
                    <a:pt x="1029" y="0"/>
                  </a:cubicBezTo>
                  <a:cubicBezTo>
                    <a:pt x="1021" y="0"/>
                    <a:pt x="1012" y="0"/>
                    <a:pt x="1002" y="1"/>
                  </a:cubicBezTo>
                  <a:lnTo>
                    <a:pt x="324" y="1"/>
                  </a:lnTo>
                  <a:cubicBezTo>
                    <a:pt x="315" y="0"/>
                    <a:pt x="306" y="0"/>
                    <a:pt x="297" y="0"/>
                  </a:cubicBezTo>
                  <a:close/>
                </a:path>
              </a:pathLst>
            </a:custGeom>
            <a:solidFill>
              <a:srgbClr val="D1DB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24" name="Google Shape;2924;p82"/>
          <p:cNvGrpSpPr/>
          <p:nvPr/>
        </p:nvGrpSpPr>
        <p:grpSpPr>
          <a:xfrm>
            <a:off x="1342386" y="2916322"/>
            <a:ext cx="373538" cy="331515"/>
            <a:chOff x="1342386" y="2916322"/>
            <a:chExt cx="373538" cy="331515"/>
          </a:xfrm>
        </p:grpSpPr>
        <p:sp>
          <p:nvSpPr>
            <p:cNvPr id="2925" name="Google Shape;2925;p82"/>
            <p:cNvSpPr/>
            <p:nvPr/>
          </p:nvSpPr>
          <p:spPr>
            <a:xfrm>
              <a:off x="1499047" y="2916322"/>
              <a:ext cx="216877" cy="180910"/>
            </a:xfrm>
            <a:custGeom>
              <a:rect b="b" l="l" r="r" t="t"/>
              <a:pathLst>
                <a:path extrusionOk="0" h="6901" w="8273">
                  <a:moveTo>
                    <a:pt x="463" y="1"/>
                  </a:moveTo>
                  <a:cubicBezTo>
                    <a:pt x="203" y="1"/>
                    <a:pt x="1" y="203"/>
                    <a:pt x="1" y="463"/>
                  </a:cubicBezTo>
                  <a:lnTo>
                    <a:pt x="1" y="6439"/>
                  </a:lnTo>
                  <a:cubicBezTo>
                    <a:pt x="1" y="6699"/>
                    <a:pt x="203" y="6901"/>
                    <a:pt x="463" y="6901"/>
                  </a:cubicBezTo>
                  <a:lnTo>
                    <a:pt x="7811" y="6901"/>
                  </a:lnTo>
                  <a:cubicBezTo>
                    <a:pt x="8070" y="6901"/>
                    <a:pt x="8272" y="6699"/>
                    <a:pt x="8272" y="6439"/>
                  </a:cubicBezTo>
                  <a:lnTo>
                    <a:pt x="8272" y="463"/>
                  </a:lnTo>
                  <a:cubicBezTo>
                    <a:pt x="8272" y="203"/>
                    <a:pt x="8070" y="1"/>
                    <a:pt x="7811" y="1"/>
                  </a:cubicBezTo>
                  <a:close/>
                </a:path>
              </a:pathLst>
            </a:custGeom>
            <a:solidFill>
              <a:srgbClr val="EFF1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6" name="Google Shape;2926;p82"/>
            <p:cNvSpPr/>
            <p:nvPr/>
          </p:nvSpPr>
          <p:spPr>
            <a:xfrm>
              <a:off x="1342386" y="3060137"/>
              <a:ext cx="217244" cy="187699"/>
            </a:xfrm>
            <a:custGeom>
              <a:rect b="b" l="l" r="r" t="t"/>
              <a:pathLst>
                <a:path extrusionOk="0" h="7160" w="8287">
                  <a:moveTo>
                    <a:pt x="8104" y="0"/>
                  </a:moveTo>
                  <a:cubicBezTo>
                    <a:pt x="8063" y="0"/>
                    <a:pt x="8020" y="14"/>
                    <a:pt x="7983" y="43"/>
                  </a:cubicBezTo>
                  <a:lnTo>
                    <a:pt x="3812" y="4042"/>
                  </a:lnTo>
                  <a:cubicBezTo>
                    <a:pt x="3725" y="4129"/>
                    <a:pt x="3610" y="4172"/>
                    <a:pt x="3494" y="4172"/>
                  </a:cubicBezTo>
                  <a:lnTo>
                    <a:pt x="3436" y="4172"/>
                  </a:lnTo>
                  <a:cubicBezTo>
                    <a:pt x="3191" y="4172"/>
                    <a:pt x="2989" y="3970"/>
                    <a:pt x="2989" y="3710"/>
                  </a:cubicBezTo>
                  <a:lnTo>
                    <a:pt x="2989" y="3479"/>
                  </a:lnTo>
                  <a:lnTo>
                    <a:pt x="1603" y="3479"/>
                  </a:lnTo>
                  <a:lnTo>
                    <a:pt x="1603" y="3710"/>
                  </a:lnTo>
                  <a:cubicBezTo>
                    <a:pt x="1603" y="3912"/>
                    <a:pt x="1473" y="4100"/>
                    <a:pt x="1271" y="4157"/>
                  </a:cubicBezTo>
                  <a:lnTo>
                    <a:pt x="506" y="4374"/>
                  </a:lnTo>
                  <a:cubicBezTo>
                    <a:pt x="203" y="4461"/>
                    <a:pt x="1" y="4735"/>
                    <a:pt x="1" y="5038"/>
                  </a:cubicBezTo>
                  <a:lnTo>
                    <a:pt x="1" y="6929"/>
                  </a:lnTo>
                  <a:cubicBezTo>
                    <a:pt x="1" y="7059"/>
                    <a:pt x="102" y="7160"/>
                    <a:pt x="232" y="7160"/>
                  </a:cubicBezTo>
                  <a:lnTo>
                    <a:pt x="3451" y="7160"/>
                  </a:lnTo>
                  <a:cubicBezTo>
                    <a:pt x="3581" y="7160"/>
                    <a:pt x="3682" y="7059"/>
                    <a:pt x="3682" y="6929"/>
                  </a:cubicBezTo>
                  <a:lnTo>
                    <a:pt x="3682" y="5933"/>
                  </a:lnTo>
                  <a:cubicBezTo>
                    <a:pt x="3682" y="5688"/>
                    <a:pt x="3768" y="5457"/>
                    <a:pt x="3942" y="5283"/>
                  </a:cubicBezTo>
                  <a:lnTo>
                    <a:pt x="7854" y="1371"/>
                  </a:lnTo>
                  <a:cubicBezTo>
                    <a:pt x="7969" y="1256"/>
                    <a:pt x="8027" y="1083"/>
                    <a:pt x="7983" y="938"/>
                  </a:cubicBezTo>
                  <a:lnTo>
                    <a:pt x="7897" y="606"/>
                  </a:lnTo>
                  <a:lnTo>
                    <a:pt x="8229" y="289"/>
                  </a:lnTo>
                  <a:cubicBezTo>
                    <a:pt x="8287" y="217"/>
                    <a:pt x="8287" y="115"/>
                    <a:pt x="8214" y="43"/>
                  </a:cubicBezTo>
                  <a:cubicBezTo>
                    <a:pt x="8186" y="14"/>
                    <a:pt x="8146" y="0"/>
                    <a:pt x="8104" y="0"/>
                  </a:cubicBezTo>
                  <a:close/>
                </a:path>
              </a:pathLst>
            </a:custGeom>
            <a:solidFill>
              <a:srgbClr val="AABB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7" name="Google Shape;2927;p82"/>
            <p:cNvSpPr/>
            <p:nvPr/>
          </p:nvSpPr>
          <p:spPr>
            <a:xfrm>
              <a:off x="1382128" y="3151706"/>
              <a:ext cx="41262" cy="18193"/>
            </a:xfrm>
            <a:custGeom>
              <a:rect b="b" l="l" r="r" t="t"/>
              <a:pathLst>
                <a:path extrusionOk="0" h="694" w="1574">
                  <a:moveTo>
                    <a:pt x="101" y="0"/>
                  </a:moveTo>
                  <a:lnTo>
                    <a:pt x="101" y="231"/>
                  </a:lnTo>
                  <a:cubicBezTo>
                    <a:pt x="101" y="332"/>
                    <a:pt x="58" y="419"/>
                    <a:pt x="0" y="506"/>
                  </a:cubicBezTo>
                  <a:cubicBezTo>
                    <a:pt x="246" y="621"/>
                    <a:pt x="520" y="679"/>
                    <a:pt x="794" y="693"/>
                  </a:cubicBezTo>
                  <a:cubicBezTo>
                    <a:pt x="1054" y="679"/>
                    <a:pt x="1328" y="621"/>
                    <a:pt x="1574" y="506"/>
                  </a:cubicBezTo>
                  <a:cubicBezTo>
                    <a:pt x="1516" y="419"/>
                    <a:pt x="1473" y="332"/>
                    <a:pt x="1473" y="231"/>
                  </a:cubicBezTo>
                  <a:lnTo>
                    <a:pt x="1473" y="0"/>
                  </a:lnTo>
                  <a:close/>
                </a:path>
              </a:pathLst>
            </a:custGeom>
            <a:solidFill>
              <a:srgbClr val="94A5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8" name="Google Shape;2928;p82"/>
            <p:cNvSpPr/>
            <p:nvPr/>
          </p:nvSpPr>
          <p:spPr>
            <a:xfrm>
              <a:off x="1360186" y="3066927"/>
              <a:ext cx="29911" cy="66272"/>
            </a:xfrm>
            <a:custGeom>
              <a:rect b="b" l="l" r="r" t="t"/>
              <a:pathLst>
                <a:path extrusionOk="0" h="2528" w="1141">
                  <a:moveTo>
                    <a:pt x="679" y="1"/>
                  </a:moveTo>
                  <a:cubicBezTo>
                    <a:pt x="303" y="1"/>
                    <a:pt x="0" y="318"/>
                    <a:pt x="0" y="694"/>
                  </a:cubicBezTo>
                  <a:lnTo>
                    <a:pt x="0" y="853"/>
                  </a:lnTo>
                  <a:cubicBezTo>
                    <a:pt x="0" y="1055"/>
                    <a:pt x="29" y="1242"/>
                    <a:pt x="101" y="1430"/>
                  </a:cubicBezTo>
                  <a:lnTo>
                    <a:pt x="462" y="2527"/>
                  </a:lnTo>
                  <a:lnTo>
                    <a:pt x="1141" y="2527"/>
                  </a:lnTo>
                  <a:lnTo>
                    <a:pt x="1141" y="1"/>
                  </a:lnTo>
                  <a:close/>
                </a:path>
              </a:pathLst>
            </a:custGeom>
            <a:solidFill>
              <a:srgbClr val="667A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9" name="Google Shape;2929;p82"/>
            <p:cNvSpPr/>
            <p:nvPr/>
          </p:nvSpPr>
          <p:spPr>
            <a:xfrm>
              <a:off x="1372297" y="3060871"/>
              <a:ext cx="72301" cy="72694"/>
            </a:xfrm>
            <a:custGeom>
              <a:rect b="b" l="l" r="r" t="t"/>
              <a:pathLst>
                <a:path extrusionOk="0" h="2773" w="2758">
                  <a:moveTo>
                    <a:pt x="693" y="1"/>
                  </a:moveTo>
                  <a:cubicBezTo>
                    <a:pt x="303" y="1"/>
                    <a:pt x="0" y="318"/>
                    <a:pt x="0" y="694"/>
                  </a:cubicBezTo>
                  <a:cubicBezTo>
                    <a:pt x="0" y="954"/>
                    <a:pt x="217" y="1156"/>
                    <a:pt x="462" y="1156"/>
                  </a:cubicBezTo>
                  <a:lnTo>
                    <a:pt x="2310" y="2772"/>
                  </a:lnTo>
                  <a:lnTo>
                    <a:pt x="2699" y="1401"/>
                  </a:lnTo>
                  <a:cubicBezTo>
                    <a:pt x="2743" y="1242"/>
                    <a:pt x="2757" y="1069"/>
                    <a:pt x="2757" y="910"/>
                  </a:cubicBezTo>
                  <a:lnTo>
                    <a:pt x="2757" y="463"/>
                  </a:lnTo>
                  <a:cubicBezTo>
                    <a:pt x="2757" y="203"/>
                    <a:pt x="2555" y="1"/>
                    <a:pt x="2310" y="1"/>
                  </a:cubicBezTo>
                  <a:close/>
                </a:path>
              </a:pathLst>
            </a:custGeom>
            <a:solidFill>
              <a:srgbClr val="5C72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0" name="Google Shape;2930;p82"/>
            <p:cNvSpPr/>
            <p:nvPr/>
          </p:nvSpPr>
          <p:spPr>
            <a:xfrm>
              <a:off x="1366609" y="3091149"/>
              <a:ext cx="72301" cy="66245"/>
            </a:xfrm>
            <a:custGeom>
              <a:rect b="b" l="l" r="r" t="t"/>
              <a:pathLst>
                <a:path extrusionOk="0" h="2527" w="2758">
                  <a:moveTo>
                    <a:pt x="881" y="1"/>
                  </a:moveTo>
                  <a:cubicBezTo>
                    <a:pt x="766" y="1"/>
                    <a:pt x="636" y="44"/>
                    <a:pt x="549" y="145"/>
                  </a:cubicBezTo>
                  <a:lnTo>
                    <a:pt x="130" y="564"/>
                  </a:lnTo>
                  <a:cubicBezTo>
                    <a:pt x="44" y="636"/>
                    <a:pt x="1" y="766"/>
                    <a:pt x="1" y="881"/>
                  </a:cubicBezTo>
                  <a:lnTo>
                    <a:pt x="1" y="1156"/>
                  </a:lnTo>
                  <a:cubicBezTo>
                    <a:pt x="1" y="1906"/>
                    <a:pt x="621" y="2527"/>
                    <a:pt x="1386" y="2527"/>
                  </a:cubicBezTo>
                  <a:cubicBezTo>
                    <a:pt x="2137" y="2527"/>
                    <a:pt x="2758" y="1906"/>
                    <a:pt x="2758" y="1156"/>
                  </a:cubicBezTo>
                  <a:lnTo>
                    <a:pt x="2758" y="852"/>
                  </a:lnTo>
                  <a:cubicBezTo>
                    <a:pt x="2758" y="737"/>
                    <a:pt x="2714" y="621"/>
                    <a:pt x="2628" y="535"/>
                  </a:cubicBezTo>
                  <a:cubicBezTo>
                    <a:pt x="2267" y="188"/>
                    <a:pt x="1617" y="30"/>
                    <a:pt x="881" y="1"/>
                  </a:cubicBezTo>
                  <a:close/>
                </a:path>
              </a:pathLst>
            </a:custGeom>
            <a:solidFill>
              <a:srgbClr val="BCC9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1" name="Google Shape;2931;p82"/>
            <p:cNvSpPr/>
            <p:nvPr/>
          </p:nvSpPr>
          <p:spPr>
            <a:xfrm>
              <a:off x="1366242" y="3091149"/>
              <a:ext cx="72301" cy="64751"/>
            </a:xfrm>
            <a:custGeom>
              <a:rect b="b" l="l" r="r" t="t"/>
              <a:pathLst>
                <a:path extrusionOk="0" h="2470" w="2758">
                  <a:moveTo>
                    <a:pt x="895" y="1"/>
                  </a:moveTo>
                  <a:cubicBezTo>
                    <a:pt x="765" y="1"/>
                    <a:pt x="650" y="44"/>
                    <a:pt x="563" y="145"/>
                  </a:cubicBezTo>
                  <a:lnTo>
                    <a:pt x="144" y="564"/>
                  </a:lnTo>
                  <a:cubicBezTo>
                    <a:pt x="58" y="636"/>
                    <a:pt x="0" y="766"/>
                    <a:pt x="0" y="881"/>
                  </a:cubicBezTo>
                  <a:lnTo>
                    <a:pt x="0" y="1156"/>
                  </a:lnTo>
                  <a:cubicBezTo>
                    <a:pt x="0" y="1762"/>
                    <a:pt x="404" y="2310"/>
                    <a:pt x="996" y="2469"/>
                  </a:cubicBezTo>
                  <a:cubicBezTo>
                    <a:pt x="808" y="2224"/>
                    <a:pt x="693" y="1921"/>
                    <a:pt x="693" y="1617"/>
                  </a:cubicBezTo>
                  <a:lnTo>
                    <a:pt x="693" y="939"/>
                  </a:lnTo>
                  <a:cubicBezTo>
                    <a:pt x="693" y="687"/>
                    <a:pt x="910" y="476"/>
                    <a:pt x="1159" y="476"/>
                  </a:cubicBezTo>
                  <a:cubicBezTo>
                    <a:pt x="1167" y="476"/>
                    <a:pt x="1176" y="477"/>
                    <a:pt x="1184" y="477"/>
                  </a:cubicBezTo>
                  <a:cubicBezTo>
                    <a:pt x="1646" y="506"/>
                    <a:pt x="2339" y="593"/>
                    <a:pt x="2757" y="795"/>
                  </a:cubicBezTo>
                  <a:cubicBezTo>
                    <a:pt x="2743" y="694"/>
                    <a:pt x="2700" y="607"/>
                    <a:pt x="2627" y="535"/>
                  </a:cubicBezTo>
                  <a:cubicBezTo>
                    <a:pt x="2266" y="188"/>
                    <a:pt x="1631" y="30"/>
                    <a:pt x="895" y="1"/>
                  </a:cubicBezTo>
                  <a:close/>
                </a:path>
              </a:pathLst>
            </a:custGeom>
            <a:solidFill>
              <a:srgbClr val="AABB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2" name="Google Shape;2932;p82"/>
            <p:cNvSpPr/>
            <p:nvPr/>
          </p:nvSpPr>
          <p:spPr>
            <a:xfrm>
              <a:off x="1342386" y="3086981"/>
              <a:ext cx="198710" cy="160855"/>
            </a:xfrm>
            <a:custGeom>
              <a:rect b="b" l="l" r="r" t="t"/>
              <a:pathLst>
                <a:path extrusionOk="0" h="6136" w="7580">
                  <a:moveTo>
                    <a:pt x="6959" y="1"/>
                  </a:moveTo>
                  <a:lnTo>
                    <a:pt x="3812" y="3018"/>
                  </a:lnTo>
                  <a:cubicBezTo>
                    <a:pt x="3754" y="3076"/>
                    <a:pt x="3682" y="3119"/>
                    <a:pt x="3595" y="3133"/>
                  </a:cubicBezTo>
                  <a:cubicBezTo>
                    <a:pt x="3347" y="3644"/>
                    <a:pt x="2859" y="3900"/>
                    <a:pt x="2369" y="3900"/>
                  </a:cubicBezTo>
                  <a:cubicBezTo>
                    <a:pt x="1888" y="3900"/>
                    <a:pt x="1405" y="3655"/>
                    <a:pt x="1141" y="3162"/>
                  </a:cubicBezTo>
                  <a:lnTo>
                    <a:pt x="506" y="3350"/>
                  </a:lnTo>
                  <a:cubicBezTo>
                    <a:pt x="203" y="3437"/>
                    <a:pt x="1" y="3711"/>
                    <a:pt x="1" y="4014"/>
                  </a:cubicBezTo>
                  <a:lnTo>
                    <a:pt x="1" y="5905"/>
                  </a:lnTo>
                  <a:cubicBezTo>
                    <a:pt x="1" y="6035"/>
                    <a:pt x="102" y="6136"/>
                    <a:pt x="232" y="6136"/>
                  </a:cubicBezTo>
                  <a:lnTo>
                    <a:pt x="3451" y="6136"/>
                  </a:lnTo>
                  <a:cubicBezTo>
                    <a:pt x="3581" y="6136"/>
                    <a:pt x="3682" y="6035"/>
                    <a:pt x="3682" y="5905"/>
                  </a:cubicBezTo>
                  <a:lnTo>
                    <a:pt x="3682" y="4909"/>
                  </a:lnTo>
                  <a:cubicBezTo>
                    <a:pt x="3682" y="4664"/>
                    <a:pt x="3768" y="4433"/>
                    <a:pt x="3942" y="4259"/>
                  </a:cubicBezTo>
                  <a:lnTo>
                    <a:pt x="7579" y="636"/>
                  </a:lnTo>
                  <a:lnTo>
                    <a:pt x="6959" y="1"/>
                  </a:lnTo>
                  <a:close/>
                </a:path>
              </a:pathLst>
            </a:custGeom>
            <a:solidFill>
              <a:srgbClr val="ADBD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3" name="Google Shape;2933;p82"/>
            <p:cNvSpPr/>
            <p:nvPr/>
          </p:nvSpPr>
          <p:spPr>
            <a:xfrm>
              <a:off x="1342386" y="3181591"/>
              <a:ext cx="23882" cy="66245"/>
            </a:xfrm>
            <a:custGeom>
              <a:rect b="b" l="l" r="r" t="t"/>
              <a:pathLst>
                <a:path extrusionOk="0" h="2527" w="911">
                  <a:moveTo>
                    <a:pt x="131" y="1"/>
                  </a:moveTo>
                  <a:cubicBezTo>
                    <a:pt x="44" y="116"/>
                    <a:pt x="1" y="261"/>
                    <a:pt x="1" y="405"/>
                  </a:cubicBezTo>
                  <a:lnTo>
                    <a:pt x="1" y="2296"/>
                  </a:lnTo>
                  <a:cubicBezTo>
                    <a:pt x="1" y="2426"/>
                    <a:pt x="102" y="2527"/>
                    <a:pt x="232" y="2527"/>
                  </a:cubicBezTo>
                  <a:lnTo>
                    <a:pt x="910" y="2527"/>
                  </a:lnTo>
                  <a:lnTo>
                    <a:pt x="910" y="1069"/>
                  </a:lnTo>
                  <a:cubicBezTo>
                    <a:pt x="910" y="896"/>
                    <a:pt x="838" y="723"/>
                    <a:pt x="708" y="593"/>
                  </a:cubicBezTo>
                  <a:lnTo>
                    <a:pt x="131" y="1"/>
                  </a:lnTo>
                  <a:close/>
                </a:path>
              </a:pathLst>
            </a:custGeom>
            <a:solidFill>
              <a:srgbClr val="94A5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4" name="Google Shape;2934;p82"/>
            <p:cNvSpPr/>
            <p:nvPr/>
          </p:nvSpPr>
          <p:spPr>
            <a:xfrm>
              <a:off x="1438517" y="3086981"/>
              <a:ext cx="102579" cy="129083"/>
            </a:xfrm>
            <a:custGeom>
              <a:rect b="b" l="l" r="r" t="t"/>
              <a:pathLst>
                <a:path extrusionOk="0" h="4924" w="3913">
                  <a:moveTo>
                    <a:pt x="3292" y="1"/>
                  </a:moveTo>
                  <a:lnTo>
                    <a:pt x="231" y="2946"/>
                  </a:lnTo>
                  <a:cubicBezTo>
                    <a:pt x="87" y="3234"/>
                    <a:pt x="0" y="3552"/>
                    <a:pt x="15" y="3884"/>
                  </a:cubicBezTo>
                  <a:lnTo>
                    <a:pt x="15" y="4923"/>
                  </a:lnTo>
                  <a:cubicBezTo>
                    <a:pt x="15" y="4678"/>
                    <a:pt x="101" y="4447"/>
                    <a:pt x="275" y="4274"/>
                  </a:cubicBezTo>
                  <a:lnTo>
                    <a:pt x="3912" y="636"/>
                  </a:lnTo>
                  <a:lnTo>
                    <a:pt x="3292" y="1"/>
                  </a:lnTo>
                  <a:close/>
                </a:path>
              </a:pathLst>
            </a:custGeom>
            <a:solidFill>
              <a:srgbClr val="94A5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5" name="Google Shape;2935;p82"/>
            <p:cNvSpPr/>
            <p:nvPr/>
          </p:nvSpPr>
          <p:spPr>
            <a:xfrm>
              <a:off x="1515903" y="2943559"/>
              <a:ext cx="178839" cy="114900"/>
            </a:xfrm>
            <a:custGeom>
              <a:rect b="b" l="l" r="r" t="t"/>
              <a:pathLst>
                <a:path extrusionOk="0" h="4383" w="6822">
                  <a:moveTo>
                    <a:pt x="5334" y="1"/>
                  </a:moveTo>
                  <a:cubicBezTo>
                    <a:pt x="4872" y="1"/>
                    <a:pt x="4872" y="694"/>
                    <a:pt x="5334" y="694"/>
                  </a:cubicBezTo>
                  <a:lnTo>
                    <a:pt x="5652" y="694"/>
                  </a:lnTo>
                  <a:lnTo>
                    <a:pt x="3602" y="2729"/>
                  </a:lnTo>
                  <a:lnTo>
                    <a:pt x="2707" y="1834"/>
                  </a:lnTo>
                  <a:cubicBezTo>
                    <a:pt x="2642" y="1762"/>
                    <a:pt x="2555" y="1726"/>
                    <a:pt x="2467" y="1726"/>
                  </a:cubicBezTo>
                  <a:cubicBezTo>
                    <a:pt x="2379" y="1726"/>
                    <a:pt x="2288" y="1762"/>
                    <a:pt x="2216" y="1834"/>
                  </a:cubicBezTo>
                  <a:lnTo>
                    <a:pt x="267" y="3783"/>
                  </a:lnTo>
                  <a:cubicBezTo>
                    <a:pt x="1" y="4027"/>
                    <a:pt x="238" y="4382"/>
                    <a:pt x="513" y="4382"/>
                  </a:cubicBezTo>
                  <a:cubicBezTo>
                    <a:pt x="596" y="4382"/>
                    <a:pt x="681" y="4350"/>
                    <a:pt x="758" y="4274"/>
                  </a:cubicBezTo>
                  <a:lnTo>
                    <a:pt x="2462" y="2556"/>
                  </a:lnTo>
                  <a:lnTo>
                    <a:pt x="3371" y="3465"/>
                  </a:lnTo>
                  <a:cubicBezTo>
                    <a:pt x="3436" y="3530"/>
                    <a:pt x="3523" y="3563"/>
                    <a:pt x="3609" y="3563"/>
                  </a:cubicBezTo>
                  <a:cubicBezTo>
                    <a:pt x="3696" y="3563"/>
                    <a:pt x="3782" y="3530"/>
                    <a:pt x="3847" y="3465"/>
                  </a:cubicBezTo>
                  <a:lnTo>
                    <a:pt x="6143" y="1170"/>
                  </a:lnTo>
                  <a:lnTo>
                    <a:pt x="6143" y="1488"/>
                  </a:lnTo>
                  <a:cubicBezTo>
                    <a:pt x="6143" y="1719"/>
                    <a:pt x="6312" y="1834"/>
                    <a:pt x="6482" y="1834"/>
                  </a:cubicBezTo>
                  <a:cubicBezTo>
                    <a:pt x="6651" y="1834"/>
                    <a:pt x="6821" y="1719"/>
                    <a:pt x="6821" y="1488"/>
                  </a:cubicBezTo>
                  <a:lnTo>
                    <a:pt x="6821" y="347"/>
                  </a:lnTo>
                  <a:cubicBezTo>
                    <a:pt x="6821" y="160"/>
                    <a:pt x="6677" y="1"/>
                    <a:pt x="6489" y="1"/>
                  </a:cubicBezTo>
                  <a:close/>
                </a:path>
              </a:pathLst>
            </a:custGeom>
            <a:solidFill>
              <a:srgbClr val="94A5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36" name="Google Shape;2936;p82"/>
          <p:cNvGrpSpPr/>
          <p:nvPr/>
        </p:nvGrpSpPr>
        <p:grpSpPr>
          <a:xfrm>
            <a:off x="2294122" y="2946600"/>
            <a:ext cx="373931" cy="271351"/>
            <a:chOff x="2294122" y="2946600"/>
            <a:chExt cx="373931" cy="271351"/>
          </a:xfrm>
        </p:grpSpPr>
        <p:sp>
          <p:nvSpPr>
            <p:cNvPr id="2937" name="Google Shape;2937;p82"/>
            <p:cNvSpPr/>
            <p:nvPr/>
          </p:nvSpPr>
          <p:spPr>
            <a:xfrm>
              <a:off x="2312289" y="2946600"/>
              <a:ext cx="337597" cy="247129"/>
            </a:xfrm>
            <a:custGeom>
              <a:rect b="b" l="l" r="r" t="t"/>
              <a:pathLst>
                <a:path extrusionOk="0" h="9427" w="12878">
                  <a:moveTo>
                    <a:pt x="463" y="0"/>
                  </a:moveTo>
                  <a:cubicBezTo>
                    <a:pt x="203" y="0"/>
                    <a:pt x="1" y="203"/>
                    <a:pt x="1" y="462"/>
                  </a:cubicBezTo>
                  <a:lnTo>
                    <a:pt x="1" y="9427"/>
                  </a:lnTo>
                  <a:lnTo>
                    <a:pt x="12877" y="9427"/>
                  </a:lnTo>
                  <a:lnTo>
                    <a:pt x="12877" y="462"/>
                  </a:lnTo>
                  <a:cubicBezTo>
                    <a:pt x="12877" y="203"/>
                    <a:pt x="12675" y="0"/>
                    <a:pt x="12415" y="0"/>
                  </a:cubicBezTo>
                  <a:close/>
                </a:path>
              </a:pathLst>
            </a:custGeom>
            <a:solidFill>
              <a:srgbClr val="91A8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8" name="Google Shape;2938;p82"/>
            <p:cNvSpPr/>
            <p:nvPr/>
          </p:nvSpPr>
          <p:spPr>
            <a:xfrm>
              <a:off x="2336511" y="2970823"/>
              <a:ext cx="289151" cy="192628"/>
            </a:xfrm>
            <a:custGeom>
              <a:rect b="b" l="l" r="r" t="t"/>
              <a:pathLst>
                <a:path extrusionOk="0" h="7348" w="11030">
                  <a:moveTo>
                    <a:pt x="232" y="0"/>
                  </a:moveTo>
                  <a:cubicBezTo>
                    <a:pt x="102" y="0"/>
                    <a:pt x="1" y="101"/>
                    <a:pt x="1" y="231"/>
                  </a:cubicBezTo>
                  <a:lnTo>
                    <a:pt x="1" y="7117"/>
                  </a:lnTo>
                  <a:cubicBezTo>
                    <a:pt x="1" y="7247"/>
                    <a:pt x="102" y="7348"/>
                    <a:pt x="232" y="7348"/>
                  </a:cubicBezTo>
                  <a:lnTo>
                    <a:pt x="10798" y="7348"/>
                  </a:lnTo>
                  <a:cubicBezTo>
                    <a:pt x="10928" y="7348"/>
                    <a:pt x="11029" y="7247"/>
                    <a:pt x="11029" y="7117"/>
                  </a:cubicBezTo>
                  <a:lnTo>
                    <a:pt x="11029" y="231"/>
                  </a:lnTo>
                  <a:cubicBezTo>
                    <a:pt x="11029" y="101"/>
                    <a:pt x="10928" y="0"/>
                    <a:pt x="10798" y="0"/>
                  </a:cubicBezTo>
                  <a:close/>
                </a:path>
              </a:pathLst>
            </a:custGeom>
            <a:solidFill>
              <a:srgbClr val="EFF1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9" name="Google Shape;2939;p82"/>
            <p:cNvSpPr/>
            <p:nvPr/>
          </p:nvSpPr>
          <p:spPr>
            <a:xfrm>
              <a:off x="2336511" y="3127483"/>
              <a:ext cx="168798" cy="35967"/>
            </a:xfrm>
            <a:custGeom>
              <a:rect b="b" l="l" r="r" t="t"/>
              <a:pathLst>
                <a:path extrusionOk="0" h="1372" w="6439">
                  <a:moveTo>
                    <a:pt x="1" y="1"/>
                  </a:moveTo>
                  <a:lnTo>
                    <a:pt x="1" y="1141"/>
                  </a:lnTo>
                  <a:cubicBezTo>
                    <a:pt x="1" y="1271"/>
                    <a:pt x="102" y="1372"/>
                    <a:pt x="232" y="1372"/>
                  </a:cubicBezTo>
                  <a:lnTo>
                    <a:pt x="6439" y="1372"/>
                  </a:lnTo>
                  <a:lnTo>
                    <a:pt x="6439" y="1"/>
                  </a:lnTo>
                  <a:close/>
                </a:path>
              </a:pathLst>
            </a:custGeom>
            <a:solidFill>
              <a:srgbClr val="BCC9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0" name="Google Shape;2940;p82"/>
            <p:cNvSpPr/>
            <p:nvPr/>
          </p:nvSpPr>
          <p:spPr>
            <a:xfrm>
              <a:off x="2505284" y="2970823"/>
              <a:ext cx="120379" cy="96130"/>
            </a:xfrm>
            <a:custGeom>
              <a:rect b="b" l="l" r="r" t="t"/>
              <a:pathLst>
                <a:path extrusionOk="0" h="3667" w="4592">
                  <a:moveTo>
                    <a:pt x="1" y="0"/>
                  </a:moveTo>
                  <a:lnTo>
                    <a:pt x="1" y="3667"/>
                  </a:lnTo>
                  <a:lnTo>
                    <a:pt x="4591" y="3667"/>
                  </a:lnTo>
                  <a:lnTo>
                    <a:pt x="4591" y="231"/>
                  </a:lnTo>
                  <a:cubicBezTo>
                    <a:pt x="4591" y="101"/>
                    <a:pt x="4490" y="0"/>
                    <a:pt x="4360" y="0"/>
                  </a:cubicBezTo>
                  <a:close/>
                </a:path>
              </a:pathLst>
            </a:custGeom>
            <a:solidFill>
              <a:srgbClr val="BB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1" name="Google Shape;2941;p82"/>
            <p:cNvSpPr/>
            <p:nvPr/>
          </p:nvSpPr>
          <p:spPr>
            <a:xfrm>
              <a:off x="2505284" y="3066927"/>
              <a:ext cx="120379" cy="96524"/>
            </a:xfrm>
            <a:custGeom>
              <a:rect b="b" l="l" r="r" t="t"/>
              <a:pathLst>
                <a:path extrusionOk="0" h="3682" w="4592">
                  <a:moveTo>
                    <a:pt x="1" y="1"/>
                  </a:moveTo>
                  <a:lnTo>
                    <a:pt x="1" y="3682"/>
                  </a:lnTo>
                  <a:lnTo>
                    <a:pt x="4360" y="3682"/>
                  </a:lnTo>
                  <a:cubicBezTo>
                    <a:pt x="4490" y="3682"/>
                    <a:pt x="4591" y="3581"/>
                    <a:pt x="4591" y="3451"/>
                  </a:cubicBezTo>
                  <a:lnTo>
                    <a:pt x="4591" y="1"/>
                  </a:lnTo>
                  <a:close/>
                </a:path>
              </a:pathLst>
            </a:custGeom>
            <a:solidFill>
              <a:srgbClr val="D3DC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2" name="Google Shape;2942;p82"/>
            <p:cNvSpPr/>
            <p:nvPr/>
          </p:nvSpPr>
          <p:spPr>
            <a:xfrm>
              <a:off x="2294122" y="3187647"/>
              <a:ext cx="373931" cy="30305"/>
            </a:xfrm>
            <a:custGeom>
              <a:rect b="b" l="l" r="r" t="t"/>
              <a:pathLst>
                <a:path extrusionOk="0" h="1156" w="14264">
                  <a:moveTo>
                    <a:pt x="232" y="1"/>
                  </a:moveTo>
                  <a:cubicBezTo>
                    <a:pt x="102" y="1"/>
                    <a:pt x="1" y="102"/>
                    <a:pt x="1" y="232"/>
                  </a:cubicBezTo>
                  <a:lnTo>
                    <a:pt x="1" y="694"/>
                  </a:lnTo>
                  <a:cubicBezTo>
                    <a:pt x="1" y="939"/>
                    <a:pt x="217" y="1156"/>
                    <a:pt x="463" y="1156"/>
                  </a:cubicBezTo>
                  <a:lnTo>
                    <a:pt x="13801" y="1156"/>
                  </a:lnTo>
                  <a:cubicBezTo>
                    <a:pt x="14047" y="1156"/>
                    <a:pt x="14263" y="939"/>
                    <a:pt x="14263" y="694"/>
                  </a:cubicBezTo>
                  <a:lnTo>
                    <a:pt x="14263" y="232"/>
                  </a:lnTo>
                  <a:cubicBezTo>
                    <a:pt x="14263" y="102"/>
                    <a:pt x="14162" y="1"/>
                    <a:pt x="14032" y="1"/>
                  </a:cubicBezTo>
                  <a:close/>
                </a:path>
              </a:pathLst>
            </a:custGeom>
            <a:solidFill>
              <a:srgbClr val="E9ED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3" name="Google Shape;2943;p82"/>
            <p:cNvSpPr/>
            <p:nvPr/>
          </p:nvSpPr>
          <p:spPr>
            <a:xfrm>
              <a:off x="2294122" y="3187647"/>
              <a:ext cx="373931" cy="12138"/>
            </a:xfrm>
            <a:custGeom>
              <a:rect b="b" l="l" r="r" t="t"/>
              <a:pathLst>
                <a:path extrusionOk="0" h="463" w="14264">
                  <a:moveTo>
                    <a:pt x="232" y="1"/>
                  </a:moveTo>
                  <a:cubicBezTo>
                    <a:pt x="102" y="1"/>
                    <a:pt x="1" y="102"/>
                    <a:pt x="1" y="232"/>
                  </a:cubicBezTo>
                  <a:lnTo>
                    <a:pt x="1" y="463"/>
                  </a:lnTo>
                  <a:lnTo>
                    <a:pt x="14263" y="463"/>
                  </a:lnTo>
                  <a:lnTo>
                    <a:pt x="14263" y="232"/>
                  </a:lnTo>
                  <a:cubicBezTo>
                    <a:pt x="14263" y="102"/>
                    <a:pt x="14162" y="1"/>
                    <a:pt x="14032" y="1"/>
                  </a:cubicBezTo>
                  <a:close/>
                </a:path>
              </a:pathLst>
            </a:custGeom>
            <a:solidFill>
              <a:srgbClr val="EFF2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4" name="Google Shape;2944;p82"/>
            <p:cNvSpPr/>
            <p:nvPr/>
          </p:nvSpPr>
          <p:spPr>
            <a:xfrm>
              <a:off x="2444753" y="3187647"/>
              <a:ext cx="72668" cy="18193"/>
            </a:xfrm>
            <a:custGeom>
              <a:rect b="b" l="l" r="r" t="t"/>
              <a:pathLst>
                <a:path extrusionOk="0" h="694" w="2772">
                  <a:moveTo>
                    <a:pt x="0" y="1"/>
                  </a:moveTo>
                  <a:lnTo>
                    <a:pt x="332" y="492"/>
                  </a:lnTo>
                  <a:cubicBezTo>
                    <a:pt x="419" y="607"/>
                    <a:pt x="563" y="694"/>
                    <a:pt x="707" y="694"/>
                  </a:cubicBezTo>
                  <a:lnTo>
                    <a:pt x="2064" y="694"/>
                  </a:lnTo>
                  <a:cubicBezTo>
                    <a:pt x="2209" y="694"/>
                    <a:pt x="2353" y="607"/>
                    <a:pt x="2440" y="492"/>
                  </a:cubicBezTo>
                  <a:lnTo>
                    <a:pt x="2772" y="1"/>
                  </a:lnTo>
                  <a:close/>
                </a:path>
              </a:pathLst>
            </a:custGeom>
            <a:solidFill>
              <a:srgbClr val="BCC9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5" name="Google Shape;2945;p82"/>
            <p:cNvSpPr/>
            <p:nvPr/>
          </p:nvSpPr>
          <p:spPr>
            <a:xfrm>
              <a:off x="2535195" y="3043097"/>
              <a:ext cx="60557" cy="24249"/>
            </a:xfrm>
            <a:custGeom>
              <a:rect b="b" l="l" r="r" t="t"/>
              <a:pathLst>
                <a:path extrusionOk="0" h="925" w="2310">
                  <a:moveTo>
                    <a:pt x="693" y="0"/>
                  </a:moveTo>
                  <a:lnTo>
                    <a:pt x="318" y="116"/>
                  </a:lnTo>
                  <a:cubicBezTo>
                    <a:pt x="130" y="188"/>
                    <a:pt x="0" y="361"/>
                    <a:pt x="0" y="563"/>
                  </a:cubicBezTo>
                  <a:lnTo>
                    <a:pt x="0" y="924"/>
                  </a:lnTo>
                  <a:lnTo>
                    <a:pt x="2310" y="924"/>
                  </a:lnTo>
                  <a:lnTo>
                    <a:pt x="2310" y="563"/>
                  </a:lnTo>
                  <a:cubicBezTo>
                    <a:pt x="2310" y="361"/>
                    <a:pt x="2180" y="188"/>
                    <a:pt x="1992" y="116"/>
                  </a:cubicBezTo>
                  <a:lnTo>
                    <a:pt x="1617" y="0"/>
                  </a:lnTo>
                  <a:close/>
                </a:path>
              </a:pathLst>
            </a:custGeom>
            <a:solidFill>
              <a:srgbClr val="7288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6" name="Google Shape;2946;p82"/>
            <p:cNvSpPr/>
            <p:nvPr/>
          </p:nvSpPr>
          <p:spPr>
            <a:xfrm>
              <a:off x="2553362" y="3024930"/>
              <a:ext cx="24223" cy="30305"/>
            </a:xfrm>
            <a:custGeom>
              <a:rect b="b" l="l" r="r" t="t"/>
              <a:pathLst>
                <a:path extrusionOk="0" h="1156" w="924">
                  <a:moveTo>
                    <a:pt x="0" y="1"/>
                  </a:moveTo>
                  <a:lnTo>
                    <a:pt x="0" y="693"/>
                  </a:lnTo>
                  <a:cubicBezTo>
                    <a:pt x="0" y="939"/>
                    <a:pt x="202" y="1155"/>
                    <a:pt x="462" y="1155"/>
                  </a:cubicBezTo>
                  <a:cubicBezTo>
                    <a:pt x="707" y="1155"/>
                    <a:pt x="924" y="939"/>
                    <a:pt x="924" y="693"/>
                  </a:cubicBezTo>
                  <a:lnTo>
                    <a:pt x="924" y="1"/>
                  </a:lnTo>
                  <a:close/>
                </a:path>
              </a:pathLst>
            </a:custGeom>
            <a:solidFill>
              <a:srgbClr val="94A5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7" name="Google Shape;2947;p82"/>
            <p:cNvSpPr/>
            <p:nvPr/>
          </p:nvSpPr>
          <p:spPr>
            <a:xfrm>
              <a:off x="2547306" y="2994652"/>
              <a:ext cx="36334" cy="42416"/>
            </a:xfrm>
            <a:custGeom>
              <a:rect b="b" l="l" r="r" t="t"/>
              <a:pathLst>
                <a:path extrusionOk="0" h="1618" w="1386">
                  <a:moveTo>
                    <a:pt x="462" y="1"/>
                  </a:moveTo>
                  <a:cubicBezTo>
                    <a:pt x="202" y="1"/>
                    <a:pt x="0" y="217"/>
                    <a:pt x="0" y="463"/>
                  </a:cubicBezTo>
                  <a:lnTo>
                    <a:pt x="0" y="925"/>
                  </a:lnTo>
                  <a:cubicBezTo>
                    <a:pt x="0" y="1300"/>
                    <a:pt x="318" y="1617"/>
                    <a:pt x="693" y="1617"/>
                  </a:cubicBezTo>
                  <a:cubicBezTo>
                    <a:pt x="1068" y="1617"/>
                    <a:pt x="1386" y="1300"/>
                    <a:pt x="1386" y="925"/>
                  </a:cubicBezTo>
                  <a:lnTo>
                    <a:pt x="1386" y="463"/>
                  </a:lnTo>
                  <a:cubicBezTo>
                    <a:pt x="1386" y="217"/>
                    <a:pt x="1169" y="1"/>
                    <a:pt x="924" y="1"/>
                  </a:cubicBezTo>
                  <a:close/>
                </a:path>
              </a:pathLst>
            </a:custGeom>
            <a:solidFill>
              <a:srgbClr val="BCC9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8" name="Google Shape;2948;p82"/>
            <p:cNvSpPr/>
            <p:nvPr/>
          </p:nvSpPr>
          <p:spPr>
            <a:xfrm>
              <a:off x="2547306" y="2994652"/>
              <a:ext cx="24249" cy="42337"/>
            </a:xfrm>
            <a:custGeom>
              <a:rect b="b" l="l" r="r" t="t"/>
              <a:pathLst>
                <a:path extrusionOk="0" h="1615" w="925">
                  <a:moveTo>
                    <a:pt x="462" y="1"/>
                  </a:moveTo>
                  <a:cubicBezTo>
                    <a:pt x="202" y="1"/>
                    <a:pt x="0" y="217"/>
                    <a:pt x="0" y="463"/>
                  </a:cubicBezTo>
                  <a:lnTo>
                    <a:pt x="0" y="925"/>
                  </a:lnTo>
                  <a:cubicBezTo>
                    <a:pt x="0" y="1319"/>
                    <a:pt x="327" y="1614"/>
                    <a:pt x="693" y="1614"/>
                  </a:cubicBezTo>
                  <a:cubicBezTo>
                    <a:pt x="769" y="1614"/>
                    <a:pt x="847" y="1602"/>
                    <a:pt x="924" y="1574"/>
                  </a:cubicBezTo>
                  <a:cubicBezTo>
                    <a:pt x="650" y="1473"/>
                    <a:pt x="462" y="1213"/>
                    <a:pt x="462" y="925"/>
                  </a:cubicBezTo>
                  <a:lnTo>
                    <a:pt x="462" y="463"/>
                  </a:lnTo>
                  <a:cubicBezTo>
                    <a:pt x="462" y="217"/>
                    <a:pt x="664" y="1"/>
                    <a:pt x="924" y="1"/>
                  </a:cubicBezTo>
                  <a:close/>
                </a:path>
              </a:pathLst>
            </a:custGeom>
            <a:solidFill>
              <a:srgbClr val="AABB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9" name="Google Shape;2949;p82"/>
            <p:cNvSpPr/>
            <p:nvPr/>
          </p:nvSpPr>
          <p:spPr>
            <a:xfrm>
              <a:off x="2547306" y="2994652"/>
              <a:ext cx="36334" cy="18193"/>
            </a:xfrm>
            <a:custGeom>
              <a:rect b="b" l="l" r="r" t="t"/>
              <a:pathLst>
                <a:path extrusionOk="0" h="694" w="1386">
                  <a:moveTo>
                    <a:pt x="462" y="1"/>
                  </a:moveTo>
                  <a:cubicBezTo>
                    <a:pt x="202" y="1"/>
                    <a:pt x="0" y="203"/>
                    <a:pt x="0" y="463"/>
                  </a:cubicBezTo>
                  <a:cubicBezTo>
                    <a:pt x="448" y="593"/>
                    <a:pt x="910" y="665"/>
                    <a:pt x="1386" y="694"/>
                  </a:cubicBezTo>
                  <a:lnTo>
                    <a:pt x="1386" y="463"/>
                  </a:lnTo>
                  <a:cubicBezTo>
                    <a:pt x="1386" y="203"/>
                    <a:pt x="1169" y="1"/>
                    <a:pt x="924" y="1"/>
                  </a:cubicBezTo>
                  <a:close/>
                </a:path>
              </a:pathLst>
            </a:custGeom>
            <a:solidFill>
              <a:srgbClr val="5C72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0" name="Google Shape;2950;p82"/>
            <p:cNvSpPr/>
            <p:nvPr/>
          </p:nvSpPr>
          <p:spPr>
            <a:xfrm>
              <a:off x="2547306" y="2994652"/>
              <a:ext cx="24249" cy="15178"/>
            </a:xfrm>
            <a:custGeom>
              <a:rect b="b" l="l" r="r" t="t"/>
              <a:pathLst>
                <a:path extrusionOk="0" h="579" w="925">
                  <a:moveTo>
                    <a:pt x="462" y="1"/>
                  </a:moveTo>
                  <a:cubicBezTo>
                    <a:pt x="202" y="1"/>
                    <a:pt x="0" y="217"/>
                    <a:pt x="0" y="463"/>
                  </a:cubicBezTo>
                  <a:cubicBezTo>
                    <a:pt x="159" y="506"/>
                    <a:pt x="303" y="549"/>
                    <a:pt x="462" y="578"/>
                  </a:cubicBezTo>
                  <a:lnTo>
                    <a:pt x="462" y="463"/>
                  </a:lnTo>
                  <a:cubicBezTo>
                    <a:pt x="462" y="217"/>
                    <a:pt x="664" y="1"/>
                    <a:pt x="924" y="1"/>
                  </a:cubicBezTo>
                  <a:close/>
                </a:path>
              </a:pathLst>
            </a:custGeom>
            <a:solidFill>
              <a:srgbClr val="667A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1" name="Google Shape;2951;p82"/>
            <p:cNvSpPr/>
            <p:nvPr/>
          </p:nvSpPr>
          <p:spPr>
            <a:xfrm>
              <a:off x="2535195" y="3139595"/>
              <a:ext cx="60557" cy="23856"/>
            </a:xfrm>
            <a:custGeom>
              <a:rect b="b" l="l" r="r" t="t"/>
              <a:pathLst>
                <a:path extrusionOk="0" h="910" w="2310">
                  <a:moveTo>
                    <a:pt x="693" y="0"/>
                  </a:moveTo>
                  <a:lnTo>
                    <a:pt x="318" y="116"/>
                  </a:lnTo>
                  <a:cubicBezTo>
                    <a:pt x="130" y="174"/>
                    <a:pt x="0" y="361"/>
                    <a:pt x="0" y="549"/>
                  </a:cubicBezTo>
                  <a:lnTo>
                    <a:pt x="0" y="910"/>
                  </a:lnTo>
                  <a:lnTo>
                    <a:pt x="2310" y="910"/>
                  </a:lnTo>
                  <a:lnTo>
                    <a:pt x="2310" y="549"/>
                  </a:lnTo>
                  <a:cubicBezTo>
                    <a:pt x="2310" y="361"/>
                    <a:pt x="2180" y="174"/>
                    <a:pt x="1992" y="116"/>
                  </a:cubicBezTo>
                  <a:lnTo>
                    <a:pt x="1617" y="0"/>
                  </a:lnTo>
                  <a:close/>
                </a:path>
              </a:pathLst>
            </a:custGeom>
            <a:solidFill>
              <a:srgbClr val="A9BA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2" name="Google Shape;2952;p82"/>
            <p:cNvSpPr/>
            <p:nvPr/>
          </p:nvSpPr>
          <p:spPr>
            <a:xfrm>
              <a:off x="2553362" y="3121428"/>
              <a:ext cx="24223" cy="29911"/>
            </a:xfrm>
            <a:custGeom>
              <a:rect b="b" l="l" r="r" t="t"/>
              <a:pathLst>
                <a:path extrusionOk="0" h="1141" w="924">
                  <a:moveTo>
                    <a:pt x="0" y="1"/>
                  </a:moveTo>
                  <a:lnTo>
                    <a:pt x="0" y="693"/>
                  </a:lnTo>
                  <a:cubicBezTo>
                    <a:pt x="0" y="939"/>
                    <a:pt x="202" y="1141"/>
                    <a:pt x="462" y="1141"/>
                  </a:cubicBezTo>
                  <a:cubicBezTo>
                    <a:pt x="707" y="1141"/>
                    <a:pt x="924" y="939"/>
                    <a:pt x="924" y="693"/>
                  </a:cubicBezTo>
                  <a:lnTo>
                    <a:pt x="924" y="1"/>
                  </a:lnTo>
                  <a:close/>
                </a:path>
              </a:pathLst>
            </a:custGeom>
            <a:solidFill>
              <a:srgbClr val="94A5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3" name="Google Shape;2953;p82"/>
            <p:cNvSpPr/>
            <p:nvPr/>
          </p:nvSpPr>
          <p:spPr>
            <a:xfrm>
              <a:off x="2547306" y="3091543"/>
              <a:ext cx="36334" cy="42023"/>
            </a:xfrm>
            <a:custGeom>
              <a:rect b="b" l="l" r="r" t="t"/>
              <a:pathLst>
                <a:path extrusionOk="0" h="1603" w="1386">
                  <a:moveTo>
                    <a:pt x="462" y="0"/>
                  </a:moveTo>
                  <a:cubicBezTo>
                    <a:pt x="217" y="0"/>
                    <a:pt x="15" y="202"/>
                    <a:pt x="15" y="462"/>
                  </a:cubicBezTo>
                  <a:lnTo>
                    <a:pt x="15" y="910"/>
                  </a:lnTo>
                  <a:cubicBezTo>
                    <a:pt x="0" y="1285"/>
                    <a:pt x="318" y="1588"/>
                    <a:pt x="693" y="1602"/>
                  </a:cubicBezTo>
                  <a:cubicBezTo>
                    <a:pt x="1068" y="1602"/>
                    <a:pt x="1386" y="1299"/>
                    <a:pt x="1386" y="910"/>
                  </a:cubicBezTo>
                  <a:lnTo>
                    <a:pt x="1386" y="462"/>
                  </a:lnTo>
                  <a:cubicBezTo>
                    <a:pt x="1386" y="202"/>
                    <a:pt x="1184" y="0"/>
                    <a:pt x="924" y="0"/>
                  </a:cubicBezTo>
                  <a:close/>
                </a:path>
              </a:pathLst>
            </a:custGeom>
            <a:solidFill>
              <a:srgbClr val="BCC9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4" name="Google Shape;2954;p82"/>
            <p:cNvSpPr/>
            <p:nvPr/>
          </p:nvSpPr>
          <p:spPr>
            <a:xfrm>
              <a:off x="2547306" y="3091543"/>
              <a:ext cx="24249" cy="42101"/>
            </a:xfrm>
            <a:custGeom>
              <a:rect b="b" l="l" r="r" t="t"/>
              <a:pathLst>
                <a:path extrusionOk="0" h="1606" w="925">
                  <a:moveTo>
                    <a:pt x="462" y="0"/>
                  </a:moveTo>
                  <a:cubicBezTo>
                    <a:pt x="217" y="0"/>
                    <a:pt x="0" y="202"/>
                    <a:pt x="15" y="462"/>
                  </a:cubicBezTo>
                  <a:lnTo>
                    <a:pt x="15" y="910"/>
                  </a:lnTo>
                  <a:cubicBezTo>
                    <a:pt x="3" y="1311"/>
                    <a:pt x="319" y="1606"/>
                    <a:pt x="679" y="1606"/>
                  </a:cubicBezTo>
                  <a:cubicBezTo>
                    <a:pt x="759" y="1606"/>
                    <a:pt x="842" y="1591"/>
                    <a:pt x="924" y="1559"/>
                  </a:cubicBezTo>
                  <a:cubicBezTo>
                    <a:pt x="650" y="1473"/>
                    <a:pt x="462" y="1198"/>
                    <a:pt x="462" y="910"/>
                  </a:cubicBezTo>
                  <a:lnTo>
                    <a:pt x="462" y="462"/>
                  </a:lnTo>
                  <a:cubicBezTo>
                    <a:pt x="462" y="202"/>
                    <a:pt x="664" y="0"/>
                    <a:pt x="924" y="0"/>
                  </a:cubicBezTo>
                  <a:close/>
                </a:path>
              </a:pathLst>
            </a:custGeom>
            <a:solidFill>
              <a:srgbClr val="AABB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5" name="Google Shape;2955;p82"/>
            <p:cNvSpPr/>
            <p:nvPr/>
          </p:nvSpPr>
          <p:spPr>
            <a:xfrm>
              <a:off x="2547306" y="3091149"/>
              <a:ext cx="36334" cy="18193"/>
            </a:xfrm>
            <a:custGeom>
              <a:rect b="b" l="l" r="r" t="t"/>
              <a:pathLst>
                <a:path extrusionOk="0" h="694" w="1386">
                  <a:moveTo>
                    <a:pt x="462" y="1"/>
                  </a:moveTo>
                  <a:cubicBezTo>
                    <a:pt x="202" y="1"/>
                    <a:pt x="0" y="217"/>
                    <a:pt x="15" y="477"/>
                  </a:cubicBezTo>
                  <a:cubicBezTo>
                    <a:pt x="462" y="607"/>
                    <a:pt x="924" y="679"/>
                    <a:pt x="1386" y="694"/>
                  </a:cubicBezTo>
                  <a:lnTo>
                    <a:pt x="1386" y="477"/>
                  </a:lnTo>
                  <a:cubicBezTo>
                    <a:pt x="1386" y="217"/>
                    <a:pt x="1184" y="1"/>
                    <a:pt x="924" y="1"/>
                  </a:cubicBezTo>
                  <a:close/>
                </a:path>
              </a:pathLst>
            </a:custGeom>
            <a:solidFill>
              <a:srgbClr val="5C72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6" name="Google Shape;2956;p82"/>
            <p:cNvSpPr/>
            <p:nvPr/>
          </p:nvSpPr>
          <p:spPr>
            <a:xfrm>
              <a:off x="2547306" y="3091543"/>
              <a:ext cx="24249" cy="14785"/>
            </a:xfrm>
            <a:custGeom>
              <a:rect b="b" l="l" r="r" t="t"/>
              <a:pathLst>
                <a:path extrusionOk="0" h="564" w="925">
                  <a:moveTo>
                    <a:pt x="462" y="0"/>
                  </a:moveTo>
                  <a:cubicBezTo>
                    <a:pt x="217" y="0"/>
                    <a:pt x="0" y="202"/>
                    <a:pt x="15" y="462"/>
                  </a:cubicBezTo>
                  <a:cubicBezTo>
                    <a:pt x="159" y="505"/>
                    <a:pt x="318" y="534"/>
                    <a:pt x="462" y="563"/>
                  </a:cubicBezTo>
                  <a:lnTo>
                    <a:pt x="462" y="462"/>
                  </a:lnTo>
                  <a:cubicBezTo>
                    <a:pt x="462" y="202"/>
                    <a:pt x="664" y="0"/>
                    <a:pt x="924" y="0"/>
                  </a:cubicBezTo>
                  <a:close/>
                </a:path>
              </a:pathLst>
            </a:custGeom>
            <a:solidFill>
              <a:srgbClr val="667A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7" name="Google Shape;2957;p82"/>
            <p:cNvSpPr/>
            <p:nvPr/>
          </p:nvSpPr>
          <p:spPr>
            <a:xfrm>
              <a:off x="2384563" y="3049153"/>
              <a:ext cx="72327" cy="90075"/>
            </a:xfrm>
            <a:custGeom>
              <a:rect b="b" l="l" r="r" t="t"/>
              <a:pathLst>
                <a:path extrusionOk="0" h="3436" w="2759">
                  <a:moveTo>
                    <a:pt x="925" y="0"/>
                  </a:moveTo>
                  <a:lnTo>
                    <a:pt x="925" y="448"/>
                  </a:lnTo>
                  <a:cubicBezTo>
                    <a:pt x="925" y="534"/>
                    <a:pt x="867" y="621"/>
                    <a:pt x="795" y="650"/>
                  </a:cubicBezTo>
                  <a:lnTo>
                    <a:pt x="246" y="924"/>
                  </a:lnTo>
                  <a:cubicBezTo>
                    <a:pt x="102" y="996"/>
                    <a:pt x="1" y="1155"/>
                    <a:pt x="1" y="1328"/>
                  </a:cubicBezTo>
                  <a:lnTo>
                    <a:pt x="1" y="3205"/>
                  </a:lnTo>
                  <a:cubicBezTo>
                    <a:pt x="1" y="3335"/>
                    <a:pt x="102" y="3436"/>
                    <a:pt x="232" y="3436"/>
                  </a:cubicBezTo>
                  <a:lnTo>
                    <a:pt x="2527" y="3436"/>
                  </a:lnTo>
                  <a:cubicBezTo>
                    <a:pt x="2657" y="3436"/>
                    <a:pt x="2758" y="3335"/>
                    <a:pt x="2758" y="3205"/>
                  </a:cubicBezTo>
                  <a:lnTo>
                    <a:pt x="2758" y="1343"/>
                  </a:lnTo>
                  <a:cubicBezTo>
                    <a:pt x="2758" y="1170"/>
                    <a:pt x="2657" y="1011"/>
                    <a:pt x="2513" y="924"/>
                  </a:cubicBezTo>
                  <a:lnTo>
                    <a:pt x="1964" y="664"/>
                  </a:lnTo>
                  <a:cubicBezTo>
                    <a:pt x="1892" y="621"/>
                    <a:pt x="1834" y="549"/>
                    <a:pt x="1834" y="462"/>
                  </a:cubicBezTo>
                  <a:lnTo>
                    <a:pt x="1834" y="0"/>
                  </a:lnTo>
                  <a:close/>
                </a:path>
              </a:pathLst>
            </a:custGeom>
            <a:solidFill>
              <a:srgbClr val="AABB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8" name="Google Shape;2958;p82"/>
            <p:cNvSpPr/>
            <p:nvPr/>
          </p:nvSpPr>
          <p:spPr>
            <a:xfrm>
              <a:off x="2407659" y="3048760"/>
              <a:ext cx="26503" cy="18115"/>
            </a:xfrm>
            <a:custGeom>
              <a:rect b="b" l="l" r="r" t="t"/>
              <a:pathLst>
                <a:path extrusionOk="0" h="691" w="1011">
                  <a:moveTo>
                    <a:pt x="968" y="1"/>
                  </a:moveTo>
                  <a:lnTo>
                    <a:pt x="44" y="15"/>
                  </a:lnTo>
                  <a:lnTo>
                    <a:pt x="44" y="463"/>
                  </a:lnTo>
                  <a:cubicBezTo>
                    <a:pt x="44" y="506"/>
                    <a:pt x="29" y="564"/>
                    <a:pt x="0" y="593"/>
                  </a:cubicBezTo>
                  <a:cubicBezTo>
                    <a:pt x="159" y="658"/>
                    <a:pt x="329" y="690"/>
                    <a:pt x="500" y="690"/>
                  </a:cubicBezTo>
                  <a:cubicBezTo>
                    <a:pt x="672" y="690"/>
                    <a:pt x="845" y="658"/>
                    <a:pt x="1011" y="593"/>
                  </a:cubicBezTo>
                  <a:cubicBezTo>
                    <a:pt x="982" y="564"/>
                    <a:pt x="968" y="506"/>
                    <a:pt x="968" y="463"/>
                  </a:cubicBezTo>
                  <a:lnTo>
                    <a:pt x="968" y="1"/>
                  </a:lnTo>
                  <a:close/>
                </a:path>
              </a:pathLst>
            </a:custGeom>
            <a:solidFill>
              <a:srgbClr val="94A5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9" name="Google Shape;2959;p82"/>
            <p:cNvSpPr/>
            <p:nvPr/>
          </p:nvSpPr>
          <p:spPr>
            <a:xfrm>
              <a:off x="2384563" y="3068080"/>
              <a:ext cx="72327" cy="71541"/>
            </a:xfrm>
            <a:custGeom>
              <a:rect b="b" l="l" r="r" t="t"/>
              <a:pathLst>
                <a:path extrusionOk="0" h="2729" w="2759">
                  <a:moveTo>
                    <a:pt x="679" y="0"/>
                  </a:moveTo>
                  <a:lnTo>
                    <a:pt x="261" y="202"/>
                  </a:lnTo>
                  <a:cubicBezTo>
                    <a:pt x="102" y="289"/>
                    <a:pt x="1" y="448"/>
                    <a:pt x="1" y="621"/>
                  </a:cubicBezTo>
                  <a:lnTo>
                    <a:pt x="1" y="2497"/>
                  </a:lnTo>
                  <a:cubicBezTo>
                    <a:pt x="1" y="2613"/>
                    <a:pt x="102" y="2728"/>
                    <a:pt x="232" y="2728"/>
                  </a:cubicBezTo>
                  <a:lnTo>
                    <a:pt x="2542" y="2728"/>
                  </a:lnTo>
                  <a:cubicBezTo>
                    <a:pt x="2657" y="2728"/>
                    <a:pt x="2758" y="2613"/>
                    <a:pt x="2758" y="2497"/>
                  </a:cubicBezTo>
                  <a:lnTo>
                    <a:pt x="2758" y="621"/>
                  </a:lnTo>
                  <a:cubicBezTo>
                    <a:pt x="2758" y="448"/>
                    <a:pt x="2657" y="289"/>
                    <a:pt x="2513" y="202"/>
                  </a:cubicBezTo>
                  <a:lnTo>
                    <a:pt x="2094" y="0"/>
                  </a:lnTo>
                  <a:cubicBezTo>
                    <a:pt x="1914" y="224"/>
                    <a:pt x="1650" y="336"/>
                    <a:pt x="1387" y="336"/>
                  </a:cubicBezTo>
                  <a:cubicBezTo>
                    <a:pt x="1123" y="336"/>
                    <a:pt x="860" y="224"/>
                    <a:pt x="679" y="0"/>
                  </a:cubicBezTo>
                  <a:close/>
                </a:path>
              </a:pathLst>
            </a:custGeom>
            <a:solidFill>
              <a:srgbClr val="9AAA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0" name="Google Shape;2960;p82"/>
            <p:cNvSpPr/>
            <p:nvPr/>
          </p:nvSpPr>
          <p:spPr>
            <a:xfrm>
              <a:off x="2396675" y="3000708"/>
              <a:ext cx="48105" cy="54527"/>
            </a:xfrm>
            <a:custGeom>
              <a:rect b="b" l="l" r="r" t="t"/>
              <a:pathLst>
                <a:path extrusionOk="0" h="2080" w="1835">
                  <a:moveTo>
                    <a:pt x="694" y="1"/>
                  </a:moveTo>
                  <a:cubicBezTo>
                    <a:pt x="304" y="1"/>
                    <a:pt x="1" y="318"/>
                    <a:pt x="1" y="694"/>
                  </a:cubicBezTo>
                  <a:lnTo>
                    <a:pt x="1" y="1155"/>
                  </a:lnTo>
                  <a:cubicBezTo>
                    <a:pt x="1" y="1661"/>
                    <a:pt x="405" y="2079"/>
                    <a:pt x="925" y="2079"/>
                  </a:cubicBezTo>
                  <a:cubicBezTo>
                    <a:pt x="1430" y="2065"/>
                    <a:pt x="1834" y="1661"/>
                    <a:pt x="1834" y="1155"/>
                  </a:cubicBezTo>
                  <a:lnTo>
                    <a:pt x="1834" y="694"/>
                  </a:lnTo>
                  <a:cubicBezTo>
                    <a:pt x="1834" y="318"/>
                    <a:pt x="1531" y="1"/>
                    <a:pt x="1141" y="1"/>
                  </a:cubicBezTo>
                  <a:close/>
                </a:path>
              </a:pathLst>
            </a:custGeom>
            <a:solidFill>
              <a:srgbClr val="BCC9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1" name="Google Shape;2961;p82"/>
            <p:cNvSpPr/>
            <p:nvPr/>
          </p:nvSpPr>
          <p:spPr>
            <a:xfrm>
              <a:off x="2396675" y="3000708"/>
              <a:ext cx="33345" cy="54422"/>
            </a:xfrm>
            <a:custGeom>
              <a:rect b="b" l="l" r="r" t="t"/>
              <a:pathLst>
                <a:path extrusionOk="0" h="2076" w="1272">
                  <a:moveTo>
                    <a:pt x="694" y="1"/>
                  </a:moveTo>
                  <a:cubicBezTo>
                    <a:pt x="304" y="1"/>
                    <a:pt x="1" y="318"/>
                    <a:pt x="1" y="694"/>
                  </a:cubicBezTo>
                  <a:lnTo>
                    <a:pt x="1" y="1155"/>
                  </a:lnTo>
                  <a:cubicBezTo>
                    <a:pt x="1" y="1682"/>
                    <a:pt x="437" y="2075"/>
                    <a:pt x="925" y="2075"/>
                  </a:cubicBezTo>
                  <a:cubicBezTo>
                    <a:pt x="1039" y="2075"/>
                    <a:pt x="1156" y="2054"/>
                    <a:pt x="1271" y="2007"/>
                  </a:cubicBezTo>
                  <a:cubicBezTo>
                    <a:pt x="910" y="1863"/>
                    <a:pt x="694" y="1531"/>
                    <a:pt x="694" y="1155"/>
                  </a:cubicBezTo>
                  <a:lnTo>
                    <a:pt x="694" y="694"/>
                  </a:lnTo>
                  <a:cubicBezTo>
                    <a:pt x="694" y="362"/>
                    <a:pt x="939" y="73"/>
                    <a:pt x="1271" y="15"/>
                  </a:cubicBezTo>
                  <a:cubicBezTo>
                    <a:pt x="1228" y="15"/>
                    <a:pt x="1185" y="1"/>
                    <a:pt x="1156" y="1"/>
                  </a:cubicBezTo>
                  <a:close/>
                </a:path>
              </a:pathLst>
            </a:custGeom>
            <a:solidFill>
              <a:srgbClr val="AABB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2" name="Google Shape;2962;p82"/>
            <p:cNvSpPr/>
            <p:nvPr/>
          </p:nvSpPr>
          <p:spPr>
            <a:xfrm>
              <a:off x="2396675" y="3000708"/>
              <a:ext cx="48105" cy="24301"/>
            </a:xfrm>
            <a:custGeom>
              <a:rect b="b" l="l" r="r" t="t"/>
              <a:pathLst>
                <a:path extrusionOk="0" h="927" w="1835">
                  <a:moveTo>
                    <a:pt x="694" y="1"/>
                  </a:moveTo>
                  <a:cubicBezTo>
                    <a:pt x="304" y="1"/>
                    <a:pt x="1" y="318"/>
                    <a:pt x="1" y="694"/>
                  </a:cubicBezTo>
                  <a:cubicBezTo>
                    <a:pt x="550" y="841"/>
                    <a:pt x="1124" y="926"/>
                    <a:pt x="1700" y="926"/>
                  </a:cubicBezTo>
                  <a:cubicBezTo>
                    <a:pt x="1745" y="926"/>
                    <a:pt x="1789" y="926"/>
                    <a:pt x="1834" y="925"/>
                  </a:cubicBezTo>
                  <a:lnTo>
                    <a:pt x="1834" y="694"/>
                  </a:lnTo>
                  <a:cubicBezTo>
                    <a:pt x="1834" y="318"/>
                    <a:pt x="1531" y="1"/>
                    <a:pt x="1156" y="1"/>
                  </a:cubicBezTo>
                  <a:close/>
                </a:path>
              </a:pathLst>
            </a:custGeom>
            <a:solidFill>
              <a:srgbClr val="5C72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3" name="Google Shape;2963;p82"/>
            <p:cNvSpPr/>
            <p:nvPr/>
          </p:nvSpPr>
          <p:spPr>
            <a:xfrm>
              <a:off x="2396675" y="3000708"/>
              <a:ext cx="33345" cy="21968"/>
            </a:xfrm>
            <a:custGeom>
              <a:rect b="b" l="l" r="r" t="t"/>
              <a:pathLst>
                <a:path extrusionOk="0" h="838" w="1272">
                  <a:moveTo>
                    <a:pt x="694" y="1"/>
                  </a:moveTo>
                  <a:cubicBezTo>
                    <a:pt x="304" y="1"/>
                    <a:pt x="1" y="318"/>
                    <a:pt x="1" y="694"/>
                  </a:cubicBezTo>
                  <a:cubicBezTo>
                    <a:pt x="232" y="766"/>
                    <a:pt x="463" y="809"/>
                    <a:pt x="694" y="838"/>
                  </a:cubicBezTo>
                  <a:lnTo>
                    <a:pt x="694" y="694"/>
                  </a:lnTo>
                  <a:cubicBezTo>
                    <a:pt x="694" y="362"/>
                    <a:pt x="939" y="73"/>
                    <a:pt x="1271" y="15"/>
                  </a:cubicBezTo>
                  <a:cubicBezTo>
                    <a:pt x="1228" y="15"/>
                    <a:pt x="1185" y="1"/>
                    <a:pt x="1156" y="1"/>
                  </a:cubicBezTo>
                  <a:close/>
                </a:path>
              </a:pathLst>
            </a:custGeom>
            <a:solidFill>
              <a:srgbClr val="667A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4" name="Google Shape;2964;p82"/>
            <p:cNvSpPr/>
            <p:nvPr/>
          </p:nvSpPr>
          <p:spPr>
            <a:xfrm>
              <a:off x="2384563" y="3079038"/>
              <a:ext cx="30305" cy="60583"/>
            </a:xfrm>
            <a:custGeom>
              <a:rect b="b" l="l" r="r" t="t"/>
              <a:pathLst>
                <a:path extrusionOk="0" h="2311" w="1156">
                  <a:moveTo>
                    <a:pt x="59" y="1"/>
                  </a:moveTo>
                  <a:cubicBezTo>
                    <a:pt x="30" y="59"/>
                    <a:pt x="1" y="131"/>
                    <a:pt x="1" y="203"/>
                  </a:cubicBezTo>
                  <a:lnTo>
                    <a:pt x="1" y="2079"/>
                  </a:lnTo>
                  <a:cubicBezTo>
                    <a:pt x="1" y="2209"/>
                    <a:pt x="102" y="2310"/>
                    <a:pt x="232" y="2310"/>
                  </a:cubicBezTo>
                  <a:lnTo>
                    <a:pt x="1156" y="2310"/>
                  </a:lnTo>
                  <a:lnTo>
                    <a:pt x="1156" y="1849"/>
                  </a:lnTo>
                  <a:lnTo>
                    <a:pt x="925" y="1849"/>
                  </a:lnTo>
                  <a:cubicBezTo>
                    <a:pt x="795" y="1849"/>
                    <a:pt x="694" y="1747"/>
                    <a:pt x="694" y="1618"/>
                  </a:cubicBezTo>
                  <a:lnTo>
                    <a:pt x="694" y="694"/>
                  </a:lnTo>
                  <a:cubicBezTo>
                    <a:pt x="694" y="549"/>
                    <a:pt x="622" y="419"/>
                    <a:pt x="506" y="333"/>
                  </a:cubicBezTo>
                  <a:lnTo>
                    <a:pt x="59" y="1"/>
                  </a:lnTo>
                  <a:close/>
                </a:path>
              </a:pathLst>
            </a:custGeom>
            <a:solidFill>
              <a:srgbClr val="8397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5" name="Google Shape;2965;p82"/>
            <p:cNvSpPr/>
            <p:nvPr/>
          </p:nvSpPr>
          <p:spPr>
            <a:xfrm>
              <a:off x="2426953" y="3078671"/>
              <a:ext cx="30305" cy="60557"/>
            </a:xfrm>
            <a:custGeom>
              <a:rect b="b" l="l" r="r" t="t"/>
              <a:pathLst>
                <a:path extrusionOk="0" h="2310" w="1156">
                  <a:moveTo>
                    <a:pt x="1083" y="0"/>
                  </a:moveTo>
                  <a:lnTo>
                    <a:pt x="636" y="347"/>
                  </a:lnTo>
                  <a:cubicBezTo>
                    <a:pt x="520" y="419"/>
                    <a:pt x="463" y="563"/>
                    <a:pt x="463" y="708"/>
                  </a:cubicBezTo>
                  <a:lnTo>
                    <a:pt x="463" y="1617"/>
                  </a:lnTo>
                  <a:cubicBezTo>
                    <a:pt x="463" y="1747"/>
                    <a:pt x="362" y="1848"/>
                    <a:pt x="232" y="1848"/>
                  </a:cubicBezTo>
                  <a:lnTo>
                    <a:pt x="1" y="1848"/>
                  </a:lnTo>
                  <a:lnTo>
                    <a:pt x="1" y="2310"/>
                  </a:lnTo>
                  <a:lnTo>
                    <a:pt x="925" y="2310"/>
                  </a:lnTo>
                  <a:cubicBezTo>
                    <a:pt x="1040" y="2310"/>
                    <a:pt x="1156" y="2209"/>
                    <a:pt x="1156" y="2079"/>
                  </a:cubicBezTo>
                  <a:lnTo>
                    <a:pt x="1156" y="217"/>
                  </a:lnTo>
                  <a:cubicBezTo>
                    <a:pt x="1141" y="145"/>
                    <a:pt x="1127" y="73"/>
                    <a:pt x="1083" y="0"/>
                  </a:cubicBezTo>
                  <a:close/>
                </a:path>
              </a:pathLst>
            </a:custGeom>
            <a:solidFill>
              <a:srgbClr val="8397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6" name="Google Shape;2966;p82"/>
            <p:cNvSpPr/>
            <p:nvPr/>
          </p:nvSpPr>
          <p:spPr>
            <a:xfrm>
              <a:off x="2408786" y="3127483"/>
              <a:ext cx="24249" cy="11744"/>
            </a:xfrm>
            <a:custGeom>
              <a:rect b="b" l="l" r="r" t="t"/>
              <a:pathLst>
                <a:path extrusionOk="0" h="448" w="925">
                  <a:moveTo>
                    <a:pt x="1" y="1"/>
                  </a:moveTo>
                  <a:lnTo>
                    <a:pt x="1" y="448"/>
                  </a:lnTo>
                  <a:lnTo>
                    <a:pt x="925" y="448"/>
                  </a:lnTo>
                  <a:lnTo>
                    <a:pt x="925" y="1"/>
                  </a:lnTo>
                  <a:close/>
                </a:path>
              </a:pathLst>
            </a:custGeom>
            <a:solidFill>
              <a:srgbClr val="AABB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67" name="Google Shape;2967;p82"/>
          <p:cNvGrpSpPr/>
          <p:nvPr/>
        </p:nvGrpSpPr>
        <p:grpSpPr>
          <a:xfrm>
            <a:off x="2769819" y="2907251"/>
            <a:ext cx="373905" cy="349682"/>
            <a:chOff x="2769819" y="2907251"/>
            <a:chExt cx="373905" cy="349682"/>
          </a:xfrm>
        </p:grpSpPr>
        <p:sp>
          <p:nvSpPr>
            <p:cNvPr id="2968" name="Google Shape;2968;p82"/>
            <p:cNvSpPr/>
            <p:nvPr/>
          </p:nvSpPr>
          <p:spPr>
            <a:xfrm>
              <a:off x="2975292" y="2943559"/>
              <a:ext cx="168431" cy="176532"/>
            </a:xfrm>
            <a:custGeom>
              <a:rect b="b" l="l" r="r" t="t"/>
              <a:pathLst>
                <a:path extrusionOk="0" h="6734" w="6425">
                  <a:moveTo>
                    <a:pt x="694" y="1"/>
                  </a:moveTo>
                  <a:cubicBezTo>
                    <a:pt x="304" y="1"/>
                    <a:pt x="1" y="304"/>
                    <a:pt x="1" y="694"/>
                  </a:cubicBezTo>
                  <a:lnTo>
                    <a:pt x="1" y="4375"/>
                  </a:lnTo>
                  <a:cubicBezTo>
                    <a:pt x="1" y="4750"/>
                    <a:pt x="304" y="5053"/>
                    <a:pt x="679" y="5053"/>
                  </a:cubicBezTo>
                  <a:lnTo>
                    <a:pt x="1372" y="5053"/>
                  </a:lnTo>
                  <a:lnTo>
                    <a:pt x="982" y="6583"/>
                  </a:lnTo>
                  <a:cubicBezTo>
                    <a:pt x="960" y="6671"/>
                    <a:pt x="1021" y="6734"/>
                    <a:pt x="1096" y="6734"/>
                  </a:cubicBezTo>
                  <a:cubicBezTo>
                    <a:pt x="1120" y="6734"/>
                    <a:pt x="1146" y="6727"/>
                    <a:pt x="1170" y="6713"/>
                  </a:cubicBezTo>
                  <a:lnTo>
                    <a:pt x="3436" y="5053"/>
                  </a:lnTo>
                  <a:lnTo>
                    <a:pt x="5732" y="5053"/>
                  </a:lnTo>
                  <a:cubicBezTo>
                    <a:pt x="6121" y="5053"/>
                    <a:pt x="6424" y="4750"/>
                    <a:pt x="6424" y="4375"/>
                  </a:cubicBezTo>
                  <a:lnTo>
                    <a:pt x="6424" y="694"/>
                  </a:lnTo>
                  <a:cubicBezTo>
                    <a:pt x="6424" y="304"/>
                    <a:pt x="6121" y="1"/>
                    <a:pt x="5746" y="1"/>
                  </a:cubicBezTo>
                  <a:close/>
                </a:path>
              </a:pathLst>
            </a:custGeom>
            <a:solidFill>
              <a:srgbClr val="EFF1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9" name="Google Shape;2969;p82"/>
            <p:cNvSpPr/>
            <p:nvPr/>
          </p:nvSpPr>
          <p:spPr>
            <a:xfrm>
              <a:off x="3035456" y="2943559"/>
              <a:ext cx="48105" cy="114691"/>
            </a:xfrm>
            <a:custGeom>
              <a:rect b="b" l="l" r="r" t="t"/>
              <a:pathLst>
                <a:path extrusionOk="0" h="4375" w="1835">
                  <a:moveTo>
                    <a:pt x="1" y="1"/>
                  </a:moveTo>
                  <a:lnTo>
                    <a:pt x="1" y="3451"/>
                  </a:lnTo>
                  <a:cubicBezTo>
                    <a:pt x="1" y="3956"/>
                    <a:pt x="405" y="4375"/>
                    <a:pt x="925" y="4375"/>
                  </a:cubicBezTo>
                  <a:cubicBezTo>
                    <a:pt x="1430" y="4360"/>
                    <a:pt x="1834" y="3956"/>
                    <a:pt x="1834" y="3451"/>
                  </a:cubicBezTo>
                  <a:lnTo>
                    <a:pt x="1834" y="1"/>
                  </a:lnTo>
                  <a:close/>
                </a:path>
              </a:pathLst>
            </a:custGeom>
            <a:solidFill>
              <a:srgbClr val="EFF2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0" name="Google Shape;2970;p82"/>
            <p:cNvSpPr/>
            <p:nvPr/>
          </p:nvSpPr>
          <p:spPr>
            <a:xfrm>
              <a:off x="3047567" y="2907251"/>
              <a:ext cx="23882" cy="96524"/>
            </a:xfrm>
            <a:custGeom>
              <a:rect b="b" l="l" r="r" t="t"/>
              <a:pathLst>
                <a:path extrusionOk="0" h="3682" w="911">
                  <a:moveTo>
                    <a:pt x="246" y="0"/>
                  </a:moveTo>
                  <a:cubicBezTo>
                    <a:pt x="116" y="0"/>
                    <a:pt x="1" y="116"/>
                    <a:pt x="15" y="246"/>
                  </a:cubicBezTo>
                  <a:lnTo>
                    <a:pt x="217" y="3465"/>
                  </a:lnTo>
                  <a:cubicBezTo>
                    <a:pt x="217" y="3595"/>
                    <a:pt x="318" y="3681"/>
                    <a:pt x="448" y="3681"/>
                  </a:cubicBezTo>
                  <a:lnTo>
                    <a:pt x="477" y="3681"/>
                  </a:lnTo>
                  <a:cubicBezTo>
                    <a:pt x="593" y="3681"/>
                    <a:pt x="694" y="3595"/>
                    <a:pt x="708" y="3465"/>
                  </a:cubicBezTo>
                  <a:lnTo>
                    <a:pt x="896" y="246"/>
                  </a:lnTo>
                  <a:cubicBezTo>
                    <a:pt x="910" y="116"/>
                    <a:pt x="809" y="0"/>
                    <a:pt x="679" y="0"/>
                  </a:cubicBezTo>
                  <a:close/>
                </a:path>
              </a:pathLst>
            </a:custGeom>
            <a:solidFill>
              <a:srgbClr val="9AAA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1" name="Google Shape;2971;p82"/>
            <p:cNvSpPr/>
            <p:nvPr/>
          </p:nvSpPr>
          <p:spPr>
            <a:xfrm>
              <a:off x="3047567" y="3021916"/>
              <a:ext cx="23882" cy="24223"/>
            </a:xfrm>
            <a:custGeom>
              <a:rect b="b" l="l" r="r" t="t"/>
              <a:pathLst>
                <a:path extrusionOk="0" h="924" w="911">
                  <a:moveTo>
                    <a:pt x="448" y="0"/>
                  </a:moveTo>
                  <a:cubicBezTo>
                    <a:pt x="203" y="0"/>
                    <a:pt x="1" y="202"/>
                    <a:pt x="1" y="462"/>
                  </a:cubicBezTo>
                  <a:cubicBezTo>
                    <a:pt x="1" y="707"/>
                    <a:pt x="203" y="924"/>
                    <a:pt x="448" y="924"/>
                  </a:cubicBezTo>
                  <a:cubicBezTo>
                    <a:pt x="708" y="924"/>
                    <a:pt x="910" y="707"/>
                    <a:pt x="910" y="462"/>
                  </a:cubicBezTo>
                  <a:cubicBezTo>
                    <a:pt x="910" y="202"/>
                    <a:pt x="708" y="0"/>
                    <a:pt x="448" y="0"/>
                  </a:cubicBezTo>
                  <a:close/>
                </a:path>
              </a:pathLst>
            </a:custGeom>
            <a:solidFill>
              <a:srgbClr val="9AAA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2" name="Google Shape;2972;p82"/>
            <p:cNvSpPr/>
            <p:nvPr/>
          </p:nvSpPr>
          <p:spPr>
            <a:xfrm>
              <a:off x="2769819" y="3172521"/>
              <a:ext cx="205132" cy="84412"/>
            </a:xfrm>
            <a:custGeom>
              <a:rect b="b" l="l" r="r" t="t"/>
              <a:pathLst>
                <a:path extrusionOk="0" h="3220" w="7825">
                  <a:moveTo>
                    <a:pt x="2541" y="0"/>
                  </a:moveTo>
                  <a:lnTo>
                    <a:pt x="606" y="708"/>
                  </a:lnTo>
                  <a:cubicBezTo>
                    <a:pt x="246" y="838"/>
                    <a:pt x="0" y="1184"/>
                    <a:pt x="0" y="1574"/>
                  </a:cubicBezTo>
                  <a:lnTo>
                    <a:pt x="0" y="2988"/>
                  </a:lnTo>
                  <a:cubicBezTo>
                    <a:pt x="0" y="3118"/>
                    <a:pt x="101" y="3219"/>
                    <a:pt x="231" y="3219"/>
                  </a:cubicBezTo>
                  <a:lnTo>
                    <a:pt x="7593" y="3219"/>
                  </a:lnTo>
                  <a:cubicBezTo>
                    <a:pt x="7723" y="3219"/>
                    <a:pt x="7824" y="3118"/>
                    <a:pt x="7824" y="2988"/>
                  </a:cubicBezTo>
                  <a:lnTo>
                    <a:pt x="7824" y="1574"/>
                  </a:lnTo>
                  <a:cubicBezTo>
                    <a:pt x="7824" y="1184"/>
                    <a:pt x="7579" y="838"/>
                    <a:pt x="7218" y="708"/>
                  </a:cubicBezTo>
                  <a:lnTo>
                    <a:pt x="5298" y="0"/>
                  </a:lnTo>
                  <a:lnTo>
                    <a:pt x="3912" y="462"/>
                  </a:lnTo>
                  <a:lnTo>
                    <a:pt x="2541" y="0"/>
                  </a:lnTo>
                  <a:close/>
                </a:path>
              </a:pathLst>
            </a:custGeom>
            <a:solidFill>
              <a:srgbClr val="D3DC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3" name="Google Shape;2973;p82"/>
            <p:cNvSpPr/>
            <p:nvPr/>
          </p:nvSpPr>
          <p:spPr>
            <a:xfrm>
              <a:off x="2860628" y="3196743"/>
              <a:ext cx="24249" cy="60190"/>
            </a:xfrm>
            <a:custGeom>
              <a:rect b="b" l="l" r="r" t="t"/>
              <a:pathLst>
                <a:path extrusionOk="0" h="2296" w="925">
                  <a:moveTo>
                    <a:pt x="217" y="0"/>
                  </a:moveTo>
                  <a:lnTo>
                    <a:pt x="1" y="2295"/>
                  </a:lnTo>
                  <a:lnTo>
                    <a:pt x="925" y="2295"/>
                  </a:lnTo>
                  <a:lnTo>
                    <a:pt x="694" y="0"/>
                  </a:lnTo>
                  <a:close/>
                </a:path>
              </a:pathLst>
            </a:custGeom>
            <a:solidFill>
              <a:srgbClr val="667A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4" name="Google Shape;2974;p82"/>
            <p:cNvSpPr/>
            <p:nvPr/>
          </p:nvSpPr>
          <p:spPr>
            <a:xfrm>
              <a:off x="2862148" y="3184632"/>
              <a:ext cx="21208" cy="20448"/>
            </a:xfrm>
            <a:custGeom>
              <a:rect b="b" l="l" r="r" t="t"/>
              <a:pathLst>
                <a:path extrusionOk="0" h="780" w="809">
                  <a:moveTo>
                    <a:pt x="0" y="0"/>
                  </a:moveTo>
                  <a:lnTo>
                    <a:pt x="0" y="621"/>
                  </a:lnTo>
                  <a:cubicBezTo>
                    <a:pt x="0" y="708"/>
                    <a:pt x="73" y="780"/>
                    <a:pt x="159" y="780"/>
                  </a:cubicBezTo>
                  <a:lnTo>
                    <a:pt x="650" y="780"/>
                  </a:lnTo>
                  <a:cubicBezTo>
                    <a:pt x="737" y="780"/>
                    <a:pt x="809" y="708"/>
                    <a:pt x="809" y="621"/>
                  </a:cubicBezTo>
                  <a:lnTo>
                    <a:pt x="809" y="0"/>
                  </a:lnTo>
                  <a:close/>
                </a:path>
              </a:pathLst>
            </a:custGeom>
            <a:solidFill>
              <a:srgbClr val="5168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5" name="Google Shape;2975;p82"/>
            <p:cNvSpPr/>
            <p:nvPr/>
          </p:nvSpPr>
          <p:spPr>
            <a:xfrm>
              <a:off x="2938958" y="3197110"/>
              <a:ext cx="35993" cy="59823"/>
            </a:xfrm>
            <a:custGeom>
              <a:rect b="b" l="l" r="r" t="t"/>
              <a:pathLst>
                <a:path extrusionOk="0" h="2282" w="1373">
                  <a:moveTo>
                    <a:pt x="1127" y="1"/>
                  </a:moveTo>
                  <a:lnTo>
                    <a:pt x="261" y="867"/>
                  </a:lnTo>
                  <a:cubicBezTo>
                    <a:pt x="87" y="1040"/>
                    <a:pt x="1" y="1271"/>
                    <a:pt x="1" y="1516"/>
                  </a:cubicBezTo>
                  <a:lnTo>
                    <a:pt x="1" y="2281"/>
                  </a:lnTo>
                  <a:lnTo>
                    <a:pt x="1141" y="2281"/>
                  </a:lnTo>
                  <a:cubicBezTo>
                    <a:pt x="1271" y="2281"/>
                    <a:pt x="1372" y="2180"/>
                    <a:pt x="1372" y="2050"/>
                  </a:cubicBezTo>
                  <a:lnTo>
                    <a:pt x="1372" y="621"/>
                  </a:lnTo>
                  <a:cubicBezTo>
                    <a:pt x="1372" y="390"/>
                    <a:pt x="1286" y="174"/>
                    <a:pt x="11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6" name="Google Shape;2976;p82"/>
            <p:cNvSpPr/>
            <p:nvPr/>
          </p:nvSpPr>
          <p:spPr>
            <a:xfrm>
              <a:off x="2806520" y="2985582"/>
              <a:ext cx="132464" cy="96130"/>
            </a:xfrm>
            <a:custGeom>
              <a:rect b="b" l="l" r="r" t="t"/>
              <a:pathLst>
                <a:path extrusionOk="0" h="3667" w="5053">
                  <a:moveTo>
                    <a:pt x="1834" y="0"/>
                  </a:moveTo>
                  <a:cubicBezTo>
                    <a:pt x="823" y="0"/>
                    <a:pt x="0" y="823"/>
                    <a:pt x="0" y="1848"/>
                  </a:cubicBezTo>
                  <a:lnTo>
                    <a:pt x="0" y="2382"/>
                  </a:lnTo>
                  <a:cubicBezTo>
                    <a:pt x="0" y="2627"/>
                    <a:pt x="29" y="2873"/>
                    <a:pt x="116" y="3104"/>
                  </a:cubicBezTo>
                  <a:lnTo>
                    <a:pt x="188" y="3335"/>
                  </a:lnTo>
                  <a:cubicBezTo>
                    <a:pt x="217" y="3407"/>
                    <a:pt x="217" y="3479"/>
                    <a:pt x="231" y="3551"/>
                  </a:cubicBezTo>
                  <a:lnTo>
                    <a:pt x="231" y="3667"/>
                  </a:lnTo>
                  <a:lnTo>
                    <a:pt x="4822" y="3667"/>
                  </a:lnTo>
                  <a:lnTo>
                    <a:pt x="4822" y="3551"/>
                  </a:lnTo>
                  <a:cubicBezTo>
                    <a:pt x="4822" y="3479"/>
                    <a:pt x="4836" y="3407"/>
                    <a:pt x="4865" y="3335"/>
                  </a:cubicBezTo>
                  <a:lnTo>
                    <a:pt x="4937" y="3104"/>
                  </a:lnTo>
                  <a:cubicBezTo>
                    <a:pt x="5010" y="2873"/>
                    <a:pt x="5053" y="2627"/>
                    <a:pt x="5053" y="2397"/>
                  </a:cubicBezTo>
                  <a:lnTo>
                    <a:pt x="5053" y="462"/>
                  </a:lnTo>
                  <a:cubicBezTo>
                    <a:pt x="5053" y="217"/>
                    <a:pt x="4851" y="0"/>
                    <a:pt x="4591" y="0"/>
                  </a:cubicBezTo>
                  <a:close/>
                </a:path>
              </a:pathLst>
            </a:custGeom>
            <a:solidFill>
              <a:srgbClr val="667A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7" name="Google Shape;2977;p82"/>
            <p:cNvSpPr/>
            <p:nvPr/>
          </p:nvSpPr>
          <p:spPr>
            <a:xfrm>
              <a:off x="2836405" y="2985582"/>
              <a:ext cx="102579" cy="96524"/>
            </a:xfrm>
            <a:custGeom>
              <a:rect b="b" l="l" r="r" t="t"/>
              <a:pathLst>
                <a:path extrusionOk="0" h="3682" w="3913">
                  <a:moveTo>
                    <a:pt x="939" y="0"/>
                  </a:moveTo>
                  <a:cubicBezTo>
                    <a:pt x="419" y="0"/>
                    <a:pt x="1" y="419"/>
                    <a:pt x="1" y="939"/>
                  </a:cubicBezTo>
                  <a:cubicBezTo>
                    <a:pt x="1" y="1458"/>
                    <a:pt x="419" y="1877"/>
                    <a:pt x="939" y="1877"/>
                  </a:cubicBezTo>
                  <a:lnTo>
                    <a:pt x="1069" y="1877"/>
                  </a:lnTo>
                  <a:lnTo>
                    <a:pt x="1127" y="3681"/>
                  </a:lnTo>
                  <a:lnTo>
                    <a:pt x="3682" y="3681"/>
                  </a:lnTo>
                  <a:lnTo>
                    <a:pt x="3682" y="3566"/>
                  </a:lnTo>
                  <a:cubicBezTo>
                    <a:pt x="3682" y="3494"/>
                    <a:pt x="3696" y="3407"/>
                    <a:pt x="3725" y="3349"/>
                  </a:cubicBezTo>
                  <a:lnTo>
                    <a:pt x="3797" y="3118"/>
                  </a:lnTo>
                  <a:cubicBezTo>
                    <a:pt x="3870" y="2887"/>
                    <a:pt x="3913" y="2642"/>
                    <a:pt x="3913" y="2397"/>
                  </a:cubicBezTo>
                  <a:lnTo>
                    <a:pt x="3913" y="462"/>
                  </a:lnTo>
                  <a:cubicBezTo>
                    <a:pt x="3913" y="217"/>
                    <a:pt x="3711" y="0"/>
                    <a:pt x="3451" y="0"/>
                  </a:cubicBezTo>
                  <a:close/>
                </a:path>
              </a:pathLst>
            </a:custGeom>
            <a:solidFill>
              <a:srgbClr val="5C72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8" name="Google Shape;2978;p82"/>
            <p:cNvSpPr/>
            <p:nvPr/>
          </p:nvSpPr>
          <p:spPr>
            <a:xfrm>
              <a:off x="2836405" y="3130498"/>
              <a:ext cx="72327" cy="54160"/>
            </a:xfrm>
            <a:custGeom>
              <a:rect b="b" l="l" r="r" t="t"/>
              <a:pathLst>
                <a:path extrusionOk="0" h="2066" w="2759">
                  <a:moveTo>
                    <a:pt x="1" y="1"/>
                  </a:moveTo>
                  <a:lnTo>
                    <a:pt x="1" y="2065"/>
                  </a:lnTo>
                  <a:lnTo>
                    <a:pt x="2758" y="2065"/>
                  </a:lnTo>
                  <a:lnTo>
                    <a:pt x="2758" y="1"/>
                  </a:lnTo>
                  <a:close/>
                </a:path>
              </a:pathLst>
            </a:custGeom>
            <a:solidFill>
              <a:srgbClr val="AABB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9" name="Google Shape;2979;p82"/>
            <p:cNvSpPr/>
            <p:nvPr/>
          </p:nvSpPr>
          <p:spPr>
            <a:xfrm>
              <a:off x="2836405" y="3130498"/>
              <a:ext cx="72327" cy="30121"/>
            </a:xfrm>
            <a:custGeom>
              <a:rect b="b" l="l" r="r" t="t"/>
              <a:pathLst>
                <a:path extrusionOk="0" h="1149" w="2759">
                  <a:moveTo>
                    <a:pt x="1" y="1"/>
                  </a:moveTo>
                  <a:lnTo>
                    <a:pt x="1" y="781"/>
                  </a:lnTo>
                  <a:cubicBezTo>
                    <a:pt x="427" y="1026"/>
                    <a:pt x="903" y="1149"/>
                    <a:pt x="1379" y="1149"/>
                  </a:cubicBezTo>
                  <a:cubicBezTo>
                    <a:pt x="1856" y="1149"/>
                    <a:pt x="2332" y="1026"/>
                    <a:pt x="2758" y="781"/>
                  </a:cubicBezTo>
                  <a:lnTo>
                    <a:pt x="2758" y="1"/>
                  </a:lnTo>
                  <a:close/>
                </a:path>
              </a:pathLst>
            </a:custGeom>
            <a:solidFill>
              <a:srgbClr val="94A5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0" name="Google Shape;2980;p82"/>
            <p:cNvSpPr/>
            <p:nvPr/>
          </p:nvSpPr>
          <p:spPr>
            <a:xfrm>
              <a:off x="2824294" y="3162533"/>
              <a:ext cx="48472" cy="43202"/>
            </a:xfrm>
            <a:custGeom>
              <a:rect b="b" l="l" r="r" t="t"/>
              <a:pathLst>
                <a:path extrusionOk="0" h="1648" w="1849">
                  <a:moveTo>
                    <a:pt x="413" y="0"/>
                  </a:moveTo>
                  <a:cubicBezTo>
                    <a:pt x="327" y="0"/>
                    <a:pt x="242" y="48"/>
                    <a:pt x="203" y="136"/>
                  </a:cubicBezTo>
                  <a:lnTo>
                    <a:pt x="1" y="555"/>
                  </a:lnTo>
                  <a:lnTo>
                    <a:pt x="766" y="1551"/>
                  </a:lnTo>
                  <a:cubicBezTo>
                    <a:pt x="814" y="1614"/>
                    <a:pt x="883" y="1647"/>
                    <a:pt x="953" y="1647"/>
                  </a:cubicBezTo>
                  <a:cubicBezTo>
                    <a:pt x="1010" y="1647"/>
                    <a:pt x="1067" y="1625"/>
                    <a:pt x="1112" y="1579"/>
                  </a:cubicBezTo>
                  <a:lnTo>
                    <a:pt x="1849" y="843"/>
                  </a:lnTo>
                  <a:lnTo>
                    <a:pt x="535" y="35"/>
                  </a:lnTo>
                  <a:cubicBezTo>
                    <a:pt x="497" y="11"/>
                    <a:pt x="455" y="0"/>
                    <a:pt x="41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1" name="Google Shape;2981;p82"/>
            <p:cNvSpPr/>
            <p:nvPr/>
          </p:nvSpPr>
          <p:spPr>
            <a:xfrm>
              <a:off x="2872739" y="3162533"/>
              <a:ext cx="48078" cy="43202"/>
            </a:xfrm>
            <a:custGeom>
              <a:rect b="b" l="l" r="r" t="t"/>
              <a:pathLst>
                <a:path extrusionOk="0" h="1648" w="1834">
                  <a:moveTo>
                    <a:pt x="1432" y="0"/>
                  </a:moveTo>
                  <a:cubicBezTo>
                    <a:pt x="1393" y="0"/>
                    <a:pt x="1352" y="11"/>
                    <a:pt x="1314" y="35"/>
                  </a:cubicBezTo>
                  <a:lnTo>
                    <a:pt x="1" y="843"/>
                  </a:lnTo>
                  <a:lnTo>
                    <a:pt x="737" y="1579"/>
                  </a:lnTo>
                  <a:cubicBezTo>
                    <a:pt x="776" y="1625"/>
                    <a:pt x="832" y="1647"/>
                    <a:pt x="891" y="1647"/>
                  </a:cubicBezTo>
                  <a:cubicBezTo>
                    <a:pt x="962" y="1647"/>
                    <a:pt x="1036" y="1614"/>
                    <a:pt x="1083" y="1551"/>
                  </a:cubicBezTo>
                  <a:lnTo>
                    <a:pt x="1834" y="555"/>
                  </a:lnTo>
                  <a:lnTo>
                    <a:pt x="1632" y="136"/>
                  </a:lnTo>
                  <a:cubicBezTo>
                    <a:pt x="1593" y="48"/>
                    <a:pt x="1515" y="0"/>
                    <a:pt x="14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2" name="Google Shape;2982;p82"/>
            <p:cNvSpPr/>
            <p:nvPr/>
          </p:nvSpPr>
          <p:spPr>
            <a:xfrm>
              <a:off x="2812576" y="3034709"/>
              <a:ext cx="120746" cy="113616"/>
            </a:xfrm>
            <a:custGeom>
              <a:rect b="b" l="l" r="r" t="t"/>
              <a:pathLst>
                <a:path extrusionOk="0" h="4334" w="4606">
                  <a:moveTo>
                    <a:pt x="2002" y="0"/>
                  </a:moveTo>
                  <a:cubicBezTo>
                    <a:pt x="1409" y="0"/>
                    <a:pt x="895" y="100"/>
                    <a:pt x="636" y="162"/>
                  </a:cubicBezTo>
                  <a:cubicBezTo>
                    <a:pt x="535" y="176"/>
                    <a:pt x="448" y="277"/>
                    <a:pt x="462" y="378"/>
                  </a:cubicBezTo>
                  <a:lnTo>
                    <a:pt x="462" y="927"/>
                  </a:lnTo>
                  <a:cubicBezTo>
                    <a:pt x="448" y="1057"/>
                    <a:pt x="405" y="1172"/>
                    <a:pt x="318" y="1259"/>
                  </a:cubicBezTo>
                  <a:lnTo>
                    <a:pt x="130" y="1446"/>
                  </a:lnTo>
                  <a:cubicBezTo>
                    <a:pt x="44" y="1533"/>
                    <a:pt x="0" y="1648"/>
                    <a:pt x="0" y="1778"/>
                  </a:cubicBezTo>
                  <a:lnTo>
                    <a:pt x="0" y="2038"/>
                  </a:lnTo>
                  <a:cubicBezTo>
                    <a:pt x="0" y="3309"/>
                    <a:pt x="1025" y="4333"/>
                    <a:pt x="2296" y="4333"/>
                  </a:cubicBezTo>
                  <a:cubicBezTo>
                    <a:pt x="2304" y="4334"/>
                    <a:pt x="2313" y="4334"/>
                    <a:pt x="2322" y="4334"/>
                  </a:cubicBezTo>
                  <a:cubicBezTo>
                    <a:pt x="3580" y="4334"/>
                    <a:pt x="4605" y="3300"/>
                    <a:pt x="4605" y="2038"/>
                  </a:cubicBezTo>
                  <a:lnTo>
                    <a:pt x="4605" y="1778"/>
                  </a:lnTo>
                  <a:cubicBezTo>
                    <a:pt x="4605" y="1648"/>
                    <a:pt x="4548" y="1533"/>
                    <a:pt x="4461" y="1446"/>
                  </a:cubicBezTo>
                  <a:lnTo>
                    <a:pt x="4273" y="1259"/>
                  </a:lnTo>
                  <a:cubicBezTo>
                    <a:pt x="4187" y="1172"/>
                    <a:pt x="4143" y="1057"/>
                    <a:pt x="4143" y="927"/>
                  </a:cubicBezTo>
                  <a:lnTo>
                    <a:pt x="4143" y="811"/>
                  </a:lnTo>
                  <a:cubicBezTo>
                    <a:pt x="4143" y="710"/>
                    <a:pt x="4100" y="624"/>
                    <a:pt x="4028" y="566"/>
                  </a:cubicBezTo>
                  <a:cubicBezTo>
                    <a:pt x="3419" y="124"/>
                    <a:pt x="2662" y="0"/>
                    <a:pt x="2002" y="0"/>
                  </a:cubicBezTo>
                  <a:close/>
                </a:path>
              </a:pathLst>
            </a:custGeom>
            <a:solidFill>
              <a:srgbClr val="BCC9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3" name="Google Shape;2983;p82"/>
            <p:cNvSpPr/>
            <p:nvPr/>
          </p:nvSpPr>
          <p:spPr>
            <a:xfrm>
              <a:off x="2812183" y="3034577"/>
              <a:ext cx="108268" cy="113380"/>
            </a:xfrm>
            <a:custGeom>
              <a:rect b="b" l="l" r="r" t="t"/>
              <a:pathLst>
                <a:path extrusionOk="0" h="4325" w="4130">
                  <a:moveTo>
                    <a:pt x="2014" y="0"/>
                  </a:moveTo>
                  <a:cubicBezTo>
                    <a:pt x="1792" y="0"/>
                    <a:pt x="1580" y="15"/>
                    <a:pt x="1387" y="37"/>
                  </a:cubicBezTo>
                  <a:cubicBezTo>
                    <a:pt x="1141" y="66"/>
                    <a:pt x="882" y="109"/>
                    <a:pt x="636" y="167"/>
                  </a:cubicBezTo>
                  <a:cubicBezTo>
                    <a:pt x="535" y="181"/>
                    <a:pt x="463" y="282"/>
                    <a:pt x="463" y="383"/>
                  </a:cubicBezTo>
                  <a:lnTo>
                    <a:pt x="463" y="932"/>
                  </a:lnTo>
                  <a:cubicBezTo>
                    <a:pt x="463" y="1062"/>
                    <a:pt x="405" y="1177"/>
                    <a:pt x="333" y="1264"/>
                  </a:cubicBezTo>
                  <a:lnTo>
                    <a:pt x="131" y="1451"/>
                  </a:lnTo>
                  <a:cubicBezTo>
                    <a:pt x="44" y="1538"/>
                    <a:pt x="1" y="1653"/>
                    <a:pt x="1" y="1769"/>
                  </a:cubicBezTo>
                  <a:lnTo>
                    <a:pt x="1" y="2043"/>
                  </a:lnTo>
                  <a:cubicBezTo>
                    <a:pt x="1" y="3198"/>
                    <a:pt x="867" y="4180"/>
                    <a:pt x="2022" y="4324"/>
                  </a:cubicBezTo>
                  <a:cubicBezTo>
                    <a:pt x="1603" y="3891"/>
                    <a:pt x="1372" y="3328"/>
                    <a:pt x="1372" y="2736"/>
                  </a:cubicBezTo>
                  <a:lnTo>
                    <a:pt x="1372" y="1047"/>
                  </a:lnTo>
                  <a:cubicBezTo>
                    <a:pt x="1372" y="816"/>
                    <a:pt x="1546" y="629"/>
                    <a:pt x="1777" y="600"/>
                  </a:cubicBezTo>
                  <a:cubicBezTo>
                    <a:pt x="1967" y="575"/>
                    <a:pt x="2208" y="554"/>
                    <a:pt x="2474" y="554"/>
                  </a:cubicBezTo>
                  <a:cubicBezTo>
                    <a:pt x="2996" y="554"/>
                    <a:pt x="3613" y="635"/>
                    <a:pt x="4130" y="932"/>
                  </a:cubicBezTo>
                  <a:lnTo>
                    <a:pt x="4130" y="816"/>
                  </a:lnTo>
                  <a:cubicBezTo>
                    <a:pt x="4130" y="715"/>
                    <a:pt x="4101" y="629"/>
                    <a:pt x="4028" y="571"/>
                  </a:cubicBezTo>
                  <a:cubicBezTo>
                    <a:pt x="3424" y="128"/>
                    <a:pt x="2674" y="0"/>
                    <a:pt x="2014" y="0"/>
                  </a:cubicBezTo>
                  <a:close/>
                </a:path>
              </a:pathLst>
            </a:custGeom>
            <a:solidFill>
              <a:srgbClr val="AABB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4" name="Google Shape;2984;p82"/>
            <p:cNvSpPr/>
            <p:nvPr/>
          </p:nvSpPr>
          <p:spPr>
            <a:xfrm>
              <a:off x="2770186" y="3197110"/>
              <a:ext cx="36360" cy="59823"/>
            </a:xfrm>
            <a:custGeom>
              <a:rect b="b" l="l" r="r" t="t"/>
              <a:pathLst>
                <a:path extrusionOk="0" h="2282" w="1387">
                  <a:moveTo>
                    <a:pt x="246" y="1"/>
                  </a:moveTo>
                  <a:cubicBezTo>
                    <a:pt x="87" y="174"/>
                    <a:pt x="1" y="390"/>
                    <a:pt x="1" y="621"/>
                  </a:cubicBezTo>
                  <a:lnTo>
                    <a:pt x="1" y="2050"/>
                  </a:lnTo>
                  <a:cubicBezTo>
                    <a:pt x="1" y="2180"/>
                    <a:pt x="102" y="2281"/>
                    <a:pt x="232" y="2281"/>
                  </a:cubicBezTo>
                  <a:lnTo>
                    <a:pt x="1386" y="2281"/>
                  </a:lnTo>
                  <a:lnTo>
                    <a:pt x="1386" y="1516"/>
                  </a:lnTo>
                  <a:cubicBezTo>
                    <a:pt x="1372" y="1271"/>
                    <a:pt x="1285" y="1040"/>
                    <a:pt x="1112" y="867"/>
                  </a:cubicBezTo>
                  <a:lnTo>
                    <a:pt x="24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85" name="Google Shape;2985;p82"/>
          <p:cNvGrpSpPr/>
          <p:nvPr/>
        </p:nvGrpSpPr>
        <p:grpSpPr>
          <a:xfrm>
            <a:off x="3246251" y="2895245"/>
            <a:ext cx="375792" cy="373800"/>
            <a:chOff x="3246251" y="2895245"/>
            <a:chExt cx="375792" cy="373800"/>
          </a:xfrm>
        </p:grpSpPr>
        <p:sp>
          <p:nvSpPr>
            <p:cNvPr id="2986" name="Google Shape;2986;p82"/>
            <p:cNvSpPr/>
            <p:nvPr/>
          </p:nvSpPr>
          <p:spPr>
            <a:xfrm>
              <a:off x="3246251" y="2960599"/>
              <a:ext cx="308446" cy="308446"/>
            </a:xfrm>
            <a:custGeom>
              <a:rect b="b" l="l" r="r" t="t"/>
              <a:pathLst>
                <a:path extrusionOk="0" h="11766" w="11766">
                  <a:moveTo>
                    <a:pt x="5876" y="1"/>
                  </a:moveTo>
                  <a:cubicBezTo>
                    <a:pt x="2628" y="1"/>
                    <a:pt x="0" y="2628"/>
                    <a:pt x="0" y="5876"/>
                  </a:cubicBezTo>
                  <a:cubicBezTo>
                    <a:pt x="0" y="9138"/>
                    <a:pt x="2628" y="11765"/>
                    <a:pt x="5876" y="11765"/>
                  </a:cubicBezTo>
                  <a:cubicBezTo>
                    <a:pt x="9124" y="11765"/>
                    <a:pt x="11765" y="9138"/>
                    <a:pt x="11765" y="5876"/>
                  </a:cubicBezTo>
                  <a:cubicBezTo>
                    <a:pt x="11765" y="2628"/>
                    <a:pt x="9124" y="1"/>
                    <a:pt x="5876" y="1"/>
                  </a:cubicBezTo>
                  <a:close/>
                </a:path>
              </a:pathLst>
            </a:custGeom>
            <a:solidFill>
              <a:srgbClr val="9AAA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7" name="Google Shape;2987;p82"/>
            <p:cNvSpPr/>
            <p:nvPr/>
          </p:nvSpPr>
          <p:spPr>
            <a:xfrm>
              <a:off x="3400264" y="3108556"/>
              <a:ext cx="154039" cy="12531"/>
            </a:xfrm>
            <a:custGeom>
              <a:rect b="b" l="l" r="r" t="t"/>
              <a:pathLst>
                <a:path extrusionOk="0" h="478" w="5876">
                  <a:moveTo>
                    <a:pt x="1" y="1"/>
                  </a:moveTo>
                  <a:lnTo>
                    <a:pt x="1" y="477"/>
                  </a:lnTo>
                  <a:lnTo>
                    <a:pt x="5876" y="477"/>
                  </a:lnTo>
                  <a:lnTo>
                    <a:pt x="5876" y="246"/>
                  </a:lnTo>
                  <a:lnTo>
                    <a:pt x="5876" y="1"/>
                  </a:lnTo>
                  <a:close/>
                </a:path>
              </a:pathLst>
            </a:custGeom>
            <a:solidFill>
              <a:srgbClr val="8397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8" name="Google Shape;2988;p82"/>
            <p:cNvSpPr/>
            <p:nvPr/>
          </p:nvSpPr>
          <p:spPr>
            <a:xfrm>
              <a:off x="3529687" y="2895245"/>
              <a:ext cx="92355" cy="89970"/>
            </a:xfrm>
            <a:custGeom>
              <a:rect b="b" l="l" r="r" t="t"/>
              <a:pathLst>
                <a:path extrusionOk="0" h="3432" w="3523">
                  <a:moveTo>
                    <a:pt x="2126" y="1"/>
                  </a:moveTo>
                  <a:cubicBezTo>
                    <a:pt x="2069" y="1"/>
                    <a:pt x="2010" y="22"/>
                    <a:pt x="1964" y="68"/>
                  </a:cubicBezTo>
                  <a:lnTo>
                    <a:pt x="217" y="1815"/>
                  </a:lnTo>
                  <a:cubicBezTo>
                    <a:pt x="87" y="1945"/>
                    <a:pt x="1" y="2118"/>
                    <a:pt x="15" y="2306"/>
                  </a:cubicBezTo>
                  <a:lnTo>
                    <a:pt x="1" y="3432"/>
                  </a:lnTo>
                  <a:lnTo>
                    <a:pt x="1127" y="3432"/>
                  </a:lnTo>
                  <a:cubicBezTo>
                    <a:pt x="1314" y="3432"/>
                    <a:pt x="1487" y="3360"/>
                    <a:pt x="1632" y="3230"/>
                  </a:cubicBezTo>
                  <a:lnTo>
                    <a:pt x="3364" y="1483"/>
                  </a:lnTo>
                  <a:cubicBezTo>
                    <a:pt x="3523" y="1339"/>
                    <a:pt x="3422" y="1079"/>
                    <a:pt x="3205" y="1079"/>
                  </a:cubicBezTo>
                  <a:lnTo>
                    <a:pt x="2368" y="1079"/>
                  </a:lnTo>
                  <a:lnTo>
                    <a:pt x="2368" y="242"/>
                  </a:lnTo>
                  <a:cubicBezTo>
                    <a:pt x="2368" y="95"/>
                    <a:pt x="2248" y="1"/>
                    <a:pt x="2126" y="1"/>
                  </a:cubicBezTo>
                  <a:close/>
                </a:path>
              </a:pathLst>
            </a:custGeom>
            <a:solidFill>
              <a:srgbClr val="8397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9" name="Google Shape;2989;p82"/>
            <p:cNvSpPr/>
            <p:nvPr/>
          </p:nvSpPr>
          <p:spPr>
            <a:xfrm>
              <a:off x="3529687" y="2895245"/>
              <a:ext cx="62103" cy="89970"/>
            </a:xfrm>
            <a:custGeom>
              <a:rect b="b" l="l" r="r" t="t"/>
              <a:pathLst>
                <a:path extrusionOk="0" h="3432" w="2369">
                  <a:moveTo>
                    <a:pt x="2126" y="1"/>
                  </a:moveTo>
                  <a:cubicBezTo>
                    <a:pt x="2069" y="1"/>
                    <a:pt x="2010" y="22"/>
                    <a:pt x="1964" y="68"/>
                  </a:cubicBezTo>
                  <a:lnTo>
                    <a:pt x="217" y="1815"/>
                  </a:lnTo>
                  <a:cubicBezTo>
                    <a:pt x="87" y="1945"/>
                    <a:pt x="1" y="2118"/>
                    <a:pt x="15" y="2306"/>
                  </a:cubicBezTo>
                  <a:lnTo>
                    <a:pt x="15" y="3432"/>
                  </a:lnTo>
                  <a:lnTo>
                    <a:pt x="2354" y="1093"/>
                  </a:lnTo>
                  <a:lnTo>
                    <a:pt x="2354" y="242"/>
                  </a:lnTo>
                  <a:lnTo>
                    <a:pt x="2368" y="242"/>
                  </a:lnTo>
                  <a:cubicBezTo>
                    <a:pt x="2368" y="95"/>
                    <a:pt x="2248" y="1"/>
                    <a:pt x="2126" y="1"/>
                  </a:cubicBezTo>
                  <a:close/>
                </a:path>
              </a:pathLst>
            </a:custGeom>
            <a:solidFill>
              <a:srgbClr val="9AAA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0" name="Google Shape;2990;p82"/>
            <p:cNvSpPr/>
            <p:nvPr/>
          </p:nvSpPr>
          <p:spPr>
            <a:xfrm>
              <a:off x="3283345" y="2997693"/>
              <a:ext cx="234257" cy="234257"/>
            </a:xfrm>
            <a:custGeom>
              <a:rect b="b" l="l" r="r" t="t"/>
              <a:pathLst>
                <a:path extrusionOk="0" h="8936" w="8936">
                  <a:moveTo>
                    <a:pt x="4461" y="0"/>
                  </a:moveTo>
                  <a:cubicBezTo>
                    <a:pt x="1992" y="0"/>
                    <a:pt x="0" y="1992"/>
                    <a:pt x="0" y="4461"/>
                  </a:cubicBezTo>
                  <a:cubicBezTo>
                    <a:pt x="0" y="6944"/>
                    <a:pt x="1992" y="8936"/>
                    <a:pt x="4461" y="8936"/>
                  </a:cubicBezTo>
                  <a:cubicBezTo>
                    <a:pt x="6929" y="8936"/>
                    <a:pt x="8936" y="6944"/>
                    <a:pt x="8936" y="4461"/>
                  </a:cubicBezTo>
                  <a:cubicBezTo>
                    <a:pt x="8936" y="1992"/>
                    <a:pt x="6929" y="0"/>
                    <a:pt x="446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1" name="Google Shape;2991;p82"/>
            <p:cNvSpPr/>
            <p:nvPr/>
          </p:nvSpPr>
          <p:spPr>
            <a:xfrm>
              <a:off x="3400264" y="3108556"/>
              <a:ext cx="117338" cy="12531"/>
            </a:xfrm>
            <a:custGeom>
              <a:rect b="b" l="l" r="r" t="t"/>
              <a:pathLst>
                <a:path extrusionOk="0" h="478" w="4476">
                  <a:moveTo>
                    <a:pt x="1" y="1"/>
                  </a:moveTo>
                  <a:lnTo>
                    <a:pt x="1" y="477"/>
                  </a:lnTo>
                  <a:lnTo>
                    <a:pt x="4461" y="477"/>
                  </a:lnTo>
                  <a:cubicBezTo>
                    <a:pt x="4461" y="390"/>
                    <a:pt x="4476" y="318"/>
                    <a:pt x="4476" y="246"/>
                  </a:cubicBezTo>
                  <a:cubicBezTo>
                    <a:pt x="4476" y="160"/>
                    <a:pt x="4476" y="87"/>
                    <a:pt x="4461" y="1"/>
                  </a:cubicBezTo>
                  <a:close/>
                </a:path>
              </a:pathLst>
            </a:custGeom>
            <a:solidFill>
              <a:srgbClr val="EFF1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2" name="Google Shape;2992;p82"/>
            <p:cNvSpPr/>
            <p:nvPr/>
          </p:nvSpPr>
          <p:spPr>
            <a:xfrm>
              <a:off x="3313990" y="3028338"/>
              <a:ext cx="172573" cy="172967"/>
            </a:xfrm>
            <a:custGeom>
              <a:rect b="b" l="l" r="r" t="t"/>
              <a:pathLst>
                <a:path extrusionOk="0" h="6598" w="6583">
                  <a:moveTo>
                    <a:pt x="3292" y="0"/>
                  </a:moveTo>
                  <a:cubicBezTo>
                    <a:pt x="1473" y="0"/>
                    <a:pt x="0" y="1487"/>
                    <a:pt x="0" y="3292"/>
                  </a:cubicBezTo>
                  <a:cubicBezTo>
                    <a:pt x="0" y="5111"/>
                    <a:pt x="1473" y="6597"/>
                    <a:pt x="3292" y="6597"/>
                  </a:cubicBezTo>
                  <a:cubicBezTo>
                    <a:pt x="5111" y="6597"/>
                    <a:pt x="6583" y="5111"/>
                    <a:pt x="6583" y="3292"/>
                  </a:cubicBezTo>
                  <a:cubicBezTo>
                    <a:pt x="6583" y="1487"/>
                    <a:pt x="5111" y="0"/>
                    <a:pt x="3292" y="0"/>
                  </a:cubicBezTo>
                  <a:close/>
                </a:path>
              </a:pathLst>
            </a:custGeom>
            <a:solidFill>
              <a:srgbClr val="9AAA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3" name="Google Shape;2993;p82"/>
            <p:cNvSpPr/>
            <p:nvPr/>
          </p:nvSpPr>
          <p:spPr>
            <a:xfrm>
              <a:off x="3400264" y="3108556"/>
              <a:ext cx="86693" cy="12531"/>
            </a:xfrm>
            <a:custGeom>
              <a:rect b="b" l="l" r="r" t="t"/>
              <a:pathLst>
                <a:path extrusionOk="0" h="478" w="3307">
                  <a:moveTo>
                    <a:pt x="1" y="1"/>
                  </a:moveTo>
                  <a:lnTo>
                    <a:pt x="1" y="477"/>
                  </a:lnTo>
                  <a:lnTo>
                    <a:pt x="3292" y="477"/>
                  </a:lnTo>
                  <a:cubicBezTo>
                    <a:pt x="3292" y="390"/>
                    <a:pt x="3306" y="318"/>
                    <a:pt x="3306" y="246"/>
                  </a:cubicBezTo>
                  <a:cubicBezTo>
                    <a:pt x="3306" y="160"/>
                    <a:pt x="3306" y="87"/>
                    <a:pt x="3292" y="1"/>
                  </a:cubicBezTo>
                  <a:close/>
                </a:path>
              </a:pathLst>
            </a:custGeom>
            <a:solidFill>
              <a:srgbClr val="8397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4" name="Google Shape;2994;p82"/>
            <p:cNvSpPr/>
            <p:nvPr/>
          </p:nvSpPr>
          <p:spPr>
            <a:xfrm>
              <a:off x="3351084" y="3065432"/>
              <a:ext cx="98778" cy="98778"/>
            </a:xfrm>
            <a:custGeom>
              <a:rect b="b" l="l" r="r" t="t"/>
              <a:pathLst>
                <a:path extrusionOk="0" h="3768" w="3768">
                  <a:moveTo>
                    <a:pt x="1877" y="0"/>
                  </a:moveTo>
                  <a:cubicBezTo>
                    <a:pt x="837" y="0"/>
                    <a:pt x="0" y="837"/>
                    <a:pt x="0" y="1877"/>
                  </a:cubicBezTo>
                  <a:cubicBezTo>
                    <a:pt x="0" y="2930"/>
                    <a:pt x="837" y="3768"/>
                    <a:pt x="1877" y="3768"/>
                  </a:cubicBezTo>
                  <a:cubicBezTo>
                    <a:pt x="2916" y="3768"/>
                    <a:pt x="3768" y="2930"/>
                    <a:pt x="3768" y="1877"/>
                  </a:cubicBezTo>
                  <a:cubicBezTo>
                    <a:pt x="3768" y="837"/>
                    <a:pt x="2916" y="0"/>
                    <a:pt x="187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5" name="Google Shape;2995;p82"/>
            <p:cNvSpPr/>
            <p:nvPr/>
          </p:nvSpPr>
          <p:spPr>
            <a:xfrm>
              <a:off x="3400264" y="3108556"/>
              <a:ext cx="49599" cy="12531"/>
            </a:xfrm>
            <a:custGeom>
              <a:rect b="b" l="l" r="r" t="t"/>
              <a:pathLst>
                <a:path extrusionOk="0" h="478" w="1892">
                  <a:moveTo>
                    <a:pt x="1" y="1"/>
                  </a:moveTo>
                  <a:lnTo>
                    <a:pt x="1" y="477"/>
                  </a:lnTo>
                  <a:lnTo>
                    <a:pt x="1877" y="477"/>
                  </a:lnTo>
                  <a:cubicBezTo>
                    <a:pt x="1892" y="318"/>
                    <a:pt x="1892" y="160"/>
                    <a:pt x="1877" y="1"/>
                  </a:cubicBezTo>
                  <a:close/>
                </a:path>
              </a:pathLst>
            </a:custGeom>
            <a:solidFill>
              <a:srgbClr val="EFF1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6" name="Google Shape;2996;p82"/>
            <p:cNvSpPr/>
            <p:nvPr/>
          </p:nvSpPr>
          <p:spPr>
            <a:xfrm>
              <a:off x="3381730" y="3096445"/>
              <a:ext cx="37120" cy="36753"/>
            </a:xfrm>
            <a:custGeom>
              <a:rect b="b" l="l" r="r" t="t"/>
              <a:pathLst>
                <a:path extrusionOk="0" h="1402" w="1416">
                  <a:moveTo>
                    <a:pt x="708" y="1"/>
                  </a:moveTo>
                  <a:cubicBezTo>
                    <a:pt x="318" y="1"/>
                    <a:pt x="0" y="318"/>
                    <a:pt x="0" y="694"/>
                  </a:cubicBezTo>
                  <a:cubicBezTo>
                    <a:pt x="0" y="1083"/>
                    <a:pt x="318" y="1401"/>
                    <a:pt x="708" y="1401"/>
                  </a:cubicBezTo>
                  <a:cubicBezTo>
                    <a:pt x="1097" y="1401"/>
                    <a:pt x="1415" y="1083"/>
                    <a:pt x="1415" y="694"/>
                  </a:cubicBezTo>
                  <a:cubicBezTo>
                    <a:pt x="1415" y="318"/>
                    <a:pt x="1097" y="1"/>
                    <a:pt x="708" y="1"/>
                  </a:cubicBezTo>
                  <a:close/>
                </a:path>
              </a:pathLst>
            </a:custGeom>
            <a:solidFill>
              <a:srgbClr val="9AAA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7" name="Google Shape;2997;p82"/>
            <p:cNvSpPr/>
            <p:nvPr/>
          </p:nvSpPr>
          <p:spPr>
            <a:xfrm>
              <a:off x="3400264" y="3108556"/>
              <a:ext cx="18953" cy="12531"/>
            </a:xfrm>
            <a:custGeom>
              <a:rect b="b" l="l" r="r" t="t"/>
              <a:pathLst>
                <a:path extrusionOk="0" h="478" w="723">
                  <a:moveTo>
                    <a:pt x="1" y="1"/>
                  </a:moveTo>
                  <a:lnTo>
                    <a:pt x="1" y="477"/>
                  </a:lnTo>
                  <a:lnTo>
                    <a:pt x="679" y="477"/>
                  </a:lnTo>
                  <a:cubicBezTo>
                    <a:pt x="722" y="318"/>
                    <a:pt x="722" y="160"/>
                    <a:pt x="679" y="1"/>
                  </a:cubicBezTo>
                  <a:close/>
                </a:path>
              </a:pathLst>
            </a:custGeom>
            <a:solidFill>
              <a:srgbClr val="8397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8" name="Google Shape;2998;p82"/>
            <p:cNvSpPr/>
            <p:nvPr/>
          </p:nvSpPr>
          <p:spPr>
            <a:xfrm>
              <a:off x="3391429" y="3079431"/>
              <a:ext cx="44434" cy="41603"/>
            </a:xfrm>
            <a:custGeom>
              <a:rect b="b" l="l" r="r" t="t"/>
              <a:pathLst>
                <a:path extrusionOk="0" h="1587" w="1695">
                  <a:moveTo>
                    <a:pt x="1348" y="0"/>
                  </a:moveTo>
                  <a:lnTo>
                    <a:pt x="179" y="1184"/>
                  </a:lnTo>
                  <a:cubicBezTo>
                    <a:pt x="1" y="1351"/>
                    <a:pt x="157" y="1586"/>
                    <a:pt x="344" y="1586"/>
                  </a:cubicBezTo>
                  <a:cubicBezTo>
                    <a:pt x="400" y="1586"/>
                    <a:pt x="458" y="1566"/>
                    <a:pt x="511" y="1516"/>
                  </a:cubicBezTo>
                  <a:lnTo>
                    <a:pt x="1695" y="332"/>
                  </a:lnTo>
                  <a:lnTo>
                    <a:pt x="1348" y="0"/>
                  </a:lnTo>
                  <a:close/>
                </a:path>
              </a:pathLst>
            </a:custGeom>
            <a:solidFill>
              <a:srgbClr val="7288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9" name="Google Shape;2999;p82"/>
            <p:cNvSpPr/>
            <p:nvPr/>
          </p:nvSpPr>
          <p:spPr>
            <a:xfrm>
              <a:off x="3420056" y="2908038"/>
              <a:ext cx="189718" cy="185052"/>
            </a:xfrm>
            <a:custGeom>
              <a:rect b="b" l="l" r="r" t="t"/>
              <a:pathLst>
                <a:path extrusionOk="0" h="7059" w="7237">
                  <a:moveTo>
                    <a:pt x="6897" y="1"/>
                  </a:moveTo>
                  <a:cubicBezTo>
                    <a:pt x="6843" y="1"/>
                    <a:pt x="6787" y="22"/>
                    <a:pt x="6738" y="71"/>
                  </a:cubicBezTo>
                  <a:lnTo>
                    <a:pt x="141" y="6668"/>
                  </a:lnTo>
                  <a:cubicBezTo>
                    <a:pt x="0" y="6809"/>
                    <a:pt x="92" y="7058"/>
                    <a:pt x="297" y="7058"/>
                  </a:cubicBezTo>
                  <a:cubicBezTo>
                    <a:pt x="302" y="7058"/>
                    <a:pt x="308" y="7058"/>
                    <a:pt x="314" y="7058"/>
                  </a:cubicBezTo>
                  <a:cubicBezTo>
                    <a:pt x="372" y="7058"/>
                    <a:pt x="429" y="7043"/>
                    <a:pt x="473" y="6986"/>
                  </a:cubicBezTo>
                  <a:lnTo>
                    <a:pt x="7070" y="403"/>
                  </a:lnTo>
                  <a:cubicBezTo>
                    <a:pt x="7237" y="236"/>
                    <a:pt x="7078" y="1"/>
                    <a:pt x="6897" y="1"/>
                  </a:cubicBezTo>
                  <a:close/>
                </a:path>
              </a:pathLst>
            </a:custGeom>
            <a:solidFill>
              <a:srgbClr val="667A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00" name="Google Shape;3000;p82"/>
          <p:cNvGrpSpPr/>
          <p:nvPr/>
        </p:nvGrpSpPr>
        <p:grpSpPr>
          <a:xfrm>
            <a:off x="3791182" y="2895454"/>
            <a:ext cx="234650" cy="373590"/>
            <a:chOff x="3791182" y="2895454"/>
            <a:chExt cx="234650" cy="373590"/>
          </a:xfrm>
        </p:grpSpPr>
        <p:sp>
          <p:nvSpPr>
            <p:cNvPr id="3001" name="Google Shape;3001;p82"/>
            <p:cNvSpPr/>
            <p:nvPr/>
          </p:nvSpPr>
          <p:spPr>
            <a:xfrm>
              <a:off x="3905479" y="2895454"/>
              <a:ext cx="30278" cy="35652"/>
            </a:xfrm>
            <a:custGeom>
              <a:rect b="b" l="l" r="r" t="t"/>
              <a:pathLst>
                <a:path extrusionOk="0" h="1360" w="1155">
                  <a:moveTo>
                    <a:pt x="133" y="0"/>
                  </a:moveTo>
                  <a:cubicBezTo>
                    <a:pt x="58" y="0"/>
                    <a:pt x="0" y="55"/>
                    <a:pt x="0" y="133"/>
                  </a:cubicBezTo>
                  <a:lnTo>
                    <a:pt x="0" y="1129"/>
                  </a:lnTo>
                  <a:lnTo>
                    <a:pt x="1155" y="1360"/>
                  </a:lnTo>
                  <a:cubicBezTo>
                    <a:pt x="1155" y="306"/>
                    <a:pt x="476" y="60"/>
                    <a:pt x="159" y="3"/>
                  </a:cubicBezTo>
                  <a:cubicBezTo>
                    <a:pt x="150" y="1"/>
                    <a:pt x="141" y="0"/>
                    <a:pt x="133" y="0"/>
                  </a:cubicBezTo>
                  <a:close/>
                </a:path>
              </a:pathLst>
            </a:custGeom>
            <a:solidFill>
              <a:srgbClr val="AABB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2" name="Google Shape;3002;p82"/>
            <p:cNvSpPr/>
            <p:nvPr/>
          </p:nvSpPr>
          <p:spPr>
            <a:xfrm>
              <a:off x="3881623" y="2918969"/>
              <a:ext cx="138520" cy="265689"/>
            </a:xfrm>
            <a:custGeom>
              <a:rect b="b" l="l" r="r" t="t"/>
              <a:pathLst>
                <a:path extrusionOk="0" h="10135" w="5284">
                  <a:moveTo>
                    <a:pt x="419" y="1"/>
                  </a:moveTo>
                  <a:cubicBezTo>
                    <a:pt x="304" y="1"/>
                    <a:pt x="203" y="73"/>
                    <a:pt x="188" y="174"/>
                  </a:cubicBezTo>
                  <a:lnTo>
                    <a:pt x="1" y="1155"/>
                  </a:lnTo>
                  <a:lnTo>
                    <a:pt x="2758" y="5760"/>
                  </a:lnTo>
                  <a:lnTo>
                    <a:pt x="2989" y="10134"/>
                  </a:lnTo>
                  <a:lnTo>
                    <a:pt x="4129" y="10134"/>
                  </a:lnTo>
                  <a:cubicBezTo>
                    <a:pt x="4129" y="7363"/>
                    <a:pt x="5284" y="6684"/>
                    <a:pt x="5284" y="4144"/>
                  </a:cubicBezTo>
                  <a:cubicBezTo>
                    <a:pt x="5284" y="275"/>
                    <a:pt x="1329" y="15"/>
                    <a:pt x="41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3" name="Google Shape;3003;p82"/>
            <p:cNvSpPr/>
            <p:nvPr/>
          </p:nvSpPr>
          <p:spPr>
            <a:xfrm>
              <a:off x="3791182" y="2940885"/>
              <a:ext cx="223299" cy="255491"/>
            </a:xfrm>
            <a:custGeom>
              <a:rect b="b" l="l" r="r" t="t"/>
              <a:pathLst>
                <a:path extrusionOk="0" h="9746" w="8518">
                  <a:moveTo>
                    <a:pt x="3367" y="0"/>
                  </a:moveTo>
                  <a:cubicBezTo>
                    <a:pt x="3145" y="0"/>
                    <a:pt x="2923" y="10"/>
                    <a:pt x="2700" y="31"/>
                  </a:cubicBezTo>
                  <a:cubicBezTo>
                    <a:pt x="2469" y="60"/>
                    <a:pt x="2281" y="262"/>
                    <a:pt x="2296" y="493"/>
                  </a:cubicBezTo>
                  <a:lnTo>
                    <a:pt x="2296" y="781"/>
                  </a:lnTo>
                  <a:lnTo>
                    <a:pt x="159" y="2903"/>
                  </a:lnTo>
                  <a:cubicBezTo>
                    <a:pt x="58" y="3019"/>
                    <a:pt x="1" y="3163"/>
                    <a:pt x="29" y="3322"/>
                  </a:cubicBezTo>
                  <a:lnTo>
                    <a:pt x="188" y="4087"/>
                  </a:lnTo>
                  <a:cubicBezTo>
                    <a:pt x="203" y="4174"/>
                    <a:pt x="275" y="4246"/>
                    <a:pt x="361" y="4260"/>
                  </a:cubicBezTo>
                  <a:cubicBezTo>
                    <a:pt x="616" y="4315"/>
                    <a:pt x="853" y="4338"/>
                    <a:pt x="1071" y="4338"/>
                  </a:cubicBezTo>
                  <a:cubicBezTo>
                    <a:pt x="1889" y="4338"/>
                    <a:pt x="2444" y="4009"/>
                    <a:pt x="2729" y="3770"/>
                  </a:cubicBezTo>
                  <a:cubicBezTo>
                    <a:pt x="2816" y="3700"/>
                    <a:pt x="2930" y="3661"/>
                    <a:pt x="3045" y="3661"/>
                  </a:cubicBezTo>
                  <a:cubicBezTo>
                    <a:pt x="3120" y="3661"/>
                    <a:pt x="3195" y="3678"/>
                    <a:pt x="3263" y="3712"/>
                  </a:cubicBezTo>
                  <a:cubicBezTo>
                    <a:pt x="3612" y="3930"/>
                    <a:pt x="4018" y="4033"/>
                    <a:pt x="4426" y="4033"/>
                  </a:cubicBezTo>
                  <a:cubicBezTo>
                    <a:pt x="4559" y="4033"/>
                    <a:pt x="4691" y="4022"/>
                    <a:pt x="4822" y="4000"/>
                  </a:cubicBezTo>
                  <a:lnTo>
                    <a:pt x="4822" y="4000"/>
                  </a:lnTo>
                  <a:cubicBezTo>
                    <a:pt x="2729" y="6108"/>
                    <a:pt x="2065" y="7537"/>
                    <a:pt x="2065" y="8374"/>
                  </a:cubicBezTo>
                  <a:cubicBezTo>
                    <a:pt x="2065" y="8908"/>
                    <a:pt x="2310" y="9428"/>
                    <a:pt x="2743" y="9746"/>
                  </a:cubicBezTo>
                  <a:lnTo>
                    <a:pt x="7810" y="9746"/>
                  </a:lnTo>
                  <a:cubicBezTo>
                    <a:pt x="7810" y="9746"/>
                    <a:pt x="7059" y="8605"/>
                    <a:pt x="7882" y="4794"/>
                  </a:cubicBezTo>
                  <a:cubicBezTo>
                    <a:pt x="8517" y="1864"/>
                    <a:pt x="7088" y="810"/>
                    <a:pt x="5472" y="291"/>
                  </a:cubicBezTo>
                  <a:cubicBezTo>
                    <a:pt x="4789" y="103"/>
                    <a:pt x="4081" y="0"/>
                    <a:pt x="3367" y="0"/>
                  </a:cubicBezTo>
                  <a:close/>
                </a:path>
              </a:pathLst>
            </a:custGeom>
            <a:solidFill>
              <a:srgbClr val="B7C5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4" name="Google Shape;3004;p82"/>
            <p:cNvSpPr/>
            <p:nvPr/>
          </p:nvSpPr>
          <p:spPr>
            <a:xfrm>
              <a:off x="3869145" y="2961726"/>
              <a:ext cx="12138" cy="17826"/>
            </a:xfrm>
            <a:custGeom>
              <a:rect b="b" l="l" r="r" t="t"/>
              <a:pathLst>
                <a:path extrusionOk="0" h="680" w="463">
                  <a:moveTo>
                    <a:pt x="231" y="1"/>
                  </a:moveTo>
                  <a:cubicBezTo>
                    <a:pt x="123" y="1"/>
                    <a:pt x="15" y="73"/>
                    <a:pt x="0" y="217"/>
                  </a:cubicBezTo>
                  <a:lnTo>
                    <a:pt x="0" y="448"/>
                  </a:lnTo>
                  <a:cubicBezTo>
                    <a:pt x="0" y="564"/>
                    <a:pt x="101" y="679"/>
                    <a:pt x="231" y="679"/>
                  </a:cubicBezTo>
                  <a:cubicBezTo>
                    <a:pt x="361" y="679"/>
                    <a:pt x="462" y="564"/>
                    <a:pt x="462" y="448"/>
                  </a:cubicBezTo>
                  <a:lnTo>
                    <a:pt x="462" y="217"/>
                  </a:lnTo>
                  <a:cubicBezTo>
                    <a:pt x="448" y="73"/>
                    <a:pt x="339" y="1"/>
                    <a:pt x="231" y="1"/>
                  </a:cubicBezTo>
                  <a:close/>
                </a:path>
              </a:pathLst>
            </a:custGeom>
            <a:solidFill>
              <a:srgbClr val="AABB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5" name="Google Shape;3005;p82"/>
            <p:cNvSpPr/>
            <p:nvPr/>
          </p:nvSpPr>
          <p:spPr>
            <a:xfrm>
              <a:off x="3793069" y="3004247"/>
              <a:ext cx="155193" cy="186467"/>
            </a:xfrm>
            <a:custGeom>
              <a:rect b="b" l="l" r="r" t="t"/>
              <a:pathLst>
                <a:path extrusionOk="0" h="7113" w="5920">
                  <a:moveTo>
                    <a:pt x="3146" y="1"/>
                  </a:moveTo>
                  <a:cubicBezTo>
                    <a:pt x="2981" y="1"/>
                    <a:pt x="2828" y="55"/>
                    <a:pt x="2686" y="198"/>
                  </a:cubicBezTo>
                  <a:cubicBezTo>
                    <a:pt x="2244" y="639"/>
                    <a:pt x="1380" y="1081"/>
                    <a:pt x="169" y="1081"/>
                  </a:cubicBezTo>
                  <a:cubicBezTo>
                    <a:pt x="114" y="1081"/>
                    <a:pt x="58" y="1080"/>
                    <a:pt x="1" y="1078"/>
                  </a:cubicBezTo>
                  <a:lnTo>
                    <a:pt x="1" y="1078"/>
                  </a:lnTo>
                  <a:lnTo>
                    <a:pt x="116" y="1670"/>
                  </a:lnTo>
                  <a:cubicBezTo>
                    <a:pt x="145" y="1757"/>
                    <a:pt x="217" y="1829"/>
                    <a:pt x="304" y="1843"/>
                  </a:cubicBezTo>
                  <a:cubicBezTo>
                    <a:pt x="556" y="1898"/>
                    <a:pt x="790" y="1921"/>
                    <a:pt x="1006" y="1921"/>
                  </a:cubicBezTo>
                  <a:cubicBezTo>
                    <a:pt x="1817" y="1921"/>
                    <a:pt x="2375" y="1592"/>
                    <a:pt x="2671" y="1353"/>
                  </a:cubicBezTo>
                  <a:cubicBezTo>
                    <a:pt x="2759" y="1283"/>
                    <a:pt x="2867" y="1244"/>
                    <a:pt x="2978" y="1244"/>
                  </a:cubicBezTo>
                  <a:cubicBezTo>
                    <a:pt x="3050" y="1244"/>
                    <a:pt x="3123" y="1261"/>
                    <a:pt x="3191" y="1295"/>
                  </a:cubicBezTo>
                  <a:cubicBezTo>
                    <a:pt x="3551" y="1513"/>
                    <a:pt x="3951" y="1616"/>
                    <a:pt x="4356" y="1616"/>
                  </a:cubicBezTo>
                  <a:cubicBezTo>
                    <a:pt x="4487" y="1616"/>
                    <a:pt x="4619" y="1605"/>
                    <a:pt x="4750" y="1583"/>
                  </a:cubicBezTo>
                  <a:lnTo>
                    <a:pt x="4750" y="1583"/>
                  </a:lnTo>
                  <a:cubicBezTo>
                    <a:pt x="2642" y="3691"/>
                    <a:pt x="1993" y="5120"/>
                    <a:pt x="1993" y="5957"/>
                  </a:cubicBezTo>
                  <a:cubicBezTo>
                    <a:pt x="1993" y="6376"/>
                    <a:pt x="2152" y="6795"/>
                    <a:pt x="2440" y="7112"/>
                  </a:cubicBezTo>
                  <a:lnTo>
                    <a:pt x="3841" y="7112"/>
                  </a:lnTo>
                  <a:lnTo>
                    <a:pt x="3841" y="6881"/>
                  </a:lnTo>
                  <a:lnTo>
                    <a:pt x="3826" y="6881"/>
                  </a:lnTo>
                  <a:cubicBezTo>
                    <a:pt x="3826" y="6881"/>
                    <a:pt x="2902" y="5264"/>
                    <a:pt x="4519" y="3431"/>
                  </a:cubicBezTo>
                  <a:cubicBezTo>
                    <a:pt x="5919" y="1814"/>
                    <a:pt x="5905" y="963"/>
                    <a:pt x="5789" y="631"/>
                  </a:cubicBezTo>
                  <a:cubicBezTo>
                    <a:pt x="5750" y="527"/>
                    <a:pt x="5653" y="470"/>
                    <a:pt x="5550" y="470"/>
                  </a:cubicBezTo>
                  <a:cubicBezTo>
                    <a:pt x="5538" y="470"/>
                    <a:pt x="5527" y="470"/>
                    <a:pt x="5515" y="472"/>
                  </a:cubicBezTo>
                  <a:cubicBezTo>
                    <a:pt x="5366" y="509"/>
                    <a:pt x="5223" y="524"/>
                    <a:pt x="5085" y="524"/>
                  </a:cubicBezTo>
                  <a:cubicBezTo>
                    <a:pt x="4286" y="524"/>
                    <a:pt x="3658" y="1"/>
                    <a:pt x="3146"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6" name="Google Shape;3006;p82"/>
            <p:cNvSpPr/>
            <p:nvPr/>
          </p:nvSpPr>
          <p:spPr>
            <a:xfrm>
              <a:off x="3833178" y="3184632"/>
              <a:ext cx="180936" cy="30305"/>
            </a:xfrm>
            <a:custGeom>
              <a:rect b="b" l="l" r="r" t="t"/>
              <a:pathLst>
                <a:path extrusionOk="0" h="1156" w="6902">
                  <a:moveTo>
                    <a:pt x="448" y="0"/>
                  </a:moveTo>
                  <a:cubicBezTo>
                    <a:pt x="203" y="0"/>
                    <a:pt x="1" y="202"/>
                    <a:pt x="1" y="462"/>
                  </a:cubicBezTo>
                  <a:lnTo>
                    <a:pt x="1" y="1155"/>
                  </a:lnTo>
                  <a:lnTo>
                    <a:pt x="6901" y="1155"/>
                  </a:lnTo>
                  <a:lnTo>
                    <a:pt x="6901" y="462"/>
                  </a:lnTo>
                  <a:cubicBezTo>
                    <a:pt x="6901" y="202"/>
                    <a:pt x="6699" y="0"/>
                    <a:pt x="6439"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7" name="Google Shape;3007;p82"/>
            <p:cNvSpPr/>
            <p:nvPr/>
          </p:nvSpPr>
          <p:spPr>
            <a:xfrm>
              <a:off x="3833178" y="3184632"/>
              <a:ext cx="60216" cy="30305"/>
            </a:xfrm>
            <a:custGeom>
              <a:rect b="b" l="l" r="r" t="t"/>
              <a:pathLst>
                <a:path extrusionOk="0" h="1156" w="2297">
                  <a:moveTo>
                    <a:pt x="463" y="0"/>
                  </a:moveTo>
                  <a:cubicBezTo>
                    <a:pt x="203" y="0"/>
                    <a:pt x="1" y="202"/>
                    <a:pt x="1" y="462"/>
                  </a:cubicBezTo>
                  <a:lnTo>
                    <a:pt x="1" y="1155"/>
                  </a:lnTo>
                  <a:lnTo>
                    <a:pt x="1849" y="1155"/>
                  </a:lnTo>
                  <a:lnTo>
                    <a:pt x="1849" y="462"/>
                  </a:lnTo>
                  <a:cubicBezTo>
                    <a:pt x="1849" y="202"/>
                    <a:pt x="2051" y="0"/>
                    <a:pt x="2296" y="0"/>
                  </a:cubicBezTo>
                  <a:close/>
                </a:path>
              </a:pathLst>
            </a:custGeom>
            <a:solidFill>
              <a:srgbClr val="AABB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8" name="Google Shape;3008;p82"/>
            <p:cNvSpPr/>
            <p:nvPr/>
          </p:nvSpPr>
          <p:spPr>
            <a:xfrm>
              <a:off x="3821067" y="3208855"/>
              <a:ext cx="204765" cy="60190"/>
            </a:xfrm>
            <a:custGeom>
              <a:rect b="b" l="l" r="r" t="t"/>
              <a:pathLst>
                <a:path extrusionOk="0" h="2296" w="7811">
                  <a:moveTo>
                    <a:pt x="463" y="0"/>
                  </a:moveTo>
                  <a:cubicBezTo>
                    <a:pt x="203" y="0"/>
                    <a:pt x="1" y="202"/>
                    <a:pt x="1" y="462"/>
                  </a:cubicBezTo>
                  <a:lnTo>
                    <a:pt x="1" y="1833"/>
                  </a:lnTo>
                  <a:cubicBezTo>
                    <a:pt x="1" y="2093"/>
                    <a:pt x="203" y="2295"/>
                    <a:pt x="463" y="2295"/>
                  </a:cubicBezTo>
                  <a:lnTo>
                    <a:pt x="7363" y="2295"/>
                  </a:lnTo>
                  <a:cubicBezTo>
                    <a:pt x="7608" y="2295"/>
                    <a:pt x="7811" y="2093"/>
                    <a:pt x="7811" y="1833"/>
                  </a:cubicBezTo>
                  <a:lnTo>
                    <a:pt x="7811" y="462"/>
                  </a:lnTo>
                  <a:cubicBezTo>
                    <a:pt x="7811" y="202"/>
                    <a:pt x="7608" y="0"/>
                    <a:pt x="7363" y="0"/>
                  </a:cubicBezTo>
                  <a:close/>
                </a:path>
              </a:pathLst>
            </a:custGeom>
            <a:solidFill>
              <a:srgbClr val="B7C5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9" name="Google Shape;3009;p82"/>
            <p:cNvSpPr/>
            <p:nvPr/>
          </p:nvSpPr>
          <p:spPr>
            <a:xfrm>
              <a:off x="3821067" y="3208855"/>
              <a:ext cx="78383" cy="60190"/>
            </a:xfrm>
            <a:custGeom>
              <a:rect b="b" l="l" r="r" t="t"/>
              <a:pathLst>
                <a:path extrusionOk="0" h="2296" w="2990">
                  <a:moveTo>
                    <a:pt x="463" y="0"/>
                  </a:moveTo>
                  <a:cubicBezTo>
                    <a:pt x="203" y="0"/>
                    <a:pt x="1" y="202"/>
                    <a:pt x="1" y="448"/>
                  </a:cubicBezTo>
                  <a:lnTo>
                    <a:pt x="1" y="1833"/>
                  </a:lnTo>
                  <a:cubicBezTo>
                    <a:pt x="1" y="2093"/>
                    <a:pt x="203" y="2295"/>
                    <a:pt x="463" y="2295"/>
                  </a:cubicBezTo>
                  <a:lnTo>
                    <a:pt x="2989" y="2295"/>
                  </a:lnTo>
                  <a:cubicBezTo>
                    <a:pt x="2729" y="2295"/>
                    <a:pt x="2527" y="2093"/>
                    <a:pt x="2527" y="1833"/>
                  </a:cubicBezTo>
                  <a:lnTo>
                    <a:pt x="2527" y="448"/>
                  </a:lnTo>
                  <a:cubicBezTo>
                    <a:pt x="2527" y="202"/>
                    <a:pt x="2729" y="0"/>
                    <a:pt x="2989"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10" name="Google Shape;3010;p82"/>
          <p:cNvGrpSpPr/>
          <p:nvPr/>
        </p:nvGrpSpPr>
        <p:grpSpPr>
          <a:xfrm>
            <a:off x="7042995" y="2489463"/>
            <a:ext cx="364441" cy="256225"/>
            <a:chOff x="7042995" y="2489463"/>
            <a:chExt cx="364441" cy="256225"/>
          </a:xfrm>
        </p:grpSpPr>
        <p:sp>
          <p:nvSpPr>
            <p:cNvPr id="3011" name="Google Shape;3011;p82"/>
            <p:cNvSpPr/>
            <p:nvPr/>
          </p:nvSpPr>
          <p:spPr>
            <a:xfrm>
              <a:off x="7042995" y="2526164"/>
              <a:ext cx="364441" cy="219524"/>
            </a:xfrm>
            <a:custGeom>
              <a:rect b="b" l="l" r="r" t="t"/>
              <a:pathLst>
                <a:path extrusionOk="0" h="8374" w="13902">
                  <a:moveTo>
                    <a:pt x="6944" y="1"/>
                  </a:moveTo>
                  <a:cubicBezTo>
                    <a:pt x="6121" y="1"/>
                    <a:pt x="4880" y="535"/>
                    <a:pt x="3263" y="1574"/>
                  </a:cubicBezTo>
                  <a:cubicBezTo>
                    <a:pt x="2224" y="2267"/>
                    <a:pt x="1213" y="3003"/>
                    <a:pt x="246" y="3797"/>
                  </a:cubicBezTo>
                  <a:cubicBezTo>
                    <a:pt x="0" y="3999"/>
                    <a:pt x="0" y="4375"/>
                    <a:pt x="246" y="4577"/>
                  </a:cubicBezTo>
                  <a:cubicBezTo>
                    <a:pt x="1213" y="5371"/>
                    <a:pt x="2224" y="6107"/>
                    <a:pt x="3263" y="6800"/>
                  </a:cubicBezTo>
                  <a:cubicBezTo>
                    <a:pt x="4880" y="7839"/>
                    <a:pt x="6121" y="8373"/>
                    <a:pt x="6944" y="8373"/>
                  </a:cubicBezTo>
                  <a:cubicBezTo>
                    <a:pt x="7781" y="8373"/>
                    <a:pt x="9023" y="7839"/>
                    <a:pt x="10639" y="6800"/>
                  </a:cubicBezTo>
                  <a:cubicBezTo>
                    <a:pt x="11679" y="6107"/>
                    <a:pt x="12689" y="5371"/>
                    <a:pt x="13656" y="4591"/>
                  </a:cubicBezTo>
                  <a:cubicBezTo>
                    <a:pt x="13902" y="4375"/>
                    <a:pt x="13902" y="3999"/>
                    <a:pt x="13656" y="3797"/>
                  </a:cubicBezTo>
                  <a:cubicBezTo>
                    <a:pt x="12689" y="3003"/>
                    <a:pt x="11679" y="2267"/>
                    <a:pt x="10639" y="1574"/>
                  </a:cubicBezTo>
                  <a:cubicBezTo>
                    <a:pt x="9023" y="535"/>
                    <a:pt x="7781" y="1"/>
                    <a:pt x="6944" y="1"/>
                  </a:cubicBezTo>
                  <a:close/>
                </a:path>
              </a:pathLst>
            </a:custGeom>
            <a:solidFill>
              <a:srgbClr val="EFF1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2" name="Google Shape;3012;p82"/>
            <p:cNvSpPr/>
            <p:nvPr/>
          </p:nvSpPr>
          <p:spPr>
            <a:xfrm>
              <a:off x="7042995" y="2526164"/>
              <a:ext cx="200204" cy="219524"/>
            </a:xfrm>
            <a:custGeom>
              <a:rect b="b" l="l" r="r" t="t"/>
              <a:pathLst>
                <a:path extrusionOk="0" h="8374" w="7637">
                  <a:moveTo>
                    <a:pt x="6958" y="1"/>
                  </a:moveTo>
                  <a:cubicBezTo>
                    <a:pt x="6121" y="1"/>
                    <a:pt x="4880" y="535"/>
                    <a:pt x="3263" y="1574"/>
                  </a:cubicBezTo>
                  <a:cubicBezTo>
                    <a:pt x="2224" y="2267"/>
                    <a:pt x="1213" y="3003"/>
                    <a:pt x="246" y="3797"/>
                  </a:cubicBezTo>
                  <a:cubicBezTo>
                    <a:pt x="0" y="3999"/>
                    <a:pt x="0" y="4375"/>
                    <a:pt x="246" y="4591"/>
                  </a:cubicBezTo>
                  <a:cubicBezTo>
                    <a:pt x="1213" y="5371"/>
                    <a:pt x="2224" y="6107"/>
                    <a:pt x="3263" y="6800"/>
                  </a:cubicBezTo>
                  <a:cubicBezTo>
                    <a:pt x="4894" y="7854"/>
                    <a:pt x="6121" y="8373"/>
                    <a:pt x="6944" y="8373"/>
                  </a:cubicBezTo>
                  <a:cubicBezTo>
                    <a:pt x="7189" y="8373"/>
                    <a:pt x="7420" y="8344"/>
                    <a:pt x="7637" y="8272"/>
                  </a:cubicBezTo>
                  <a:cubicBezTo>
                    <a:pt x="6872" y="8085"/>
                    <a:pt x="5861" y="7594"/>
                    <a:pt x="4649" y="6800"/>
                  </a:cubicBezTo>
                  <a:cubicBezTo>
                    <a:pt x="3609" y="6107"/>
                    <a:pt x="2599" y="5371"/>
                    <a:pt x="1632" y="4577"/>
                  </a:cubicBezTo>
                  <a:cubicBezTo>
                    <a:pt x="1386" y="4375"/>
                    <a:pt x="1386" y="3999"/>
                    <a:pt x="1632" y="3797"/>
                  </a:cubicBezTo>
                  <a:cubicBezTo>
                    <a:pt x="2599" y="3003"/>
                    <a:pt x="3609" y="2267"/>
                    <a:pt x="4649" y="1574"/>
                  </a:cubicBezTo>
                  <a:cubicBezTo>
                    <a:pt x="5861" y="795"/>
                    <a:pt x="6872" y="304"/>
                    <a:pt x="7637" y="102"/>
                  </a:cubicBezTo>
                  <a:cubicBezTo>
                    <a:pt x="7420" y="44"/>
                    <a:pt x="7189" y="1"/>
                    <a:pt x="6958" y="1"/>
                  </a:cubicBezTo>
                  <a:close/>
                </a:path>
              </a:pathLst>
            </a:custGeom>
            <a:solidFill>
              <a:srgbClr val="E9ED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3" name="Google Shape;3013;p82"/>
            <p:cNvSpPr/>
            <p:nvPr/>
          </p:nvSpPr>
          <p:spPr>
            <a:xfrm>
              <a:off x="7120198" y="2557255"/>
              <a:ext cx="183557" cy="157395"/>
            </a:xfrm>
            <a:custGeom>
              <a:rect b="b" l="l" r="r" t="t"/>
              <a:pathLst>
                <a:path extrusionOk="0" h="6004" w="7002">
                  <a:moveTo>
                    <a:pt x="3981" y="1"/>
                  </a:moveTo>
                  <a:cubicBezTo>
                    <a:pt x="3246" y="1"/>
                    <a:pt x="2498" y="273"/>
                    <a:pt x="1891" y="879"/>
                  </a:cubicBezTo>
                  <a:cubicBezTo>
                    <a:pt x="0" y="2770"/>
                    <a:pt x="1328" y="6004"/>
                    <a:pt x="3999" y="6004"/>
                  </a:cubicBezTo>
                  <a:cubicBezTo>
                    <a:pt x="5659" y="6004"/>
                    <a:pt x="7002" y="4661"/>
                    <a:pt x="7002" y="3001"/>
                  </a:cubicBezTo>
                  <a:cubicBezTo>
                    <a:pt x="7002" y="1193"/>
                    <a:pt x="5520" y="1"/>
                    <a:pt x="3981" y="1"/>
                  </a:cubicBezTo>
                  <a:close/>
                </a:path>
              </a:pathLst>
            </a:custGeom>
            <a:solidFill>
              <a:srgbClr val="96ABB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4" name="Google Shape;3014;p82"/>
            <p:cNvSpPr/>
            <p:nvPr/>
          </p:nvSpPr>
          <p:spPr>
            <a:xfrm>
              <a:off x="7146308" y="2557622"/>
              <a:ext cx="93876" cy="157002"/>
            </a:xfrm>
            <a:custGeom>
              <a:rect b="b" l="l" r="r" t="t"/>
              <a:pathLst>
                <a:path extrusionOk="0" h="5989" w="3581">
                  <a:moveTo>
                    <a:pt x="2996" y="0"/>
                  </a:moveTo>
                  <a:cubicBezTo>
                    <a:pt x="1374" y="0"/>
                    <a:pt x="0" y="1309"/>
                    <a:pt x="0" y="2987"/>
                  </a:cubicBezTo>
                  <a:cubicBezTo>
                    <a:pt x="0" y="4678"/>
                    <a:pt x="1374" y="5988"/>
                    <a:pt x="2996" y="5988"/>
                  </a:cubicBezTo>
                  <a:cubicBezTo>
                    <a:pt x="3188" y="5988"/>
                    <a:pt x="3383" y="5970"/>
                    <a:pt x="3580" y="5932"/>
                  </a:cubicBezTo>
                  <a:cubicBezTo>
                    <a:pt x="2166" y="5658"/>
                    <a:pt x="1155" y="4416"/>
                    <a:pt x="1155" y="2987"/>
                  </a:cubicBezTo>
                  <a:cubicBezTo>
                    <a:pt x="1155" y="1558"/>
                    <a:pt x="2166" y="331"/>
                    <a:pt x="3580" y="57"/>
                  </a:cubicBezTo>
                  <a:cubicBezTo>
                    <a:pt x="3383" y="18"/>
                    <a:pt x="3188" y="0"/>
                    <a:pt x="299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5" name="Google Shape;3015;p82"/>
            <p:cNvSpPr/>
            <p:nvPr/>
          </p:nvSpPr>
          <p:spPr>
            <a:xfrm>
              <a:off x="7172025" y="2596236"/>
              <a:ext cx="92749" cy="79431"/>
            </a:xfrm>
            <a:custGeom>
              <a:rect b="b" l="l" r="r" t="t"/>
              <a:pathLst>
                <a:path extrusionOk="0" h="3030" w="3538">
                  <a:moveTo>
                    <a:pt x="2011" y="1"/>
                  </a:moveTo>
                  <a:cubicBezTo>
                    <a:pt x="1640" y="1"/>
                    <a:pt x="1261" y="138"/>
                    <a:pt x="954" y="446"/>
                  </a:cubicBezTo>
                  <a:cubicBezTo>
                    <a:pt x="1" y="1398"/>
                    <a:pt x="679" y="3030"/>
                    <a:pt x="2022" y="3030"/>
                  </a:cubicBezTo>
                  <a:cubicBezTo>
                    <a:pt x="2859" y="3030"/>
                    <a:pt x="3538" y="2351"/>
                    <a:pt x="3538" y="1514"/>
                  </a:cubicBezTo>
                  <a:cubicBezTo>
                    <a:pt x="3538" y="605"/>
                    <a:pt x="2790" y="1"/>
                    <a:pt x="2011" y="1"/>
                  </a:cubicBezTo>
                  <a:close/>
                </a:path>
              </a:pathLst>
            </a:custGeom>
            <a:solidFill>
              <a:srgbClr val="5E74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6" name="Google Shape;3016;p82"/>
            <p:cNvSpPr/>
            <p:nvPr/>
          </p:nvSpPr>
          <p:spPr>
            <a:xfrm>
              <a:off x="7185290" y="2596420"/>
              <a:ext cx="55261" cy="79143"/>
            </a:xfrm>
            <a:custGeom>
              <a:rect b="b" l="l" r="r" t="t"/>
              <a:pathLst>
                <a:path extrusionOk="0" h="3019" w="2108">
                  <a:moveTo>
                    <a:pt x="1516" y="1"/>
                  </a:moveTo>
                  <a:cubicBezTo>
                    <a:pt x="717" y="1"/>
                    <a:pt x="0" y="637"/>
                    <a:pt x="0" y="1507"/>
                  </a:cubicBezTo>
                  <a:cubicBezTo>
                    <a:pt x="0" y="2374"/>
                    <a:pt x="713" y="3019"/>
                    <a:pt x="1509" y="3019"/>
                  </a:cubicBezTo>
                  <a:cubicBezTo>
                    <a:pt x="1706" y="3019"/>
                    <a:pt x="1909" y="2979"/>
                    <a:pt x="2108" y="2893"/>
                  </a:cubicBezTo>
                  <a:cubicBezTo>
                    <a:pt x="1545" y="2662"/>
                    <a:pt x="1184" y="2113"/>
                    <a:pt x="1184" y="1507"/>
                  </a:cubicBezTo>
                  <a:cubicBezTo>
                    <a:pt x="1184" y="901"/>
                    <a:pt x="1545" y="352"/>
                    <a:pt x="2108" y="121"/>
                  </a:cubicBezTo>
                  <a:cubicBezTo>
                    <a:pt x="1912" y="39"/>
                    <a:pt x="1711" y="1"/>
                    <a:pt x="1516" y="1"/>
                  </a:cubicBezTo>
                  <a:close/>
                </a:path>
              </a:pathLst>
            </a:custGeom>
            <a:solidFill>
              <a:srgbClr val="667A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7" name="Google Shape;3017;p82"/>
            <p:cNvSpPr/>
            <p:nvPr/>
          </p:nvSpPr>
          <p:spPr>
            <a:xfrm>
              <a:off x="7338360" y="2541159"/>
              <a:ext cx="35574" cy="24747"/>
            </a:xfrm>
            <a:custGeom>
              <a:rect b="b" l="l" r="r" t="t"/>
              <a:pathLst>
                <a:path extrusionOk="0" h="944" w="1357">
                  <a:moveTo>
                    <a:pt x="308" y="1"/>
                  </a:moveTo>
                  <a:cubicBezTo>
                    <a:pt x="121" y="1"/>
                    <a:pt x="0" y="266"/>
                    <a:pt x="181" y="410"/>
                  </a:cubicBezTo>
                  <a:lnTo>
                    <a:pt x="181" y="396"/>
                  </a:lnTo>
                  <a:cubicBezTo>
                    <a:pt x="426" y="555"/>
                    <a:pt x="672" y="728"/>
                    <a:pt x="917" y="901"/>
                  </a:cubicBezTo>
                  <a:cubicBezTo>
                    <a:pt x="949" y="931"/>
                    <a:pt x="984" y="944"/>
                    <a:pt x="1020" y="944"/>
                  </a:cubicBezTo>
                  <a:cubicBezTo>
                    <a:pt x="1189" y="944"/>
                    <a:pt x="1356" y="648"/>
                    <a:pt x="1177" y="540"/>
                  </a:cubicBezTo>
                  <a:cubicBezTo>
                    <a:pt x="917" y="367"/>
                    <a:pt x="672" y="179"/>
                    <a:pt x="426" y="35"/>
                  </a:cubicBezTo>
                  <a:cubicBezTo>
                    <a:pt x="386" y="11"/>
                    <a:pt x="346" y="1"/>
                    <a:pt x="308" y="1"/>
                  </a:cubicBezTo>
                  <a:close/>
                </a:path>
              </a:pathLst>
            </a:custGeom>
            <a:solidFill>
              <a:srgbClr val="E9ED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8" name="Google Shape;3018;p82"/>
            <p:cNvSpPr/>
            <p:nvPr/>
          </p:nvSpPr>
          <p:spPr>
            <a:xfrm>
              <a:off x="7106567" y="2489463"/>
              <a:ext cx="221648" cy="56415"/>
            </a:xfrm>
            <a:custGeom>
              <a:rect b="b" l="l" r="r" t="t"/>
              <a:pathLst>
                <a:path extrusionOk="0" h="2152" w="8455">
                  <a:moveTo>
                    <a:pt x="4519" y="0"/>
                  </a:moveTo>
                  <a:cubicBezTo>
                    <a:pt x="3436" y="0"/>
                    <a:pt x="2007" y="563"/>
                    <a:pt x="188" y="1733"/>
                  </a:cubicBezTo>
                  <a:cubicBezTo>
                    <a:pt x="1" y="1848"/>
                    <a:pt x="87" y="2137"/>
                    <a:pt x="318" y="2137"/>
                  </a:cubicBezTo>
                  <a:lnTo>
                    <a:pt x="304" y="2151"/>
                  </a:lnTo>
                  <a:cubicBezTo>
                    <a:pt x="347" y="2151"/>
                    <a:pt x="390" y="2137"/>
                    <a:pt x="434" y="2108"/>
                  </a:cubicBezTo>
                  <a:cubicBezTo>
                    <a:pt x="2180" y="997"/>
                    <a:pt x="3523" y="448"/>
                    <a:pt x="4519" y="448"/>
                  </a:cubicBezTo>
                  <a:cubicBezTo>
                    <a:pt x="5414" y="448"/>
                    <a:pt x="6540" y="867"/>
                    <a:pt x="7983" y="1718"/>
                  </a:cubicBezTo>
                  <a:cubicBezTo>
                    <a:pt x="8027" y="1747"/>
                    <a:pt x="8070" y="1760"/>
                    <a:pt x="8111" y="1760"/>
                  </a:cubicBezTo>
                  <a:cubicBezTo>
                    <a:pt x="8315" y="1760"/>
                    <a:pt x="8455" y="1449"/>
                    <a:pt x="8214" y="1329"/>
                  </a:cubicBezTo>
                  <a:cubicBezTo>
                    <a:pt x="6699" y="434"/>
                    <a:pt x="5486" y="0"/>
                    <a:pt x="4519" y="0"/>
                  </a:cubicBezTo>
                  <a:close/>
                </a:path>
              </a:pathLst>
            </a:custGeom>
            <a:solidFill>
              <a:srgbClr val="E9ED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9" name="Google Shape;3019;p82"/>
            <p:cNvSpPr/>
            <p:nvPr/>
          </p:nvSpPr>
          <p:spPr>
            <a:xfrm>
              <a:off x="7234863" y="2598884"/>
              <a:ext cx="32192" cy="27211"/>
            </a:xfrm>
            <a:custGeom>
              <a:rect b="b" l="l" r="r" t="t"/>
              <a:pathLst>
                <a:path extrusionOk="0" h="1038" w="1228">
                  <a:moveTo>
                    <a:pt x="524" y="0"/>
                  </a:moveTo>
                  <a:cubicBezTo>
                    <a:pt x="256" y="0"/>
                    <a:pt x="0" y="207"/>
                    <a:pt x="0" y="518"/>
                  </a:cubicBezTo>
                  <a:cubicBezTo>
                    <a:pt x="0" y="807"/>
                    <a:pt x="231" y="1038"/>
                    <a:pt x="520" y="1038"/>
                  </a:cubicBezTo>
                  <a:cubicBezTo>
                    <a:pt x="996" y="1038"/>
                    <a:pt x="1227" y="475"/>
                    <a:pt x="895" y="157"/>
                  </a:cubicBezTo>
                  <a:cubicBezTo>
                    <a:pt x="787" y="49"/>
                    <a:pt x="654" y="0"/>
                    <a:pt x="524" y="0"/>
                  </a:cubicBezTo>
                  <a:close/>
                </a:path>
              </a:pathLst>
            </a:custGeom>
            <a:solidFill>
              <a:srgbClr val="E9ED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20" name="Google Shape;3020;p82"/>
          <p:cNvGrpSpPr/>
          <p:nvPr/>
        </p:nvGrpSpPr>
        <p:grpSpPr>
          <a:xfrm>
            <a:off x="7517172" y="2437007"/>
            <a:ext cx="364284" cy="361243"/>
            <a:chOff x="7517172" y="2437007"/>
            <a:chExt cx="364284" cy="361243"/>
          </a:xfrm>
        </p:grpSpPr>
        <p:sp>
          <p:nvSpPr>
            <p:cNvPr id="3021" name="Google Shape;3021;p82"/>
            <p:cNvSpPr/>
            <p:nvPr/>
          </p:nvSpPr>
          <p:spPr>
            <a:xfrm>
              <a:off x="7517172" y="2548499"/>
              <a:ext cx="164997" cy="78724"/>
            </a:xfrm>
            <a:custGeom>
              <a:rect b="b" l="l" r="r" t="t"/>
              <a:pathLst>
                <a:path extrusionOk="0" h="3003" w="6294">
                  <a:moveTo>
                    <a:pt x="6294" y="0"/>
                  </a:moveTo>
                  <a:lnTo>
                    <a:pt x="4923" y="116"/>
                  </a:lnTo>
                  <a:cubicBezTo>
                    <a:pt x="3118" y="260"/>
                    <a:pt x="1429" y="1040"/>
                    <a:pt x="144" y="2324"/>
                  </a:cubicBezTo>
                  <a:cubicBezTo>
                    <a:pt x="0" y="2469"/>
                    <a:pt x="87" y="2729"/>
                    <a:pt x="303" y="2743"/>
                  </a:cubicBezTo>
                  <a:lnTo>
                    <a:pt x="3277" y="3003"/>
                  </a:lnTo>
                  <a:lnTo>
                    <a:pt x="6294" y="0"/>
                  </a:lnTo>
                  <a:close/>
                </a:path>
              </a:pathLst>
            </a:custGeom>
            <a:solidFill>
              <a:srgbClr val="8C9E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2" name="Google Shape;3022;p82"/>
            <p:cNvSpPr/>
            <p:nvPr/>
          </p:nvSpPr>
          <p:spPr>
            <a:xfrm>
              <a:off x="7690112" y="2635166"/>
              <a:ext cx="79117" cy="163084"/>
            </a:xfrm>
            <a:custGeom>
              <a:rect b="b" l="l" r="r" t="t"/>
              <a:pathLst>
                <a:path extrusionOk="0" h="6221" w="3018">
                  <a:moveTo>
                    <a:pt x="3017" y="0"/>
                  </a:moveTo>
                  <a:lnTo>
                    <a:pt x="0" y="3017"/>
                  </a:lnTo>
                  <a:lnTo>
                    <a:pt x="260" y="5991"/>
                  </a:lnTo>
                  <a:cubicBezTo>
                    <a:pt x="270" y="6134"/>
                    <a:pt x="387" y="6221"/>
                    <a:pt x="507" y="6221"/>
                  </a:cubicBezTo>
                  <a:cubicBezTo>
                    <a:pt x="568" y="6221"/>
                    <a:pt x="630" y="6198"/>
                    <a:pt x="679" y="6150"/>
                  </a:cubicBezTo>
                  <a:cubicBezTo>
                    <a:pt x="1963" y="4865"/>
                    <a:pt x="2743" y="3176"/>
                    <a:pt x="2887" y="1386"/>
                  </a:cubicBezTo>
                  <a:lnTo>
                    <a:pt x="3017" y="0"/>
                  </a:lnTo>
                  <a:close/>
                </a:path>
              </a:pathLst>
            </a:custGeom>
            <a:solidFill>
              <a:srgbClr val="8C9E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3" name="Google Shape;3023;p82"/>
            <p:cNvSpPr/>
            <p:nvPr/>
          </p:nvSpPr>
          <p:spPr>
            <a:xfrm>
              <a:off x="7517172" y="2552274"/>
              <a:ext cx="118833" cy="69286"/>
            </a:xfrm>
            <a:custGeom>
              <a:rect b="b" l="l" r="r" t="t"/>
              <a:pathLst>
                <a:path extrusionOk="0" h="2643" w="4533">
                  <a:moveTo>
                    <a:pt x="4533" y="1"/>
                  </a:moveTo>
                  <a:cubicBezTo>
                    <a:pt x="2873" y="232"/>
                    <a:pt x="1328" y="982"/>
                    <a:pt x="144" y="2166"/>
                  </a:cubicBezTo>
                  <a:cubicBezTo>
                    <a:pt x="0" y="2325"/>
                    <a:pt x="87" y="2585"/>
                    <a:pt x="303" y="2599"/>
                  </a:cubicBezTo>
                  <a:lnTo>
                    <a:pt x="751" y="2642"/>
                  </a:lnTo>
                  <a:cubicBezTo>
                    <a:pt x="606" y="2541"/>
                    <a:pt x="592" y="2325"/>
                    <a:pt x="707" y="2209"/>
                  </a:cubicBezTo>
                  <a:cubicBezTo>
                    <a:pt x="1761" y="1141"/>
                    <a:pt x="3089" y="391"/>
                    <a:pt x="4533" y="1"/>
                  </a:cubicBezTo>
                  <a:close/>
                </a:path>
              </a:pathLst>
            </a:custGeom>
            <a:solidFill>
              <a:srgbClr val="D6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4" name="Google Shape;3024;p82"/>
            <p:cNvSpPr/>
            <p:nvPr/>
          </p:nvSpPr>
          <p:spPr>
            <a:xfrm>
              <a:off x="7690112" y="2699864"/>
              <a:ext cx="23095" cy="98385"/>
            </a:xfrm>
            <a:custGeom>
              <a:rect b="b" l="l" r="r" t="t"/>
              <a:pathLst>
                <a:path extrusionOk="0" h="3753" w="881">
                  <a:moveTo>
                    <a:pt x="549" y="1"/>
                  </a:moveTo>
                  <a:lnTo>
                    <a:pt x="0" y="549"/>
                  </a:lnTo>
                  <a:lnTo>
                    <a:pt x="260" y="3523"/>
                  </a:lnTo>
                  <a:cubicBezTo>
                    <a:pt x="270" y="3666"/>
                    <a:pt x="387" y="3753"/>
                    <a:pt x="511" y="3753"/>
                  </a:cubicBezTo>
                  <a:cubicBezTo>
                    <a:pt x="574" y="3753"/>
                    <a:pt x="639" y="3730"/>
                    <a:pt x="693" y="3682"/>
                  </a:cubicBezTo>
                  <a:cubicBezTo>
                    <a:pt x="751" y="3609"/>
                    <a:pt x="823" y="3552"/>
                    <a:pt x="881" y="3479"/>
                  </a:cubicBezTo>
                  <a:cubicBezTo>
                    <a:pt x="866" y="3451"/>
                    <a:pt x="852" y="3422"/>
                    <a:pt x="852" y="3378"/>
                  </a:cubicBezTo>
                  <a:lnTo>
                    <a:pt x="549" y="1"/>
                  </a:lnTo>
                  <a:close/>
                </a:path>
              </a:pathLst>
            </a:custGeom>
            <a:solidFill>
              <a:srgbClr val="D6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5" name="Google Shape;3025;p82"/>
            <p:cNvSpPr/>
            <p:nvPr/>
          </p:nvSpPr>
          <p:spPr>
            <a:xfrm>
              <a:off x="7585646" y="2437138"/>
              <a:ext cx="295128" cy="293608"/>
            </a:xfrm>
            <a:custGeom>
              <a:rect b="b" l="l" r="r" t="t"/>
              <a:pathLst>
                <a:path extrusionOk="0" h="11200" w="11258">
                  <a:moveTo>
                    <a:pt x="11038" y="0"/>
                  </a:moveTo>
                  <a:cubicBezTo>
                    <a:pt x="11025" y="0"/>
                    <a:pt x="11013" y="2"/>
                    <a:pt x="11001" y="4"/>
                  </a:cubicBezTo>
                  <a:lnTo>
                    <a:pt x="8619" y="697"/>
                  </a:lnTo>
                  <a:lnTo>
                    <a:pt x="6858" y="1217"/>
                  </a:lnTo>
                  <a:cubicBezTo>
                    <a:pt x="6713" y="1246"/>
                    <a:pt x="6583" y="1332"/>
                    <a:pt x="6482" y="1434"/>
                  </a:cubicBezTo>
                  <a:lnTo>
                    <a:pt x="88" y="7828"/>
                  </a:lnTo>
                  <a:cubicBezTo>
                    <a:pt x="1" y="7915"/>
                    <a:pt x="1" y="8045"/>
                    <a:pt x="88" y="8117"/>
                  </a:cubicBezTo>
                  <a:lnTo>
                    <a:pt x="1358" y="9402"/>
                  </a:lnTo>
                  <a:lnTo>
                    <a:pt x="1834" y="9864"/>
                  </a:lnTo>
                  <a:lnTo>
                    <a:pt x="3090" y="11134"/>
                  </a:lnTo>
                  <a:cubicBezTo>
                    <a:pt x="3141" y="11177"/>
                    <a:pt x="3198" y="11199"/>
                    <a:pt x="3256" y="11199"/>
                  </a:cubicBezTo>
                  <a:cubicBezTo>
                    <a:pt x="3314" y="11199"/>
                    <a:pt x="3372" y="11177"/>
                    <a:pt x="3422" y="11134"/>
                  </a:cubicBezTo>
                  <a:lnTo>
                    <a:pt x="6988" y="7554"/>
                  </a:lnTo>
                  <a:lnTo>
                    <a:pt x="9774" y="4768"/>
                  </a:lnTo>
                  <a:cubicBezTo>
                    <a:pt x="9889" y="4653"/>
                    <a:pt x="9976" y="4508"/>
                    <a:pt x="10034" y="4349"/>
                  </a:cubicBezTo>
                  <a:lnTo>
                    <a:pt x="11232" y="250"/>
                  </a:lnTo>
                  <a:cubicBezTo>
                    <a:pt x="11258" y="119"/>
                    <a:pt x="11154" y="0"/>
                    <a:pt x="11038" y="0"/>
                  </a:cubicBezTo>
                  <a:close/>
                </a:path>
              </a:pathLst>
            </a:custGeom>
            <a:solidFill>
              <a:srgbClr val="EFF1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6" name="Google Shape;3026;p82"/>
            <p:cNvSpPr/>
            <p:nvPr/>
          </p:nvSpPr>
          <p:spPr>
            <a:xfrm>
              <a:off x="7585646" y="2437400"/>
              <a:ext cx="295495" cy="219341"/>
            </a:xfrm>
            <a:custGeom>
              <a:rect b="b" l="l" r="r" t="t"/>
              <a:pathLst>
                <a:path extrusionOk="0" h="8367" w="11272">
                  <a:moveTo>
                    <a:pt x="11057" y="0"/>
                  </a:moveTo>
                  <a:cubicBezTo>
                    <a:pt x="11039" y="0"/>
                    <a:pt x="11020" y="3"/>
                    <a:pt x="11001" y="9"/>
                  </a:cubicBezTo>
                  <a:lnTo>
                    <a:pt x="6843" y="1221"/>
                  </a:lnTo>
                  <a:cubicBezTo>
                    <a:pt x="6713" y="1250"/>
                    <a:pt x="6583" y="1308"/>
                    <a:pt x="6482" y="1409"/>
                  </a:cubicBezTo>
                  <a:lnTo>
                    <a:pt x="73" y="7818"/>
                  </a:lnTo>
                  <a:cubicBezTo>
                    <a:pt x="1" y="7891"/>
                    <a:pt x="1" y="8035"/>
                    <a:pt x="73" y="8107"/>
                  </a:cubicBezTo>
                  <a:lnTo>
                    <a:pt x="333" y="8367"/>
                  </a:lnTo>
                  <a:lnTo>
                    <a:pt x="1069" y="7645"/>
                  </a:lnTo>
                  <a:lnTo>
                    <a:pt x="6814" y="1900"/>
                  </a:lnTo>
                  <a:cubicBezTo>
                    <a:pt x="6901" y="1813"/>
                    <a:pt x="7017" y="1741"/>
                    <a:pt x="7132" y="1712"/>
                  </a:cubicBezTo>
                  <a:lnTo>
                    <a:pt x="11160" y="543"/>
                  </a:lnTo>
                  <a:lnTo>
                    <a:pt x="11246" y="240"/>
                  </a:lnTo>
                  <a:cubicBezTo>
                    <a:pt x="11271" y="115"/>
                    <a:pt x="11177" y="0"/>
                    <a:pt x="11057" y="0"/>
                  </a:cubicBezTo>
                  <a:close/>
                </a:path>
              </a:pathLst>
            </a:custGeom>
            <a:solidFill>
              <a:srgbClr val="EFF2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7" name="Google Shape;3027;p82"/>
            <p:cNvSpPr/>
            <p:nvPr/>
          </p:nvSpPr>
          <p:spPr>
            <a:xfrm>
              <a:off x="7734757" y="2520868"/>
              <a:ext cx="61710" cy="61710"/>
            </a:xfrm>
            <a:custGeom>
              <a:rect b="b" l="l" r="r" t="t"/>
              <a:pathLst>
                <a:path extrusionOk="0" h="2354" w="2354">
                  <a:moveTo>
                    <a:pt x="1170" y="1"/>
                  </a:moveTo>
                  <a:cubicBezTo>
                    <a:pt x="520" y="1"/>
                    <a:pt x="1" y="535"/>
                    <a:pt x="1" y="1184"/>
                  </a:cubicBezTo>
                  <a:cubicBezTo>
                    <a:pt x="1" y="1834"/>
                    <a:pt x="520" y="2354"/>
                    <a:pt x="1170" y="2354"/>
                  </a:cubicBezTo>
                  <a:cubicBezTo>
                    <a:pt x="1819" y="2354"/>
                    <a:pt x="2353" y="1834"/>
                    <a:pt x="2353" y="1184"/>
                  </a:cubicBezTo>
                  <a:cubicBezTo>
                    <a:pt x="2353" y="535"/>
                    <a:pt x="1819" y="1"/>
                    <a:pt x="1170" y="1"/>
                  </a:cubicBezTo>
                  <a:close/>
                </a:path>
              </a:pathLst>
            </a:custGeom>
            <a:solidFill>
              <a:srgbClr val="91A8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8" name="Google Shape;3028;p82"/>
            <p:cNvSpPr/>
            <p:nvPr/>
          </p:nvSpPr>
          <p:spPr>
            <a:xfrm>
              <a:off x="7734757" y="2520790"/>
              <a:ext cx="38248" cy="61867"/>
            </a:xfrm>
            <a:custGeom>
              <a:rect b="b" l="l" r="r" t="t"/>
              <a:pathLst>
                <a:path extrusionOk="0" h="2360" w="1459">
                  <a:moveTo>
                    <a:pt x="1184" y="1"/>
                  </a:moveTo>
                  <a:cubicBezTo>
                    <a:pt x="544" y="1"/>
                    <a:pt x="1" y="516"/>
                    <a:pt x="1" y="1187"/>
                  </a:cubicBezTo>
                  <a:cubicBezTo>
                    <a:pt x="1" y="1856"/>
                    <a:pt x="541" y="2360"/>
                    <a:pt x="1179" y="2360"/>
                  </a:cubicBezTo>
                  <a:cubicBezTo>
                    <a:pt x="1271" y="2360"/>
                    <a:pt x="1364" y="2349"/>
                    <a:pt x="1458" y="2328"/>
                  </a:cubicBezTo>
                  <a:cubicBezTo>
                    <a:pt x="563" y="2111"/>
                    <a:pt x="246" y="1000"/>
                    <a:pt x="895" y="350"/>
                  </a:cubicBezTo>
                  <a:cubicBezTo>
                    <a:pt x="1054" y="191"/>
                    <a:pt x="1242" y="90"/>
                    <a:pt x="1458" y="32"/>
                  </a:cubicBezTo>
                  <a:cubicBezTo>
                    <a:pt x="1366" y="11"/>
                    <a:pt x="1274" y="1"/>
                    <a:pt x="1184" y="1"/>
                  </a:cubicBezTo>
                  <a:close/>
                </a:path>
              </a:pathLst>
            </a:custGeom>
            <a:solidFill>
              <a:srgbClr val="667A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9" name="Google Shape;3029;p82"/>
            <p:cNvSpPr/>
            <p:nvPr/>
          </p:nvSpPr>
          <p:spPr>
            <a:xfrm>
              <a:off x="7578096" y="2659362"/>
              <a:ext cx="79484" cy="78750"/>
            </a:xfrm>
            <a:custGeom>
              <a:rect b="b" l="l" r="r" t="t"/>
              <a:pathLst>
                <a:path extrusionOk="0" h="3004" w="3032">
                  <a:moveTo>
                    <a:pt x="780" y="1"/>
                  </a:moveTo>
                  <a:lnTo>
                    <a:pt x="116" y="679"/>
                  </a:lnTo>
                  <a:cubicBezTo>
                    <a:pt x="0" y="795"/>
                    <a:pt x="0" y="997"/>
                    <a:pt x="116" y="1112"/>
                  </a:cubicBezTo>
                  <a:lnTo>
                    <a:pt x="1011" y="2007"/>
                  </a:lnTo>
                  <a:lnTo>
                    <a:pt x="1920" y="2917"/>
                  </a:lnTo>
                  <a:cubicBezTo>
                    <a:pt x="1978" y="2975"/>
                    <a:pt x="2057" y="3004"/>
                    <a:pt x="2137" y="3004"/>
                  </a:cubicBezTo>
                  <a:cubicBezTo>
                    <a:pt x="2216" y="3004"/>
                    <a:pt x="2295" y="2975"/>
                    <a:pt x="2353" y="2917"/>
                  </a:cubicBezTo>
                  <a:lnTo>
                    <a:pt x="3032" y="2253"/>
                  </a:lnTo>
                  <a:lnTo>
                    <a:pt x="2151" y="1372"/>
                  </a:lnTo>
                  <a:lnTo>
                    <a:pt x="1675" y="896"/>
                  </a:lnTo>
                  <a:lnTo>
                    <a:pt x="780" y="1"/>
                  </a:lnTo>
                  <a:close/>
                </a:path>
              </a:pathLst>
            </a:custGeom>
            <a:solidFill>
              <a:srgbClr val="91A8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0" name="Google Shape;3030;p82"/>
            <p:cNvSpPr/>
            <p:nvPr/>
          </p:nvSpPr>
          <p:spPr>
            <a:xfrm>
              <a:off x="7578096" y="2659755"/>
              <a:ext cx="31039" cy="34473"/>
            </a:xfrm>
            <a:custGeom>
              <a:rect b="b" l="l" r="r" t="t"/>
              <a:pathLst>
                <a:path extrusionOk="0" h="1315" w="1184">
                  <a:moveTo>
                    <a:pt x="780" y="0"/>
                  </a:moveTo>
                  <a:lnTo>
                    <a:pt x="116" y="664"/>
                  </a:lnTo>
                  <a:cubicBezTo>
                    <a:pt x="0" y="780"/>
                    <a:pt x="0" y="982"/>
                    <a:pt x="116" y="1097"/>
                  </a:cubicBezTo>
                  <a:lnTo>
                    <a:pt x="332" y="1314"/>
                  </a:lnTo>
                  <a:cubicBezTo>
                    <a:pt x="347" y="1242"/>
                    <a:pt x="376" y="1184"/>
                    <a:pt x="419" y="1141"/>
                  </a:cubicBezTo>
                  <a:lnTo>
                    <a:pt x="1184" y="390"/>
                  </a:lnTo>
                  <a:lnTo>
                    <a:pt x="780" y="0"/>
                  </a:lnTo>
                  <a:close/>
                </a:path>
              </a:pathLst>
            </a:custGeom>
            <a:solidFill>
              <a:srgbClr val="667A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1" name="Google Shape;3031;p82"/>
            <p:cNvSpPr/>
            <p:nvPr/>
          </p:nvSpPr>
          <p:spPr>
            <a:xfrm>
              <a:off x="7585646" y="2627196"/>
              <a:ext cx="104493" cy="103549"/>
            </a:xfrm>
            <a:custGeom>
              <a:rect b="b" l="l" r="r" t="t"/>
              <a:pathLst>
                <a:path extrusionOk="0" h="3950" w="3986">
                  <a:moveTo>
                    <a:pt x="665" y="1"/>
                  </a:moveTo>
                  <a:lnTo>
                    <a:pt x="88" y="578"/>
                  </a:lnTo>
                  <a:cubicBezTo>
                    <a:pt x="1" y="665"/>
                    <a:pt x="1" y="795"/>
                    <a:pt x="88" y="882"/>
                  </a:cubicBezTo>
                  <a:lnTo>
                    <a:pt x="1358" y="2152"/>
                  </a:lnTo>
                  <a:lnTo>
                    <a:pt x="1834" y="2628"/>
                  </a:lnTo>
                  <a:lnTo>
                    <a:pt x="3090" y="3884"/>
                  </a:lnTo>
                  <a:cubicBezTo>
                    <a:pt x="3141" y="3927"/>
                    <a:pt x="3198" y="3949"/>
                    <a:pt x="3256" y="3949"/>
                  </a:cubicBezTo>
                  <a:cubicBezTo>
                    <a:pt x="3314" y="3949"/>
                    <a:pt x="3372" y="3927"/>
                    <a:pt x="3422" y="3884"/>
                  </a:cubicBezTo>
                  <a:lnTo>
                    <a:pt x="3985" y="3321"/>
                  </a:lnTo>
                  <a:lnTo>
                    <a:pt x="2556" y="1906"/>
                  </a:lnTo>
                  <a:lnTo>
                    <a:pt x="2094" y="1430"/>
                  </a:lnTo>
                  <a:lnTo>
                    <a:pt x="665" y="1"/>
                  </a:lnTo>
                  <a:close/>
                </a:path>
              </a:pathLst>
            </a:custGeom>
            <a:solidFill>
              <a:srgbClr val="E6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2" name="Google Shape;3032;p82"/>
            <p:cNvSpPr/>
            <p:nvPr/>
          </p:nvSpPr>
          <p:spPr>
            <a:xfrm>
              <a:off x="7585646" y="2627196"/>
              <a:ext cx="28050" cy="29544"/>
            </a:xfrm>
            <a:custGeom>
              <a:rect b="b" l="l" r="r" t="t"/>
              <a:pathLst>
                <a:path extrusionOk="0" h="1127" w="1070">
                  <a:moveTo>
                    <a:pt x="665" y="1"/>
                  </a:moveTo>
                  <a:lnTo>
                    <a:pt x="88" y="578"/>
                  </a:lnTo>
                  <a:cubicBezTo>
                    <a:pt x="1" y="665"/>
                    <a:pt x="1" y="795"/>
                    <a:pt x="88" y="867"/>
                  </a:cubicBezTo>
                  <a:lnTo>
                    <a:pt x="347" y="1127"/>
                  </a:lnTo>
                  <a:lnTo>
                    <a:pt x="1069" y="405"/>
                  </a:lnTo>
                  <a:lnTo>
                    <a:pt x="665" y="1"/>
                  </a:lnTo>
                  <a:close/>
                </a:path>
              </a:pathLst>
            </a:custGeom>
            <a:solidFill>
              <a:srgbClr val="B6C5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3" name="Google Shape;3033;p82"/>
            <p:cNvSpPr/>
            <p:nvPr/>
          </p:nvSpPr>
          <p:spPr>
            <a:xfrm>
              <a:off x="7539874" y="2697505"/>
              <a:ext cx="32480" cy="29544"/>
            </a:xfrm>
            <a:custGeom>
              <a:rect b="b" l="l" r="r" t="t"/>
              <a:pathLst>
                <a:path extrusionOk="0" h="1127" w="1239">
                  <a:moveTo>
                    <a:pt x="939" y="1"/>
                  </a:moveTo>
                  <a:cubicBezTo>
                    <a:pt x="891" y="1"/>
                    <a:pt x="840" y="19"/>
                    <a:pt x="794" y="62"/>
                  </a:cubicBezTo>
                  <a:lnTo>
                    <a:pt x="87" y="769"/>
                  </a:lnTo>
                  <a:cubicBezTo>
                    <a:pt x="0" y="856"/>
                    <a:pt x="0" y="986"/>
                    <a:pt x="87" y="1072"/>
                  </a:cubicBezTo>
                  <a:cubicBezTo>
                    <a:pt x="130" y="1108"/>
                    <a:pt x="184" y="1126"/>
                    <a:pt x="237" y="1126"/>
                  </a:cubicBezTo>
                  <a:cubicBezTo>
                    <a:pt x="289" y="1126"/>
                    <a:pt x="339" y="1108"/>
                    <a:pt x="376" y="1072"/>
                  </a:cubicBezTo>
                  <a:lnTo>
                    <a:pt x="1083" y="365"/>
                  </a:lnTo>
                  <a:cubicBezTo>
                    <a:pt x="1239" y="209"/>
                    <a:pt x="1102" y="1"/>
                    <a:pt x="939" y="1"/>
                  </a:cubicBezTo>
                  <a:close/>
                </a:path>
              </a:pathLst>
            </a:custGeom>
            <a:solidFill>
              <a:srgbClr val="EFF1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4" name="Google Shape;3034;p82"/>
            <p:cNvSpPr/>
            <p:nvPr/>
          </p:nvSpPr>
          <p:spPr>
            <a:xfrm>
              <a:off x="7558041" y="2715515"/>
              <a:ext cx="32454" cy="29597"/>
            </a:xfrm>
            <a:custGeom>
              <a:rect b="b" l="l" r="r" t="t"/>
              <a:pathLst>
                <a:path extrusionOk="0" h="1129" w="1238">
                  <a:moveTo>
                    <a:pt x="937" y="1"/>
                  </a:moveTo>
                  <a:cubicBezTo>
                    <a:pt x="888" y="1"/>
                    <a:pt x="838" y="20"/>
                    <a:pt x="794" y="68"/>
                  </a:cubicBezTo>
                  <a:lnTo>
                    <a:pt x="87" y="775"/>
                  </a:lnTo>
                  <a:cubicBezTo>
                    <a:pt x="0" y="862"/>
                    <a:pt x="0" y="991"/>
                    <a:pt x="87" y="1064"/>
                  </a:cubicBezTo>
                  <a:cubicBezTo>
                    <a:pt x="123" y="1107"/>
                    <a:pt x="173" y="1129"/>
                    <a:pt x="226" y="1129"/>
                  </a:cubicBezTo>
                  <a:cubicBezTo>
                    <a:pt x="278" y="1129"/>
                    <a:pt x="332" y="1107"/>
                    <a:pt x="375" y="1064"/>
                  </a:cubicBezTo>
                  <a:lnTo>
                    <a:pt x="1083" y="356"/>
                  </a:lnTo>
                  <a:cubicBezTo>
                    <a:pt x="1238" y="212"/>
                    <a:pt x="1096" y="1"/>
                    <a:pt x="937" y="1"/>
                  </a:cubicBezTo>
                  <a:close/>
                </a:path>
              </a:pathLst>
            </a:custGeom>
            <a:solidFill>
              <a:srgbClr val="EFF1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5" name="Google Shape;3035;p82"/>
            <p:cNvSpPr/>
            <p:nvPr/>
          </p:nvSpPr>
          <p:spPr>
            <a:xfrm>
              <a:off x="7593982" y="2751639"/>
              <a:ext cx="32507" cy="29518"/>
            </a:xfrm>
            <a:custGeom>
              <a:rect b="b" l="l" r="r" t="t"/>
              <a:pathLst>
                <a:path extrusionOk="0" h="1126" w="1240">
                  <a:moveTo>
                    <a:pt x="939" y="0"/>
                  </a:moveTo>
                  <a:cubicBezTo>
                    <a:pt x="891" y="0"/>
                    <a:pt x="840" y="18"/>
                    <a:pt x="794" y="61"/>
                  </a:cubicBezTo>
                  <a:lnTo>
                    <a:pt x="87" y="768"/>
                  </a:lnTo>
                  <a:cubicBezTo>
                    <a:pt x="1" y="855"/>
                    <a:pt x="1" y="985"/>
                    <a:pt x="87" y="1071"/>
                  </a:cubicBezTo>
                  <a:cubicBezTo>
                    <a:pt x="130" y="1107"/>
                    <a:pt x="185" y="1126"/>
                    <a:pt x="237" y="1126"/>
                  </a:cubicBezTo>
                  <a:cubicBezTo>
                    <a:pt x="289" y="1126"/>
                    <a:pt x="340" y="1107"/>
                    <a:pt x="376" y="1071"/>
                  </a:cubicBezTo>
                  <a:lnTo>
                    <a:pt x="1083" y="364"/>
                  </a:lnTo>
                  <a:cubicBezTo>
                    <a:pt x="1239" y="208"/>
                    <a:pt x="1103" y="0"/>
                    <a:pt x="939" y="0"/>
                  </a:cubicBezTo>
                  <a:close/>
                </a:path>
              </a:pathLst>
            </a:custGeom>
            <a:solidFill>
              <a:srgbClr val="EFF1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6" name="Google Shape;3036;p82"/>
            <p:cNvSpPr/>
            <p:nvPr/>
          </p:nvSpPr>
          <p:spPr>
            <a:xfrm>
              <a:off x="7576208" y="2733629"/>
              <a:ext cx="32140" cy="29649"/>
            </a:xfrm>
            <a:custGeom>
              <a:rect b="b" l="l" r="r" t="t"/>
              <a:pathLst>
                <a:path extrusionOk="0" h="1131" w="1226">
                  <a:moveTo>
                    <a:pt x="932" y="1"/>
                  </a:moveTo>
                  <a:cubicBezTo>
                    <a:pt x="881" y="1"/>
                    <a:pt x="828" y="21"/>
                    <a:pt x="780" y="69"/>
                  </a:cubicBezTo>
                  <a:lnTo>
                    <a:pt x="72" y="777"/>
                  </a:lnTo>
                  <a:cubicBezTo>
                    <a:pt x="0" y="849"/>
                    <a:pt x="0" y="979"/>
                    <a:pt x="72" y="1066"/>
                  </a:cubicBezTo>
                  <a:cubicBezTo>
                    <a:pt x="116" y="1109"/>
                    <a:pt x="170" y="1130"/>
                    <a:pt x="224" y="1130"/>
                  </a:cubicBezTo>
                  <a:cubicBezTo>
                    <a:pt x="278" y="1130"/>
                    <a:pt x="332" y="1109"/>
                    <a:pt x="375" y="1066"/>
                  </a:cubicBezTo>
                  <a:lnTo>
                    <a:pt x="1083" y="358"/>
                  </a:lnTo>
                  <a:cubicBezTo>
                    <a:pt x="1225" y="205"/>
                    <a:pt x="1093" y="1"/>
                    <a:pt x="932" y="1"/>
                  </a:cubicBezTo>
                  <a:close/>
                </a:path>
              </a:pathLst>
            </a:custGeom>
            <a:solidFill>
              <a:srgbClr val="EFF1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7" name="Google Shape;3037;p82"/>
            <p:cNvSpPr/>
            <p:nvPr/>
          </p:nvSpPr>
          <p:spPr>
            <a:xfrm>
              <a:off x="7811567" y="2437033"/>
              <a:ext cx="69522" cy="68736"/>
            </a:xfrm>
            <a:custGeom>
              <a:rect b="b" l="l" r="r" t="t"/>
              <a:pathLst>
                <a:path extrusionOk="0" h="2622" w="2652">
                  <a:moveTo>
                    <a:pt x="2435" y="1"/>
                  </a:moveTo>
                  <a:cubicBezTo>
                    <a:pt x="2418" y="1"/>
                    <a:pt x="2400" y="3"/>
                    <a:pt x="2383" y="8"/>
                  </a:cubicBezTo>
                  <a:lnTo>
                    <a:pt x="1" y="701"/>
                  </a:lnTo>
                  <a:lnTo>
                    <a:pt x="1921" y="2621"/>
                  </a:lnTo>
                  <a:lnTo>
                    <a:pt x="2614" y="254"/>
                  </a:lnTo>
                  <a:cubicBezTo>
                    <a:pt x="2652" y="127"/>
                    <a:pt x="2556" y="1"/>
                    <a:pt x="2435" y="1"/>
                  </a:cubicBezTo>
                  <a:close/>
                </a:path>
              </a:pathLst>
            </a:custGeom>
            <a:solidFill>
              <a:srgbClr val="95A6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8" name="Google Shape;3038;p82"/>
            <p:cNvSpPr/>
            <p:nvPr/>
          </p:nvSpPr>
          <p:spPr>
            <a:xfrm>
              <a:off x="7811567" y="2437007"/>
              <a:ext cx="69889" cy="30147"/>
            </a:xfrm>
            <a:custGeom>
              <a:rect b="b" l="l" r="r" t="t"/>
              <a:pathLst>
                <a:path extrusionOk="0" h="1150" w="2666">
                  <a:moveTo>
                    <a:pt x="2440" y="1"/>
                  </a:moveTo>
                  <a:cubicBezTo>
                    <a:pt x="2421" y="1"/>
                    <a:pt x="2402" y="4"/>
                    <a:pt x="2383" y="9"/>
                  </a:cubicBezTo>
                  <a:lnTo>
                    <a:pt x="1603" y="240"/>
                  </a:lnTo>
                  <a:lnTo>
                    <a:pt x="1" y="702"/>
                  </a:lnTo>
                  <a:lnTo>
                    <a:pt x="448" y="1150"/>
                  </a:lnTo>
                  <a:lnTo>
                    <a:pt x="2542" y="544"/>
                  </a:lnTo>
                  <a:lnTo>
                    <a:pt x="2628" y="255"/>
                  </a:lnTo>
                  <a:cubicBezTo>
                    <a:pt x="2666" y="117"/>
                    <a:pt x="2562" y="1"/>
                    <a:pt x="2440" y="1"/>
                  </a:cubicBezTo>
                  <a:close/>
                </a:path>
              </a:pathLst>
            </a:custGeom>
            <a:solidFill>
              <a:srgbClr val="8598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9" name="Google Shape;3039;p82"/>
            <p:cNvSpPr/>
            <p:nvPr/>
          </p:nvSpPr>
          <p:spPr>
            <a:xfrm>
              <a:off x="7601165" y="2588975"/>
              <a:ext cx="127929" cy="126435"/>
            </a:xfrm>
            <a:custGeom>
              <a:rect b="b" l="l" r="r" t="t"/>
              <a:pathLst>
                <a:path extrusionOk="0" h="4823" w="4880">
                  <a:moveTo>
                    <a:pt x="4512" y="1"/>
                  </a:moveTo>
                  <a:cubicBezTo>
                    <a:pt x="4432" y="1"/>
                    <a:pt x="4353" y="30"/>
                    <a:pt x="4288" y="88"/>
                  </a:cubicBezTo>
                  <a:lnTo>
                    <a:pt x="116" y="4274"/>
                  </a:lnTo>
                  <a:cubicBezTo>
                    <a:pt x="1" y="4389"/>
                    <a:pt x="1" y="4577"/>
                    <a:pt x="116" y="4707"/>
                  </a:cubicBezTo>
                  <a:lnTo>
                    <a:pt x="145" y="4736"/>
                  </a:lnTo>
                  <a:cubicBezTo>
                    <a:pt x="210" y="4794"/>
                    <a:pt x="289" y="4822"/>
                    <a:pt x="369" y="4822"/>
                  </a:cubicBezTo>
                  <a:cubicBezTo>
                    <a:pt x="448" y="4822"/>
                    <a:pt x="528" y="4794"/>
                    <a:pt x="593" y="4736"/>
                  </a:cubicBezTo>
                  <a:lnTo>
                    <a:pt x="4764" y="564"/>
                  </a:lnTo>
                  <a:cubicBezTo>
                    <a:pt x="4880" y="434"/>
                    <a:pt x="4880" y="246"/>
                    <a:pt x="4764" y="131"/>
                  </a:cubicBezTo>
                  <a:lnTo>
                    <a:pt x="4736" y="88"/>
                  </a:lnTo>
                  <a:cubicBezTo>
                    <a:pt x="4671" y="30"/>
                    <a:pt x="4591" y="1"/>
                    <a:pt x="4512" y="1"/>
                  </a:cubicBezTo>
                  <a:close/>
                </a:path>
              </a:pathLst>
            </a:custGeom>
            <a:solidFill>
              <a:srgbClr val="8C9E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0" name="Google Shape;3040;p82"/>
            <p:cNvSpPr/>
            <p:nvPr/>
          </p:nvSpPr>
          <p:spPr>
            <a:xfrm>
              <a:off x="7601165" y="2588975"/>
              <a:ext cx="127929" cy="126435"/>
            </a:xfrm>
            <a:custGeom>
              <a:rect b="b" l="l" r="r" t="t"/>
              <a:pathLst>
                <a:path extrusionOk="0" h="4823" w="4880">
                  <a:moveTo>
                    <a:pt x="4512" y="1"/>
                  </a:moveTo>
                  <a:cubicBezTo>
                    <a:pt x="4432" y="1"/>
                    <a:pt x="4353" y="30"/>
                    <a:pt x="4288" y="88"/>
                  </a:cubicBezTo>
                  <a:lnTo>
                    <a:pt x="116" y="4274"/>
                  </a:lnTo>
                  <a:cubicBezTo>
                    <a:pt x="1" y="4389"/>
                    <a:pt x="1" y="4577"/>
                    <a:pt x="116" y="4707"/>
                  </a:cubicBezTo>
                  <a:lnTo>
                    <a:pt x="145" y="4736"/>
                  </a:lnTo>
                  <a:cubicBezTo>
                    <a:pt x="210" y="4794"/>
                    <a:pt x="289" y="4822"/>
                    <a:pt x="369" y="4822"/>
                  </a:cubicBezTo>
                  <a:cubicBezTo>
                    <a:pt x="448" y="4822"/>
                    <a:pt x="528" y="4794"/>
                    <a:pt x="593" y="4736"/>
                  </a:cubicBezTo>
                  <a:lnTo>
                    <a:pt x="4764" y="564"/>
                  </a:lnTo>
                  <a:cubicBezTo>
                    <a:pt x="4880" y="434"/>
                    <a:pt x="4880" y="246"/>
                    <a:pt x="4764" y="131"/>
                  </a:cubicBezTo>
                  <a:lnTo>
                    <a:pt x="4736" y="88"/>
                  </a:lnTo>
                  <a:cubicBezTo>
                    <a:pt x="4671" y="30"/>
                    <a:pt x="4591" y="1"/>
                    <a:pt x="4512" y="1"/>
                  </a:cubicBezTo>
                  <a:close/>
                </a:path>
              </a:pathLst>
            </a:custGeom>
            <a:solidFill>
              <a:srgbClr val="8C9E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1" name="Google Shape;3041;p82"/>
            <p:cNvSpPr/>
            <p:nvPr/>
          </p:nvSpPr>
          <p:spPr>
            <a:xfrm>
              <a:off x="7600798" y="2589080"/>
              <a:ext cx="126409" cy="126330"/>
            </a:xfrm>
            <a:custGeom>
              <a:rect b="b" l="l" r="r" t="t"/>
              <a:pathLst>
                <a:path extrusionOk="0" h="4819" w="4822">
                  <a:moveTo>
                    <a:pt x="4531" y="1"/>
                  </a:moveTo>
                  <a:cubicBezTo>
                    <a:pt x="4450" y="1"/>
                    <a:pt x="4367" y="33"/>
                    <a:pt x="4302" y="98"/>
                  </a:cubicBezTo>
                  <a:lnTo>
                    <a:pt x="130" y="4255"/>
                  </a:lnTo>
                  <a:cubicBezTo>
                    <a:pt x="0" y="4385"/>
                    <a:pt x="0" y="4587"/>
                    <a:pt x="130" y="4703"/>
                  </a:cubicBezTo>
                  <a:lnTo>
                    <a:pt x="145" y="4732"/>
                  </a:lnTo>
                  <a:cubicBezTo>
                    <a:pt x="202" y="4790"/>
                    <a:pt x="289" y="4818"/>
                    <a:pt x="376" y="4818"/>
                  </a:cubicBezTo>
                  <a:cubicBezTo>
                    <a:pt x="289" y="4688"/>
                    <a:pt x="318" y="4530"/>
                    <a:pt x="419" y="4429"/>
                  </a:cubicBezTo>
                  <a:lnTo>
                    <a:pt x="4591" y="271"/>
                  </a:lnTo>
                  <a:cubicBezTo>
                    <a:pt x="4649" y="199"/>
                    <a:pt x="4735" y="170"/>
                    <a:pt x="4822" y="170"/>
                  </a:cubicBezTo>
                  <a:cubicBezTo>
                    <a:pt x="4807" y="156"/>
                    <a:pt x="4793" y="127"/>
                    <a:pt x="4764" y="112"/>
                  </a:cubicBezTo>
                  <a:lnTo>
                    <a:pt x="4750" y="98"/>
                  </a:lnTo>
                  <a:cubicBezTo>
                    <a:pt x="4692" y="33"/>
                    <a:pt x="4612" y="1"/>
                    <a:pt x="4531" y="1"/>
                  </a:cubicBezTo>
                  <a:close/>
                </a:path>
              </a:pathLst>
            </a:custGeom>
            <a:solidFill>
              <a:srgbClr val="D6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42" name="Google Shape;3042;p82"/>
          <p:cNvGrpSpPr/>
          <p:nvPr/>
        </p:nvGrpSpPr>
        <p:grpSpPr>
          <a:xfrm>
            <a:off x="8006475" y="2436954"/>
            <a:ext cx="335290" cy="361321"/>
            <a:chOff x="8006475" y="2436954"/>
            <a:chExt cx="335290" cy="361321"/>
          </a:xfrm>
        </p:grpSpPr>
        <p:sp>
          <p:nvSpPr>
            <p:cNvPr id="3043" name="Google Shape;3043;p82"/>
            <p:cNvSpPr/>
            <p:nvPr/>
          </p:nvSpPr>
          <p:spPr>
            <a:xfrm>
              <a:off x="8174487" y="2454256"/>
              <a:ext cx="83652" cy="45824"/>
            </a:xfrm>
            <a:custGeom>
              <a:rect b="b" l="l" r="r" t="t"/>
              <a:pathLst>
                <a:path extrusionOk="0" h="1748" w="3191">
                  <a:moveTo>
                    <a:pt x="1" y="1"/>
                  </a:moveTo>
                  <a:lnTo>
                    <a:pt x="1" y="1748"/>
                  </a:lnTo>
                  <a:lnTo>
                    <a:pt x="2916" y="1748"/>
                  </a:lnTo>
                  <a:cubicBezTo>
                    <a:pt x="3075" y="1748"/>
                    <a:pt x="3191" y="1574"/>
                    <a:pt x="3119" y="1430"/>
                  </a:cubicBezTo>
                  <a:lnTo>
                    <a:pt x="2830" y="882"/>
                  </a:lnTo>
                  <a:lnTo>
                    <a:pt x="3119" y="319"/>
                  </a:lnTo>
                  <a:cubicBezTo>
                    <a:pt x="3191" y="174"/>
                    <a:pt x="3090" y="1"/>
                    <a:pt x="2916" y="1"/>
                  </a:cubicBezTo>
                  <a:close/>
                </a:path>
              </a:pathLst>
            </a:custGeom>
            <a:solidFill>
              <a:srgbClr val="9AAA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4" name="Google Shape;3044;p82"/>
            <p:cNvSpPr/>
            <p:nvPr/>
          </p:nvSpPr>
          <p:spPr>
            <a:xfrm>
              <a:off x="8174487" y="2454256"/>
              <a:ext cx="17066" cy="45824"/>
            </a:xfrm>
            <a:custGeom>
              <a:rect b="b" l="l" r="r" t="t"/>
              <a:pathLst>
                <a:path extrusionOk="0" h="1748" w="651">
                  <a:moveTo>
                    <a:pt x="1" y="1"/>
                  </a:moveTo>
                  <a:lnTo>
                    <a:pt x="1" y="1748"/>
                  </a:lnTo>
                  <a:lnTo>
                    <a:pt x="650" y="1748"/>
                  </a:lnTo>
                  <a:lnTo>
                    <a:pt x="650" y="1"/>
                  </a:lnTo>
                  <a:close/>
                </a:path>
              </a:pathLst>
            </a:custGeom>
            <a:solidFill>
              <a:srgbClr val="8397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5" name="Google Shape;3045;p82"/>
            <p:cNvSpPr/>
            <p:nvPr/>
          </p:nvSpPr>
          <p:spPr>
            <a:xfrm>
              <a:off x="8168431" y="2436954"/>
              <a:ext cx="11771" cy="258008"/>
            </a:xfrm>
            <a:custGeom>
              <a:rect b="b" l="l" r="r" t="t"/>
              <a:pathLst>
                <a:path extrusionOk="0" h="9842" w="449">
                  <a:moveTo>
                    <a:pt x="224" y="1"/>
                  </a:moveTo>
                  <a:cubicBezTo>
                    <a:pt x="112" y="1"/>
                    <a:pt x="1" y="76"/>
                    <a:pt x="1" y="228"/>
                  </a:cubicBezTo>
                  <a:lnTo>
                    <a:pt x="1" y="9625"/>
                  </a:lnTo>
                  <a:cubicBezTo>
                    <a:pt x="1" y="9741"/>
                    <a:pt x="102" y="9842"/>
                    <a:pt x="232" y="9842"/>
                  </a:cubicBezTo>
                  <a:cubicBezTo>
                    <a:pt x="347" y="9842"/>
                    <a:pt x="448" y="9741"/>
                    <a:pt x="448" y="9625"/>
                  </a:cubicBezTo>
                  <a:lnTo>
                    <a:pt x="448" y="228"/>
                  </a:lnTo>
                  <a:cubicBezTo>
                    <a:pt x="448" y="76"/>
                    <a:pt x="336" y="1"/>
                    <a:pt x="224" y="1"/>
                  </a:cubicBezTo>
                  <a:close/>
                </a:path>
              </a:pathLst>
            </a:custGeom>
            <a:solidFill>
              <a:srgbClr val="91A8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6" name="Google Shape;3046;p82"/>
            <p:cNvSpPr/>
            <p:nvPr/>
          </p:nvSpPr>
          <p:spPr>
            <a:xfrm>
              <a:off x="8076862" y="2643476"/>
              <a:ext cx="45798" cy="103340"/>
            </a:xfrm>
            <a:custGeom>
              <a:rect b="b" l="l" r="r" t="t"/>
              <a:pathLst>
                <a:path extrusionOk="0" h="3942" w="1747">
                  <a:moveTo>
                    <a:pt x="0" y="1"/>
                  </a:moveTo>
                  <a:lnTo>
                    <a:pt x="0" y="3942"/>
                  </a:lnTo>
                  <a:lnTo>
                    <a:pt x="1747" y="3942"/>
                  </a:lnTo>
                  <a:lnTo>
                    <a:pt x="1747" y="1"/>
                  </a:lnTo>
                  <a:close/>
                </a:path>
              </a:pathLst>
            </a:custGeom>
            <a:solidFill>
              <a:srgbClr val="D1DB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7" name="Google Shape;3047;p82"/>
            <p:cNvSpPr/>
            <p:nvPr/>
          </p:nvSpPr>
          <p:spPr>
            <a:xfrm>
              <a:off x="8065118" y="2534500"/>
              <a:ext cx="122267" cy="120353"/>
            </a:xfrm>
            <a:custGeom>
              <a:rect b="b" l="l" r="r" t="t"/>
              <a:pathLst>
                <a:path extrusionOk="0" h="4591" w="4664">
                  <a:moveTo>
                    <a:pt x="881" y="0"/>
                  </a:moveTo>
                  <a:lnTo>
                    <a:pt x="881" y="520"/>
                  </a:lnTo>
                  <a:cubicBezTo>
                    <a:pt x="881" y="607"/>
                    <a:pt x="823" y="679"/>
                    <a:pt x="751" y="708"/>
                  </a:cubicBezTo>
                  <a:lnTo>
                    <a:pt x="260" y="924"/>
                  </a:lnTo>
                  <a:cubicBezTo>
                    <a:pt x="102" y="996"/>
                    <a:pt x="1" y="1155"/>
                    <a:pt x="1" y="1328"/>
                  </a:cubicBezTo>
                  <a:lnTo>
                    <a:pt x="1" y="2671"/>
                  </a:lnTo>
                  <a:cubicBezTo>
                    <a:pt x="1" y="2931"/>
                    <a:pt x="44" y="3191"/>
                    <a:pt x="116" y="3450"/>
                  </a:cubicBezTo>
                  <a:lnTo>
                    <a:pt x="448" y="4591"/>
                  </a:lnTo>
                  <a:lnTo>
                    <a:pt x="665" y="4158"/>
                  </a:lnTo>
                  <a:lnTo>
                    <a:pt x="2195" y="4158"/>
                  </a:lnTo>
                  <a:lnTo>
                    <a:pt x="2195" y="1877"/>
                  </a:lnTo>
                  <a:lnTo>
                    <a:pt x="2715" y="2498"/>
                  </a:lnTo>
                  <a:cubicBezTo>
                    <a:pt x="2798" y="2606"/>
                    <a:pt x="2924" y="2661"/>
                    <a:pt x="3052" y="2661"/>
                  </a:cubicBezTo>
                  <a:cubicBezTo>
                    <a:pt x="3146" y="2661"/>
                    <a:pt x="3241" y="2631"/>
                    <a:pt x="3321" y="2570"/>
                  </a:cubicBezTo>
                  <a:lnTo>
                    <a:pt x="4548" y="1588"/>
                  </a:lnTo>
                  <a:cubicBezTo>
                    <a:pt x="4634" y="1516"/>
                    <a:pt x="4663" y="1386"/>
                    <a:pt x="4620" y="1285"/>
                  </a:cubicBezTo>
                  <a:cubicBezTo>
                    <a:pt x="4571" y="1198"/>
                    <a:pt x="4477" y="1143"/>
                    <a:pt x="4385" y="1143"/>
                  </a:cubicBezTo>
                  <a:cubicBezTo>
                    <a:pt x="4341" y="1143"/>
                    <a:pt x="4297" y="1156"/>
                    <a:pt x="4259" y="1184"/>
                  </a:cubicBezTo>
                  <a:lnTo>
                    <a:pt x="3104" y="1964"/>
                  </a:lnTo>
                  <a:lnTo>
                    <a:pt x="2498" y="1011"/>
                  </a:lnTo>
                  <a:cubicBezTo>
                    <a:pt x="2440" y="924"/>
                    <a:pt x="2354" y="852"/>
                    <a:pt x="2267" y="823"/>
                  </a:cubicBezTo>
                  <a:lnTo>
                    <a:pt x="1906" y="708"/>
                  </a:lnTo>
                  <a:cubicBezTo>
                    <a:pt x="1820" y="679"/>
                    <a:pt x="1747" y="592"/>
                    <a:pt x="1747" y="506"/>
                  </a:cubicBezTo>
                  <a:lnTo>
                    <a:pt x="1747" y="0"/>
                  </a:lnTo>
                  <a:close/>
                </a:path>
              </a:pathLst>
            </a:custGeom>
            <a:solidFill>
              <a:srgbClr val="AABB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8" name="Google Shape;3048;p82"/>
            <p:cNvSpPr/>
            <p:nvPr/>
          </p:nvSpPr>
          <p:spPr>
            <a:xfrm>
              <a:off x="8099932" y="2654827"/>
              <a:ext cx="5715" cy="91988"/>
            </a:xfrm>
            <a:custGeom>
              <a:rect b="b" l="l" r="r" t="t"/>
              <a:pathLst>
                <a:path extrusionOk="0" h="3509" w="218">
                  <a:moveTo>
                    <a:pt x="102" y="1"/>
                  </a:moveTo>
                  <a:cubicBezTo>
                    <a:pt x="44" y="1"/>
                    <a:pt x="1" y="58"/>
                    <a:pt x="1" y="116"/>
                  </a:cubicBezTo>
                  <a:lnTo>
                    <a:pt x="1" y="3509"/>
                  </a:lnTo>
                  <a:lnTo>
                    <a:pt x="217" y="3509"/>
                  </a:lnTo>
                  <a:lnTo>
                    <a:pt x="217" y="116"/>
                  </a:lnTo>
                  <a:cubicBezTo>
                    <a:pt x="217" y="44"/>
                    <a:pt x="160" y="1"/>
                    <a:pt x="102" y="1"/>
                  </a:cubicBezTo>
                  <a:close/>
                </a:path>
              </a:pathLst>
            </a:custGeom>
            <a:solidFill>
              <a:srgbClr val="91A8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9" name="Google Shape;3049;p82"/>
            <p:cNvSpPr/>
            <p:nvPr/>
          </p:nvSpPr>
          <p:spPr>
            <a:xfrm>
              <a:off x="8006475" y="2677450"/>
              <a:ext cx="335290" cy="120825"/>
            </a:xfrm>
            <a:custGeom>
              <a:rect b="b" l="l" r="r" t="t"/>
              <a:pathLst>
                <a:path extrusionOk="0" h="4609" w="12790">
                  <a:moveTo>
                    <a:pt x="6397" y="0"/>
                  </a:moveTo>
                  <a:cubicBezTo>
                    <a:pt x="6218" y="0"/>
                    <a:pt x="6041" y="54"/>
                    <a:pt x="5890" y="163"/>
                  </a:cubicBezTo>
                  <a:lnTo>
                    <a:pt x="173" y="4205"/>
                  </a:lnTo>
                  <a:cubicBezTo>
                    <a:pt x="0" y="4334"/>
                    <a:pt x="87" y="4609"/>
                    <a:pt x="303" y="4609"/>
                  </a:cubicBezTo>
                  <a:lnTo>
                    <a:pt x="12487" y="4609"/>
                  </a:lnTo>
                  <a:cubicBezTo>
                    <a:pt x="12703" y="4609"/>
                    <a:pt x="12790" y="4334"/>
                    <a:pt x="12617" y="4205"/>
                  </a:cubicBezTo>
                  <a:lnTo>
                    <a:pt x="6915" y="163"/>
                  </a:lnTo>
                  <a:cubicBezTo>
                    <a:pt x="6756" y="54"/>
                    <a:pt x="6576" y="0"/>
                    <a:pt x="6397" y="0"/>
                  </a:cubicBezTo>
                  <a:close/>
                </a:path>
              </a:pathLst>
            </a:custGeom>
            <a:solidFill>
              <a:srgbClr val="ADBD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0" name="Google Shape;3050;p82"/>
            <p:cNvSpPr/>
            <p:nvPr/>
          </p:nvSpPr>
          <p:spPr>
            <a:xfrm>
              <a:off x="8200283" y="2711163"/>
              <a:ext cx="56336" cy="40188"/>
            </a:xfrm>
            <a:custGeom>
              <a:rect b="b" l="l" r="r" t="t"/>
              <a:pathLst>
                <a:path extrusionOk="0" h="1533" w="2149">
                  <a:moveTo>
                    <a:pt x="312" y="0"/>
                  </a:moveTo>
                  <a:cubicBezTo>
                    <a:pt x="126" y="0"/>
                    <a:pt x="0" y="266"/>
                    <a:pt x="200" y="407"/>
                  </a:cubicBezTo>
                  <a:lnTo>
                    <a:pt x="1730" y="1489"/>
                  </a:lnTo>
                  <a:cubicBezTo>
                    <a:pt x="1759" y="1518"/>
                    <a:pt x="1803" y="1533"/>
                    <a:pt x="1846" y="1533"/>
                  </a:cubicBezTo>
                  <a:cubicBezTo>
                    <a:pt x="2062" y="1533"/>
                    <a:pt x="2149" y="1258"/>
                    <a:pt x="1976" y="1129"/>
                  </a:cubicBezTo>
                  <a:lnTo>
                    <a:pt x="446" y="46"/>
                  </a:lnTo>
                  <a:cubicBezTo>
                    <a:pt x="400" y="14"/>
                    <a:pt x="355" y="0"/>
                    <a:pt x="312" y="0"/>
                  </a:cubicBezTo>
                  <a:close/>
                </a:path>
              </a:pathLst>
            </a:custGeom>
            <a:solidFill>
              <a:srgbClr val="BB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1" name="Google Shape;3051;p82"/>
            <p:cNvSpPr/>
            <p:nvPr/>
          </p:nvSpPr>
          <p:spPr>
            <a:xfrm>
              <a:off x="8177187" y="2694883"/>
              <a:ext cx="22309" cy="15598"/>
            </a:xfrm>
            <a:custGeom>
              <a:rect b="b" l="l" r="r" t="t"/>
              <a:pathLst>
                <a:path extrusionOk="0" h="595" w="851">
                  <a:moveTo>
                    <a:pt x="326" y="0"/>
                  </a:moveTo>
                  <a:cubicBezTo>
                    <a:pt x="136" y="0"/>
                    <a:pt x="1" y="266"/>
                    <a:pt x="201" y="407"/>
                  </a:cubicBezTo>
                  <a:lnTo>
                    <a:pt x="417" y="566"/>
                  </a:lnTo>
                  <a:cubicBezTo>
                    <a:pt x="460" y="580"/>
                    <a:pt x="504" y="595"/>
                    <a:pt x="547" y="595"/>
                  </a:cubicBezTo>
                  <a:cubicBezTo>
                    <a:pt x="764" y="595"/>
                    <a:pt x="850" y="320"/>
                    <a:pt x="677" y="205"/>
                  </a:cubicBezTo>
                  <a:lnTo>
                    <a:pt x="460" y="46"/>
                  </a:lnTo>
                  <a:cubicBezTo>
                    <a:pt x="415" y="14"/>
                    <a:pt x="369" y="0"/>
                    <a:pt x="326" y="0"/>
                  </a:cubicBezTo>
                  <a:close/>
                </a:path>
              </a:pathLst>
            </a:custGeom>
            <a:solidFill>
              <a:srgbClr val="BB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2" name="Google Shape;3052;p82"/>
            <p:cNvSpPr/>
            <p:nvPr/>
          </p:nvSpPr>
          <p:spPr>
            <a:xfrm>
              <a:off x="8006475" y="2677398"/>
              <a:ext cx="174461" cy="120877"/>
            </a:xfrm>
            <a:custGeom>
              <a:rect b="b" l="l" r="r" t="t"/>
              <a:pathLst>
                <a:path extrusionOk="0" h="4611" w="6655">
                  <a:moveTo>
                    <a:pt x="6406" y="1"/>
                  </a:moveTo>
                  <a:cubicBezTo>
                    <a:pt x="6222" y="1"/>
                    <a:pt x="6039" y="55"/>
                    <a:pt x="5890" y="165"/>
                  </a:cubicBezTo>
                  <a:lnTo>
                    <a:pt x="173" y="4207"/>
                  </a:lnTo>
                  <a:cubicBezTo>
                    <a:pt x="0" y="4336"/>
                    <a:pt x="87" y="4611"/>
                    <a:pt x="303" y="4611"/>
                  </a:cubicBezTo>
                  <a:lnTo>
                    <a:pt x="2974" y="4611"/>
                  </a:lnTo>
                  <a:cubicBezTo>
                    <a:pt x="2844" y="4611"/>
                    <a:pt x="2801" y="4351"/>
                    <a:pt x="2902" y="4207"/>
                  </a:cubicBezTo>
                  <a:lnTo>
                    <a:pt x="6496" y="165"/>
                  </a:lnTo>
                  <a:cubicBezTo>
                    <a:pt x="6539" y="107"/>
                    <a:pt x="6583" y="64"/>
                    <a:pt x="6655" y="35"/>
                  </a:cubicBezTo>
                  <a:cubicBezTo>
                    <a:pt x="6574" y="12"/>
                    <a:pt x="6490" y="1"/>
                    <a:pt x="6406" y="1"/>
                  </a:cubicBezTo>
                  <a:close/>
                </a:path>
              </a:pathLst>
            </a:custGeom>
            <a:solidFill>
              <a:srgbClr val="94A5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3" name="Google Shape;3053;p82"/>
            <p:cNvSpPr/>
            <p:nvPr/>
          </p:nvSpPr>
          <p:spPr>
            <a:xfrm>
              <a:off x="8088213" y="2534500"/>
              <a:ext cx="23489" cy="17040"/>
            </a:xfrm>
            <a:custGeom>
              <a:rect b="b" l="l" r="r" t="t"/>
              <a:pathLst>
                <a:path extrusionOk="0" h="650" w="896">
                  <a:moveTo>
                    <a:pt x="0" y="0"/>
                  </a:moveTo>
                  <a:lnTo>
                    <a:pt x="0" y="520"/>
                  </a:lnTo>
                  <a:cubicBezTo>
                    <a:pt x="0" y="534"/>
                    <a:pt x="0" y="549"/>
                    <a:pt x="0" y="578"/>
                  </a:cubicBezTo>
                  <a:cubicBezTo>
                    <a:pt x="145" y="621"/>
                    <a:pt x="289" y="650"/>
                    <a:pt x="448" y="650"/>
                  </a:cubicBezTo>
                  <a:cubicBezTo>
                    <a:pt x="592" y="650"/>
                    <a:pt x="751" y="621"/>
                    <a:pt x="895" y="578"/>
                  </a:cubicBezTo>
                  <a:cubicBezTo>
                    <a:pt x="881" y="549"/>
                    <a:pt x="881" y="520"/>
                    <a:pt x="881" y="506"/>
                  </a:cubicBezTo>
                  <a:lnTo>
                    <a:pt x="881" y="0"/>
                  </a:lnTo>
                  <a:close/>
                </a:path>
              </a:pathLst>
            </a:custGeom>
            <a:solidFill>
              <a:srgbClr val="94A5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4" name="Google Shape;3054;p82"/>
            <p:cNvSpPr/>
            <p:nvPr/>
          </p:nvSpPr>
          <p:spPr>
            <a:xfrm>
              <a:off x="8076862" y="2494391"/>
              <a:ext cx="46191" cy="51486"/>
            </a:xfrm>
            <a:custGeom>
              <a:rect b="b" l="l" r="r" t="t"/>
              <a:pathLst>
                <a:path extrusionOk="0" h="1964" w="1762">
                  <a:moveTo>
                    <a:pt x="650" y="0"/>
                  </a:moveTo>
                  <a:cubicBezTo>
                    <a:pt x="289" y="0"/>
                    <a:pt x="0" y="289"/>
                    <a:pt x="0" y="650"/>
                  </a:cubicBezTo>
                  <a:lnTo>
                    <a:pt x="0" y="1097"/>
                  </a:lnTo>
                  <a:cubicBezTo>
                    <a:pt x="0" y="1574"/>
                    <a:pt x="390" y="1963"/>
                    <a:pt x="881" y="1963"/>
                  </a:cubicBezTo>
                  <a:cubicBezTo>
                    <a:pt x="1357" y="1963"/>
                    <a:pt x="1761" y="1574"/>
                    <a:pt x="1761" y="1097"/>
                  </a:cubicBezTo>
                  <a:lnTo>
                    <a:pt x="1761" y="650"/>
                  </a:lnTo>
                  <a:cubicBezTo>
                    <a:pt x="1761" y="289"/>
                    <a:pt x="1458" y="0"/>
                    <a:pt x="1097" y="0"/>
                  </a:cubicBezTo>
                  <a:close/>
                </a:path>
              </a:pathLst>
            </a:custGeom>
            <a:solidFill>
              <a:srgbClr val="BCC9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5" name="Google Shape;3055;p82"/>
            <p:cNvSpPr/>
            <p:nvPr/>
          </p:nvSpPr>
          <p:spPr>
            <a:xfrm>
              <a:off x="8076548" y="2494391"/>
              <a:ext cx="31746" cy="51644"/>
            </a:xfrm>
            <a:custGeom>
              <a:rect b="b" l="l" r="r" t="t"/>
              <a:pathLst>
                <a:path extrusionOk="0" h="1970" w="1211">
                  <a:moveTo>
                    <a:pt x="662" y="0"/>
                  </a:moveTo>
                  <a:cubicBezTo>
                    <a:pt x="301" y="0"/>
                    <a:pt x="12" y="289"/>
                    <a:pt x="12" y="664"/>
                  </a:cubicBezTo>
                  <a:lnTo>
                    <a:pt x="12" y="1097"/>
                  </a:lnTo>
                  <a:cubicBezTo>
                    <a:pt x="0" y="1600"/>
                    <a:pt x="415" y="1970"/>
                    <a:pt x="879" y="1970"/>
                  </a:cubicBezTo>
                  <a:cubicBezTo>
                    <a:pt x="989" y="1970"/>
                    <a:pt x="1100" y="1950"/>
                    <a:pt x="1210" y="1906"/>
                  </a:cubicBezTo>
                  <a:cubicBezTo>
                    <a:pt x="878" y="1776"/>
                    <a:pt x="662" y="1444"/>
                    <a:pt x="662" y="1097"/>
                  </a:cubicBezTo>
                  <a:lnTo>
                    <a:pt x="662" y="650"/>
                  </a:lnTo>
                  <a:cubicBezTo>
                    <a:pt x="662" y="332"/>
                    <a:pt x="893" y="72"/>
                    <a:pt x="1210" y="15"/>
                  </a:cubicBezTo>
                  <a:cubicBezTo>
                    <a:pt x="1167" y="0"/>
                    <a:pt x="1138" y="0"/>
                    <a:pt x="1095" y="0"/>
                  </a:cubicBezTo>
                  <a:close/>
                </a:path>
              </a:pathLst>
            </a:custGeom>
            <a:solidFill>
              <a:srgbClr val="AABB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6" name="Google Shape;3056;p82"/>
            <p:cNvSpPr/>
            <p:nvPr/>
          </p:nvSpPr>
          <p:spPr>
            <a:xfrm>
              <a:off x="8076862" y="2494391"/>
              <a:ext cx="45798" cy="23095"/>
            </a:xfrm>
            <a:custGeom>
              <a:rect b="b" l="l" r="r" t="t"/>
              <a:pathLst>
                <a:path extrusionOk="0" h="881" w="1747">
                  <a:moveTo>
                    <a:pt x="650" y="0"/>
                  </a:moveTo>
                  <a:cubicBezTo>
                    <a:pt x="289" y="0"/>
                    <a:pt x="0" y="289"/>
                    <a:pt x="0" y="650"/>
                  </a:cubicBezTo>
                  <a:cubicBezTo>
                    <a:pt x="563" y="809"/>
                    <a:pt x="1155" y="881"/>
                    <a:pt x="1747" y="881"/>
                  </a:cubicBezTo>
                  <a:lnTo>
                    <a:pt x="1747" y="650"/>
                  </a:lnTo>
                  <a:cubicBezTo>
                    <a:pt x="1747" y="289"/>
                    <a:pt x="1458" y="0"/>
                    <a:pt x="1097" y="0"/>
                  </a:cubicBezTo>
                  <a:close/>
                </a:path>
              </a:pathLst>
            </a:custGeom>
            <a:solidFill>
              <a:srgbClr val="5C72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7" name="Google Shape;3057;p82"/>
            <p:cNvSpPr/>
            <p:nvPr/>
          </p:nvSpPr>
          <p:spPr>
            <a:xfrm>
              <a:off x="8076862" y="2494391"/>
              <a:ext cx="31432" cy="20841"/>
            </a:xfrm>
            <a:custGeom>
              <a:rect b="b" l="l" r="r" t="t"/>
              <a:pathLst>
                <a:path extrusionOk="0" h="795" w="1199">
                  <a:moveTo>
                    <a:pt x="650" y="0"/>
                  </a:moveTo>
                  <a:cubicBezTo>
                    <a:pt x="289" y="0"/>
                    <a:pt x="0" y="289"/>
                    <a:pt x="0" y="664"/>
                  </a:cubicBezTo>
                  <a:cubicBezTo>
                    <a:pt x="202" y="722"/>
                    <a:pt x="433" y="765"/>
                    <a:pt x="650" y="794"/>
                  </a:cubicBezTo>
                  <a:lnTo>
                    <a:pt x="650" y="650"/>
                  </a:lnTo>
                  <a:cubicBezTo>
                    <a:pt x="650" y="332"/>
                    <a:pt x="881" y="72"/>
                    <a:pt x="1198" y="15"/>
                  </a:cubicBezTo>
                  <a:cubicBezTo>
                    <a:pt x="1155" y="0"/>
                    <a:pt x="1126" y="0"/>
                    <a:pt x="1083" y="0"/>
                  </a:cubicBezTo>
                  <a:close/>
                </a:path>
              </a:pathLst>
            </a:custGeom>
            <a:solidFill>
              <a:srgbClr val="667A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8" name="Google Shape;3058;p82"/>
            <p:cNvSpPr/>
            <p:nvPr/>
          </p:nvSpPr>
          <p:spPr>
            <a:xfrm>
              <a:off x="8065511" y="2553794"/>
              <a:ext cx="112017" cy="89708"/>
            </a:xfrm>
            <a:custGeom>
              <a:rect b="b" l="l" r="r" t="t"/>
              <a:pathLst>
                <a:path extrusionOk="0" h="3422" w="4273">
                  <a:moveTo>
                    <a:pt x="2007" y="0"/>
                  </a:moveTo>
                  <a:cubicBezTo>
                    <a:pt x="1829" y="237"/>
                    <a:pt x="1565" y="356"/>
                    <a:pt x="1301" y="356"/>
                  </a:cubicBezTo>
                  <a:cubicBezTo>
                    <a:pt x="1049" y="356"/>
                    <a:pt x="797" y="248"/>
                    <a:pt x="621" y="29"/>
                  </a:cubicBezTo>
                  <a:lnTo>
                    <a:pt x="260" y="188"/>
                  </a:lnTo>
                  <a:cubicBezTo>
                    <a:pt x="101" y="260"/>
                    <a:pt x="0" y="419"/>
                    <a:pt x="0" y="592"/>
                  </a:cubicBezTo>
                  <a:lnTo>
                    <a:pt x="0" y="3422"/>
                  </a:lnTo>
                  <a:lnTo>
                    <a:pt x="2194" y="3422"/>
                  </a:lnTo>
                  <a:lnTo>
                    <a:pt x="2194" y="1141"/>
                  </a:lnTo>
                  <a:lnTo>
                    <a:pt x="2714" y="1762"/>
                  </a:lnTo>
                  <a:cubicBezTo>
                    <a:pt x="2797" y="1870"/>
                    <a:pt x="2923" y="1925"/>
                    <a:pt x="3051" y="1925"/>
                  </a:cubicBezTo>
                  <a:cubicBezTo>
                    <a:pt x="3145" y="1925"/>
                    <a:pt x="3241" y="1895"/>
                    <a:pt x="3320" y="1834"/>
                  </a:cubicBezTo>
                  <a:lnTo>
                    <a:pt x="4273" y="1069"/>
                  </a:lnTo>
                  <a:lnTo>
                    <a:pt x="3970" y="636"/>
                  </a:lnTo>
                  <a:lnTo>
                    <a:pt x="3104" y="1228"/>
                  </a:lnTo>
                  <a:lnTo>
                    <a:pt x="2483" y="275"/>
                  </a:lnTo>
                  <a:cubicBezTo>
                    <a:pt x="2425" y="188"/>
                    <a:pt x="2353" y="116"/>
                    <a:pt x="2252" y="87"/>
                  </a:cubicBezTo>
                  <a:lnTo>
                    <a:pt x="2007" y="0"/>
                  </a:lnTo>
                  <a:close/>
                </a:path>
              </a:pathLst>
            </a:custGeom>
            <a:solidFill>
              <a:srgbClr val="ADBD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9" name="Google Shape;3059;p82"/>
            <p:cNvSpPr/>
            <p:nvPr/>
          </p:nvSpPr>
          <p:spPr>
            <a:xfrm>
              <a:off x="8122634" y="2560977"/>
              <a:ext cx="54527" cy="43176"/>
            </a:xfrm>
            <a:custGeom>
              <a:rect b="b" l="l" r="r" t="t"/>
              <a:pathLst>
                <a:path extrusionOk="0" h="1647" w="2080">
                  <a:moveTo>
                    <a:pt x="318" y="1"/>
                  </a:moveTo>
                  <a:lnTo>
                    <a:pt x="131" y="318"/>
                  </a:lnTo>
                  <a:cubicBezTo>
                    <a:pt x="44" y="448"/>
                    <a:pt x="1" y="607"/>
                    <a:pt x="1" y="766"/>
                  </a:cubicBezTo>
                  <a:lnTo>
                    <a:pt x="1" y="867"/>
                  </a:lnTo>
                  <a:lnTo>
                    <a:pt x="521" y="1488"/>
                  </a:lnTo>
                  <a:cubicBezTo>
                    <a:pt x="614" y="1590"/>
                    <a:pt x="743" y="1647"/>
                    <a:pt x="871" y="1647"/>
                  </a:cubicBezTo>
                  <a:cubicBezTo>
                    <a:pt x="961" y="1647"/>
                    <a:pt x="1050" y="1619"/>
                    <a:pt x="1127" y="1560"/>
                  </a:cubicBezTo>
                  <a:lnTo>
                    <a:pt x="2080" y="795"/>
                  </a:lnTo>
                  <a:lnTo>
                    <a:pt x="1791" y="362"/>
                  </a:lnTo>
                  <a:lnTo>
                    <a:pt x="925" y="954"/>
                  </a:lnTo>
                  <a:lnTo>
                    <a:pt x="318" y="1"/>
                  </a:lnTo>
                  <a:close/>
                </a:path>
              </a:pathLst>
            </a:custGeom>
            <a:solidFill>
              <a:srgbClr val="94A5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0" name="Google Shape;3060;p82"/>
            <p:cNvSpPr/>
            <p:nvPr/>
          </p:nvSpPr>
          <p:spPr>
            <a:xfrm>
              <a:off x="8065511" y="2560977"/>
              <a:ext cx="17040" cy="94269"/>
            </a:xfrm>
            <a:custGeom>
              <a:rect b="b" l="l" r="r" t="t"/>
              <a:pathLst>
                <a:path extrusionOk="0" h="3596" w="650">
                  <a:moveTo>
                    <a:pt x="130" y="1"/>
                  </a:moveTo>
                  <a:cubicBezTo>
                    <a:pt x="43" y="87"/>
                    <a:pt x="0" y="203"/>
                    <a:pt x="0" y="318"/>
                  </a:cubicBezTo>
                  <a:lnTo>
                    <a:pt x="0" y="3379"/>
                  </a:lnTo>
                  <a:cubicBezTo>
                    <a:pt x="0" y="3494"/>
                    <a:pt x="87" y="3595"/>
                    <a:pt x="217" y="3595"/>
                  </a:cubicBezTo>
                  <a:lnTo>
                    <a:pt x="650" y="3595"/>
                  </a:lnTo>
                  <a:lnTo>
                    <a:pt x="650" y="795"/>
                  </a:lnTo>
                  <a:cubicBezTo>
                    <a:pt x="650" y="621"/>
                    <a:pt x="578" y="448"/>
                    <a:pt x="462" y="333"/>
                  </a:cubicBezTo>
                  <a:lnTo>
                    <a:pt x="130" y="1"/>
                  </a:lnTo>
                  <a:close/>
                </a:path>
              </a:pathLst>
            </a:custGeom>
            <a:solidFill>
              <a:srgbClr val="94A5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1" name="Google Shape;3061;p82"/>
            <p:cNvSpPr/>
            <p:nvPr/>
          </p:nvSpPr>
          <p:spPr>
            <a:xfrm>
              <a:off x="8071174" y="2654827"/>
              <a:ext cx="11377" cy="11377"/>
            </a:xfrm>
            <a:custGeom>
              <a:rect b="b" l="l" r="r" t="t"/>
              <a:pathLst>
                <a:path extrusionOk="0" h="434" w="434">
                  <a:moveTo>
                    <a:pt x="1" y="1"/>
                  </a:moveTo>
                  <a:lnTo>
                    <a:pt x="1" y="217"/>
                  </a:lnTo>
                  <a:cubicBezTo>
                    <a:pt x="1" y="347"/>
                    <a:pt x="102" y="434"/>
                    <a:pt x="217" y="434"/>
                  </a:cubicBezTo>
                  <a:lnTo>
                    <a:pt x="347" y="434"/>
                  </a:lnTo>
                  <a:cubicBezTo>
                    <a:pt x="390" y="434"/>
                    <a:pt x="434" y="405"/>
                    <a:pt x="434" y="347"/>
                  </a:cubicBezTo>
                  <a:lnTo>
                    <a:pt x="434" y="1"/>
                  </a:lnTo>
                  <a:close/>
                </a:path>
              </a:pathLst>
            </a:custGeom>
            <a:solidFill>
              <a:srgbClr val="AABB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62" name="Google Shape;3062;p82"/>
          <p:cNvGrpSpPr/>
          <p:nvPr/>
        </p:nvGrpSpPr>
        <p:grpSpPr>
          <a:xfrm>
            <a:off x="5596661" y="2909139"/>
            <a:ext cx="394326" cy="349682"/>
            <a:chOff x="5596661" y="2909139"/>
            <a:chExt cx="394326" cy="349682"/>
          </a:xfrm>
        </p:grpSpPr>
        <p:sp>
          <p:nvSpPr>
            <p:cNvPr id="3063" name="Google Shape;3063;p82"/>
            <p:cNvSpPr/>
            <p:nvPr/>
          </p:nvSpPr>
          <p:spPr>
            <a:xfrm>
              <a:off x="5762025" y="2909139"/>
              <a:ext cx="228962" cy="190740"/>
            </a:xfrm>
            <a:custGeom>
              <a:rect b="b" l="l" r="r" t="t"/>
              <a:pathLst>
                <a:path extrusionOk="0" h="7276" w="8734">
                  <a:moveTo>
                    <a:pt x="491" y="0"/>
                  </a:moveTo>
                  <a:cubicBezTo>
                    <a:pt x="217" y="0"/>
                    <a:pt x="0" y="217"/>
                    <a:pt x="0" y="477"/>
                  </a:cubicBezTo>
                  <a:lnTo>
                    <a:pt x="0" y="6785"/>
                  </a:lnTo>
                  <a:cubicBezTo>
                    <a:pt x="0" y="7059"/>
                    <a:pt x="217" y="7276"/>
                    <a:pt x="491" y="7276"/>
                  </a:cubicBezTo>
                  <a:lnTo>
                    <a:pt x="8243" y="7276"/>
                  </a:lnTo>
                  <a:cubicBezTo>
                    <a:pt x="8517" y="7276"/>
                    <a:pt x="8734" y="7059"/>
                    <a:pt x="8734" y="6785"/>
                  </a:cubicBezTo>
                  <a:lnTo>
                    <a:pt x="8734" y="477"/>
                  </a:lnTo>
                  <a:cubicBezTo>
                    <a:pt x="8734" y="217"/>
                    <a:pt x="8517" y="0"/>
                    <a:pt x="8243" y="0"/>
                  </a:cubicBezTo>
                  <a:close/>
                </a:path>
              </a:pathLst>
            </a:custGeom>
            <a:solidFill>
              <a:srgbClr val="EFF1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4" name="Google Shape;3064;p82"/>
            <p:cNvSpPr/>
            <p:nvPr/>
          </p:nvSpPr>
          <p:spPr>
            <a:xfrm>
              <a:off x="5597395" y="3061631"/>
              <a:ext cx="113957" cy="114324"/>
            </a:xfrm>
            <a:custGeom>
              <a:rect b="b" l="l" r="r" t="t"/>
              <a:pathLst>
                <a:path extrusionOk="0" h="4361" w="4347">
                  <a:moveTo>
                    <a:pt x="2181" y="1"/>
                  </a:moveTo>
                  <a:cubicBezTo>
                    <a:pt x="1228" y="1"/>
                    <a:pt x="521" y="766"/>
                    <a:pt x="448" y="1690"/>
                  </a:cubicBezTo>
                  <a:cubicBezTo>
                    <a:pt x="391" y="2368"/>
                    <a:pt x="246" y="3032"/>
                    <a:pt x="44" y="3682"/>
                  </a:cubicBezTo>
                  <a:cubicBezTo>
                    <a:pt x="1" y="3797"/>
                    <a:pt x="44" y="3942"/>
                    <a:pt x="174" y="3985"/>
                  </a:cubicBezTo>
                  <a:cubicBezTo>
                    <a:pt x="564" y="4173"/>
                    <a:pt x="997" y="4302"/>
                    <a:pt x="1430" y="4360"/>
                  </a:cubicBezTo>
                  <a:lnTo>
                    <a:pt x="2903" y="4360"/>
                  </a:lnTo>
                  <a:cubicBezTo>
                    <a:pt x="3350" y="4302"/>
                    <a:pt x="3769" y="4173"/>
                    <a:pt x="4173" y="3985"/>
                  </a:cubicBezTo>
                  <a:cubicBezTo>
                    <a:pt x="4288" y="3942"/>
                    <a:pt x="4346" y="3797"/>
                    <a:pt x="4303" y="3682"/>
                  </a:cubicBezTo>
                  <a:cubicBezTo>
                    <a:pt x="4101" y="3032"/>
                    <a:pt x="3956" y="2368"/>
                    <a:pt x="3899" y="1690"/>
                  </a:cubicBezTo>
                  <a:cubicBezTo>
                    <a:pt x="3826" y="766"/>
                    <a:pt x="3133" y="1"/>
                    <a:pt x="2181" y="1"/>
                  </a:cubicBezTo>
                  <a:close/>
                </a:path>
              </a:pathLst>
            </a:custGeom>
            <a:solidFill>
              <a:srgbClr val="667A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5" name="Google Shape;3065;p82"/>
            <p:cNvSpPr/>
            <p:nvPr/>
          </p:nvSpPr>
          <p:spPr>
            <a:xfrm>
              <a:off x="5628434" y="3061631"/>
              <a:ext cx="82918" cy="114324"/>
            </a:xfrm>
            <a:custGeom>
              <a:rect b="b" l="l" r="r" t="t"/>
              <a:pathLst>
                <a:path extrusionOk="0" h="4361" w="3163">
                  <a:moveTo>
                    <a:pt x="997" y="1"/>
                  </a:moveTo>
                  <a:cubicBezTo>
                    <a:pt x="275" y="1"/>
                    <a:pt x="1" y="997"/>
                    <a:pt x="636" y="1372"/>
                  </a:cubicBezTo>
                  <a:cubicBezTo>
                    <a:pt x="650" y="1387"/>
                    <a:pt x="665" y="1387"/>
                    <a:pt x="694" y="1401"/>
                  </a:cubicBezTo>
                  <a:lnTo>
                    <a:pt x="1242" y="4360"/>
                  </a:lnTo>
                  <a:lnTo>
                    <a:pt x="1733" y="4360"/>
                  </a:lnTo>
                  <a:cubicBezTo>
                    <a:pt x="2166" y="4302"/>
                    <a:pt x="2599" y="4173"/>
                    <a:pt x="3003" y="3985"/>
                  </a:cubicBezTo>
                  <a:cubicBezTo>
                    <a:pt x="3119" y="3942"/>
                    <a:pt x="3162" y="3797"/>
                    <a:pt x="3119" y="3682"/>
                  </a:cubicBezTo>
                  <a:cubicBezTo>
                    <a:pt x="2917" y="3032"/>
                    <a:pt x="2772" y="2368"/>
                    <a:pt x="2715" y="1690"/>
                  </a:cubicBezTo>
                  <a:cubicBezTo>
                    <a:pt x="2642" y="766"/>
                    <a:pt x="1949" y="1"/>
                    <a:pt x="997" y="1"/>
                  </a:cubicBezTo>
                  <a:close/>
                </a:path>
              </a:pathLst>
            </a:custGeom>
            <a:solidFill>
              <a:srgbClr val="5C72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6" name="Google Shape;3066;p82"/>
            <p:cNvSpPr/>
            <p:nvPr/>
          </p:nvSpPr>
          <p:spPr>
            <a:xfrm>
              <a:off x="5596661" y="3067032"/>
              <a:ext cx="216483" cy="191789"/>
            </a:xfrm>
            <a:custGeom>
              <a:rect b="b" l="l" r="r" t="t"/>
              <a:pathLst>
                <a:path extrusionOk="0" h="7316" w="8258">
                  <a:moveTo>
                    <a:pt x="8070" y="0"/>
                  </a:moveTo>
                  <a:cubicBezTo>
                    <a:pt x="8023" y="0"/>
                    <a:pt x="7976" y="19"/>
                    <a:pt x="7940" y="55"/>
                  </a:cubicBezTo>
                  <a:lnTo>
                    <a:pt x="3782" y="4024"/>
                  </a:lnTo>
                  <a:cubicBezTo>
                    <a:pt x="3696" y="4096"/>
                    <a:pt x="3566" y="4154"/>
                    <a:pt x="3450" y="4154"/>
                  </a:cubicBezTo>
                  <a:lnTo>
                    <a:pt x="3407" y="4154"/>
                  </a:lnTo>
                  <a:cubicBezTo>
                    <a:pt x="3133" y="4154"/>
                    <a:pt x="2916" y="3938"/>
                    <a:pt x="2916" y="3663"/>
                  </a:cubicBezTo>
                  <a:lnTo>
                    <a:pt x="2916" y="3202"/>
                  </a:lnTo>
                  <a:lnTo>
                    <a:pt x="1458" y="3202"/>
                  </a:lnTo>
                  <a:lnTo>
                    <a:pt x="1458" y="3678"/>
                  </a:lnTo>
                  <a:cubicBezTo>
                    <a:pt x="1458" y="3866"/>
                    <a:pt x="1357" y="4024"/>
                    <a:pt x="1198" y="4111"/>
                  </a:cubicBezTo>
                  <a:lnTo>
                    <a:pt x="404" y="4501"/>
                  </a:lnTo>
                  <a:cubicBezTo>
                    <a:pt x="159" y="4631"/>
                    <a:pt x="0" y="4876"/>
                    <a:pt x="0" y="5150"/>
                  </a:cubicBezTo>
                  <a:lnTo>
                    <a:pt x="0" y="7070"/>
                  </a:lnTo>
                  <a:cubicBezTo>
                    <a:pt x="0" y="7200"/>
                    <a:pt x="116" y="7316"/>
                    <a:pt x="246" y="7316"/>
                  </a:cubicBezTo>
                  <a:lnTo>
                    <a:pt x="3161" y="7316"/>
                  </a:lnTo>
                  <a:cubicBezTo>
                    <a:pt x="3291" y="7316"/>
                    <a:pt x="3392" y="7200"/>
                    <a:pt x="3392" y="7070"/>
                  </a:cubicBezTo>
                  <a:lnTo>
                    <a:pt x="3392" y="6262"/>
                  </a:lnTo>
                  <a:cubicBezTo>
                    <a:pt x="3392" y="6002"/>
                    <a:pt x="3494" y="5757"/>
                    <a:pt x="3681" y="5583"/>
                  </a:cubicBezTo>
                  <a:lnTo>
                    <a:pt x="7810" y="1455"/>
                  </a:lnTo>
                  <a:cubicBezTo>
                    <a:pt x="7925" y="1325"/>
                    <a:pt x="7983" y="1152"/>
                    <a:pt x="7940" y="993"/>
                  </a:cubicBezTo>
                  <a:lnTo>
                    <a:pt x="7853" y="646"/>
                  </a:lnTo>
                  <a:lnTo>
                    <a:pt x="8185" y="300"/>
                  </a:lnTo>
                  <a:cubicBezTo>
                    <a:pt x="8257" y="228"/>
                    <a:pt x="8257" y="112"/>
                    <a:pt x="8199" y="55"/>
                  </a:cubicBezTo>
                  <a:cubicBezTo>
                    <a:pt x="8163" y="19"/>
                    <a:pt x="8116" y="0"/>
                    <a:pt x="8070" y="0"/>
                  </a:cubicBezTo>
                  <a:close/>
                </a:path>
              </a:pathLst>
            </a:custGeom>
            <a:solidFill>
              <a:srgbClr val="AABB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7" name="Google Shape;3067;p82"/>
            <p:cNvSpPr/>
            <p:nvPr/>
          </p:nvSpPr>
          <p:spPr>
            <a:xfrm>
              <a:off x="5596661" y="3095318"/>
              <a:ext cx="197163" cy="163136"/>
            </a:xfrm>
            <a:custGeom>
              <a:rect b="b" l="l" r="r" t="t"/>
              <a:pathLst>
                <a:path extrusionOk="0" h="6223" w="7521">
                  <a:moveTo>
                    <a:pt x="6871" y="1"/>
                  </a:moveTo>
                  <a:lnTo>
                    <a:pt x="3782" y="2945"/>
                  </a:lnTo>
                  <a:cubicBezTo>
                    <a:pt x="3696" y="3032"/>
                    <a:pt x="3566" y="3075"/>
                    <a:pt x="3450" y="3075"/>
                  </a:cubicBezTo>
                  <a:lnTo>
                    <a:pt x="3306" y="3075"/>
                  </a:lnTo>
                  <a:cubicBezTo>
                    <a:pt x="3096" y="3561"/>
                    <a:pt x="2642" y="3806"/>
                    <a:pt x="2189" y="3806"/>
                  </a:cubicBezTo>
                  <a:cubicBezTo>
                    <a:pt x="1740" y="3806"/>
                    <a:pt x="1291" y="3564"/>
                    <a:pt x="1083" y="3075"/>
                  </a:cubicBezTo>
                  <a:lnTo>
                    <a:pt x="404" y="3422"/>
                  </a:lnTo>
                  <a:cubicBezTo>
                    <a:pt x="159" y="3537"/>
                    <a:pt x="0" y="3797"/>
                    <a:pt x="0" y="4071"/>
                  </a:cubicBezTo>
                  <a:lnTo>
                    <a:pt x="0" y="5991"/>
                  </a:lnTo>
                  <a:cubicBezTo>
                    <a:pt x="0" y="6121"/>
                    <a:pt x="116" y="6222"/>
                    <a:pt x="246" y="6222"/>
                  </a:cubicBezTo>
                  <a:lnTo>
                    <a:pt x="3161" y="6222"/>
                  </a:lnTo>
                  <a:cubicBezTo>
                    <a:pt x="3291" y="6222"/>
                    <a:pt x="3392" y="6121"/>
                    <a:pt x="3392" y="5991"/>
                  </a:cubicBezTo>
                  <a:lnTo>
                    <a:pt x="3392" y="5183"/>
                  </a:lnTo>
                  <a:cubicBezTo>
                    <a:pt x="3392" y="4923"/>
                    <a:pt x="3494" y="4678"/>
                    <a:pt x="3681" y="4504"/>
                  </a:cubicBezTo>
                  <a:lnTo>
                    <a:pt x="7521" y="665"/>
                  </a:lnTo>
                  <a:lnTo>
                    <a:pt x="6871" y="1"/>
                  </a:lnTo>
                  <a:close/>
                </a:path>
              </a:pathLst>
            </a:custGeom>
            <a:solidFill>
              <a:srgbClr val="EFF1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8" name="Google Shape;3068;p82"/>
            <p:cNvSpPr/>
            <p:nvPr/>
          </p:nvSpPr>
          <p:spPr>
            <a:xfrm>
              <a:off x="5633362" y="3150946"/>
              <a:ext cx="41262" cy="22361"/>
            </a:xfrm>
            <a:custGeom>
              <a:rect b="b" l="l" r="r" t="t"/>
              <a:pathLst>
                <a:path extrusionOk="0" h="853" w="1574">
                  <a:moveTo>
                    <a:pt x="58" y="1"/>
                  </a:moveTo>
                  <a:lnTo>
                    <a:pt x="58" y="477"/>
                  </a:lnTo>
                  <a:cubicBezTo>
                    <a:pt x="58" y="549"/>
                    <a:pt x="44" y="621"/>
                    <a:pt x="0" y="693"/>
                  </a:cubicBezTo>
                  <a:cubicBezTo>
                    <a:pt x="246" y="794"/>
                    <a:pt x="520" y="852"/>
                    <a:pt x="794" y="852"/>
                  </a:cubicBezTo>
                  <a:cubicBezTo>
                    <a:pt x="1054" y="852"/>
                    <a:pt x="1314" y="794"/>
                    <a:pt x="1574" y="679"/>
                  </a:cubicBezTo>
                  <a:cubicBezTo>
                    <a:pt x="1531" y="621"/>
                    <a:pt x="1516" y="549"/>
                    <a:pt x="1516" y="477"/>
                  </a:cubicBezTo>
                  <a:lnTo>
                    <a:pt x="1516" y="1"/>
                  </a:lnTo>
                  <a:close/>
                </a:path>
              </a:pathLst>
            </a:custGeom>
            <a:solidFill>
              <a:srgbClr val="94A5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9" name="Google Shape;3069;p82"/>
            <p:cNvSpPr/>
            <p:nvPr/>
          </p:nvSpPr>
          <p:spPr>
            <a:xfrm>
              <a:off x="5615562" y="3098149"/>
              <a:ext cx="76469" cy="62654"/>
            </a:xfrm>
            <a:custGeom>
              <a:rect b="b" l="l" r="r" t="t"/>
              <a:pathLst>
                <a:path extrusionOk="0" h="2390" w="2917">
                  <a:moveTo>
                    <a:pt x="1126" y="1"/>
                  </a:moveTo>
                  <a:cubicBezTo>
                    <a:pt x="1032" y="1"/>
                    <a:pt x="946" y="57"/>
                    <a:pt x="910" y="152"/>
                  </a:cubicBezTo>
                  <a:cubicBezTo>
                    <a:pt x="824" y="311"/>
                    <a:pt x="708" y="455"/>
                    <a:pt x="578" y="585"/>
                  </a:cubicBezTo>
                  <a:cubicBezTo>
                    <a:pt x="448" y="701"/>
                    <a:pt x="304" y="787"/>
                    <a:pt x="145" y="874"/>
                  </a:cubicBezTo>
                  <a:cubicBezTo>
                    <a:pt x="44" y="917"/>
                    <a:pt x="1" y="1018"/>
                    <a:pt x="15" y="1120"/>
                  </a:cubicBezTo>
                  <a:cubicBezTo>
                    <a:pt x="116" y="1856"/>
                    <a:pt x="723" y="2390"/>
                    <a:pt x="1459" y="2390"/>
                  </a:cubicBezTo>
                  <a:cubicBezTo>
                    <a:pt x="2210" y="2390"/>
                    <a:pt x="2845" y="1798"/>
                    <a:pt x="2902" y="1047"/>
                  </a:cubicBezTo>
                  <a:cubicBezTo>
                    <a:pt x="2917" y="975"/>
                    <a:pt x="2874" y="903"/>
                    <a:pt x="2830" y="860"/>
                  </a:cubicBezTo>
                  <a:cubicBezTo>
                    <a:pt x="2339" y="455"/>
                    <a:pt x="1776" y="167"/>
                    <a:pt x="1185" y="8"/>
                  </a:cubicBezTo>
                  <a:cubicBezTo>
                    <a:pt x="1165" y="3"/>
                    <a:pt x="1145" y="1"/>
                    <a:pt x="1126" y="1"/>
                  </a:cubicBezTo>
                  <a:close/>
                </a:path>
              </a:pathLst>
            </a:custGeom>
            <a:solidFill>
              <a:srgbClr val="BCC9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0" name="Google Shape;3070;p82"/>
            <p:cNvSpPr/>
            <p:nvPr/>
          </p:nvSpPr>
          <p:spPr>
            <a:xfrm>
              <a:off x="5615562" y="3098149"/>
              <a:ext cx="76469" cy="61894"/>
            </a:xfrm>
            <a:custGeom>
              <a:rect b="b" l="l" r="r" t="t"/>
              <a:pathLst>
                <a:path extrusionOk="0" h="2361" w="2917">
                  <a:moveTo>
                    <a:pt x="1125" y="1"/>
                  </a:moveTo>
                  <a:cubicBezTo>
                    <a:pt x="1031" y="1"/>
                    <a:pt x="946" y="54"/>
                    <a:pt x="910" y="138"/>
                  </a:cubicBezTo>
                  <a:cubicBezTo>
                    <a:pt x="853" y="268"/>
                    <a:pt x="766" y="369"/>
                    <a:pt x="679" y="470"/>
                  </a:cubicBezTo>
                  <a:cubicBezTo>
                    <a:pt x="650" y="499"/>
                    <a:pt x="607" y="542"/>
                    <a:pt x="578" y="585"/>
                  </a:cubicBezTo>
                  <a:cubicBezTo>
                    <a:pt x="448" y="686"/>
                    <a:pt x="304" y="787"/>
                    <a:pt x="145" y="874"/>
                  </a:cubicBezTo>
                  <a:cubicBezTo>
                    <a:pt x="44" y="917"/>
                    <a:pt x="1" y="1018"/>
                    <a:pt x="15" y="1120"/>
                  </a:cubicBezTo>
                  <a:cubicBezTo>
                    <a:pt x="102" y="1755"/>
                    <a:pt x="593" y="2274"/>
                    <a:pt x="1242" y="2361"/>
                  </a:cubicBezTo>
                  <a:cubicBezTo>
                    <a:pt x="910" y="2173"/>
                    <a:pt x="708" y="1798"/>
                    <a:pt x="723" y="1423"/>
                  </a:cubicBezTo>
                  <a:lnTo>
                    <a:pt x="723" y="1076"/>
                  </a:lnTo>
                  <a:cubicBezTo>
                    <a:pt x="780" y="1033"/>
                    <a:pt x="838" y="990"/>
                    <a:pt x="896" y="946"/>
                  </a:cubicBezTo>
                  <a:cubicBezTo>
                    <a:pt x="1026" y="816"/>
                    <a:pt x="1141" y="686"/>
                    <a:pt x="1242" y="528"/>
                  </a:cubicBezTo>
                  <a:cubicBezTo>
                    <a:pt x="1704" y="672"/>
                    <a:pt x="2137" y="903"/>
                    <a:pt x="2498" y="1221"/>
                  </a:cubicBezTo>
                  <a:cubicBezTo>
                    <a:pt x="2542" y="1264"/>
                    <a:pt x="2657" y="1365"/>
                    <a:pt x="2801" y="1495"/>
                  </a:cubicBezTo>
                  <a:cubicBezTo>
                    <a:pt x="2859" y="1350"/>
                    <a:pt x="2888" y="1192"/>
                    <a:pt x="2902" y="1047"/>
                  </a:cubicBezTo>
                  <a:cubicBezTo>
                    <a:pt x="2917" y="975"/>
                    <a:pt x="2874" y="903"/>
                    <a:pt x="2830" y="860"/>
                  </a:cubicBezTo>
                  <a:cubicBezTo>
                    <a:pt x="2339" y="455"/>
                    <a:pt x="1776" y="167"/>
                    <a:pt x="1185" y="8"/>
                  </a:cubicBezTo>
                  <a:cubicBezTo>
                    <a:pt x="1164" y="3"/>
                    <a:pt x="1144" y="1"/>
                    <a:pt x="1125" y="1"/>
                  </a:cubicBezTo>
                  <a:close/>
                </a:path>
              </a:pathLst>
            </a:custGeom>
            <a:solidFill>
              <a:srgbClr val="AABB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1" name="Google Shape;3071;p82"/>
            <p:cNvSpPr/>
            <p:nvPr/>
          </p:nvSpPr>
          <p:spPr>
            <a:xfrm>
              <a:off x="5596661" y="3191815"/>
              <a:ext cx="25743" cy="66639"/>
            </a:xfrm>
            <a:custGeom>
              <a:rect b="b" l="l" r="r" t="t"/>
              <a:pathLst>
                <a:path extrusionOk="0" h="2542" w="982">
                  <a:moveTo>
                    <a:pt x="116" y="1"/>
                  </a:moveTo>
                  <a:cubicBezTo>
                    <a:pt x="43" y="116"/>
                    <a:pt x="0" y="246"/>
                    <a:pt x="0" y="390"/>
                  </a:cubicBezTo>
                  <a:lnTo>
                    <a:pt x="0" y="2310"/>
                  </a:lnTo>
                  <a:cubicBezTo>
                    <a:pt x="0" y="2440"/>
                    <a:pt x="116" y="2541"/>
                    <a:pt x="246" y="2541"/>
                  </a:cubicBezTo>
                  <a:lnTo>
                    <a:pt x="967" y="2541"/>
                  </a:lnTo>
                  <a:lnTo>
                    <a:pt x="982" y="1256"/>
                  </a:lnTo>
                  <a:cubicBezTo>
                    <a:pt x="982" y="997"/>
                    <a:pt x="866" y="751"/>
                    <a:pt x="693" y="564"/>
                  </a:cubicBezTo>
                  <a:lnTo>
                    <a:pt x="116" y="1"/>
                  </a:lnTo>
                  <a:close/>
                </a:path>
              </a:pathLst>
            </a:custGeom>
            <a:solidFill>
              <a:srgbClr val="A9BA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2" name="Google Shape;3072;p82"/>
            <p:cNvSpPr/>
            <p:nvPr/>
          </p:nvSpPr>
          <p:spPr>
            <a:xfrm>
              <a:off x="5819174" y="2953416"/>
              <a:ext cx="114297" cy="114691"/>
            </a:xfrm>
            <a:custGeom>
              <a:rect b="b" l="l" r="r" t="t"/>
              <a:pathLst>
                <a:path extrusionOk="0" h="4375" w="4360">
                  <a:moveTo>
                    <a:pt x="2180" y="0"/>
                  </a:moveTo>
                  <a:cubicBezTo>
                    <a:pt x="982" y="0"/>
                    <a:pt x="0" y="982"/>
                    <a:pt x="0" y="2180"/>
                  </a:cubicBezTo>
                  <a:cubicBezTo>
                    <a:pt x="0" y="3393"/>
                    <a:pt x="982" y="4374"/>
                    <a:pt x="2180" y="4374"/>
                  </a:cubicBezTo>
                  <a:cubicBezTo>
                    <a:pt x="3393" y="4374"/>
                    <a:pt x="4360" y="3393"/>
                    <a:pt x="4360" y="2180"/>
                  </a:cubicBezTo>
                  <a:cubicBezTo>
                    <a:pt x="4360" y="982"/>
                    <a:pt x="3393" y="0"/>
                    <a:pt x="2180" y="0"/>
                  </a:cubicBezTo>
                  <a:close/>
                </a:path>
              </a:pathLst>
            </a:custGeom>
            <a:solidFill>
              <a:srgbClr val="9AAA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3" name="Google Shape;3073;p82"/>
            <p:cNvSpPr/>
            <p:nvPr/>
          </p:nvSpPr>
          <p:spPr>
            <a:xfrm>
              <a:off x="5838075" y="2972710"/>
              <a:ext cx="76469" cy="76076"/>
            </a:xfrm>
            <a:custGeom>
              <a:rect b="b" l="l" r="r" t="t"/>
              <a:pathLst>
                <a:path extrusionOk="0" h="2902" w="2917">
                  <a:moveTo>
                    <a:pt x="1459" y="0"/>
                  </a:moveTo>
                  <a:cubicBezTo>
                    <a:pt x="665" y="0"/>
                    <a:pt x="1" y="650"/>
                    <a:pt x="1" y="1444"/>
                  </a:cubicBezTo>
                  <a:cubicBezTo>
                    <a:pt x="1" y="2252"/>
                    <a:pt x="665" y="2902"/>
                    <a:pt x="1459" y="2902"/>
                  </a:cubicBezTo>
                  <a:cubicBezTo>
                    <a:pt x="2267" y="2902"/>
                    <a:pt x="2917" y="2252"/>
                    <a:pt x="2917" y="1444"/>
                  </a:cubicBezTo>
                  <a:cubicBezTo>
                    <a:pt x="2917" y="650"/>
                    <a:pt x="2267" y="0"/>
                    <a:pt x="145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4" name="Google Shape;3074;p82"/>
            <p:cNvSpPr/>
            <p:nvPr/>
          </p:nvSpPr>
          <p:spPr>
            <a:xfrm>
              <a:off x="5685582" y="3095318"/>
              <a:ext cx="108242" cy="135872"/>
            </a:xfrm>
            <a:custGeom>
              <a:rect b="b" l="l" r="r" t="t"/>
              <a:pathLst>
                <a:path extrusionOk="0" h="5183" w="4129">
                  <a:moveTo>
                    <a:pt x="3479" y="1"/>
                  </a:moveTo>
                  <a:lnTo>
                    <a:pt x="722" y="2628"/>
                  </a:lnTo>
                  <a:cubicBezTo>
                    <a:pt x="506" y="2830"/>
                    <a:pt x="332" y="3075"/>
                    <a:pt x="203" y="3350"/>
                  </a:cubicBezTo>
                  <a:cubicBezTo>
                    <a:pt x="73" y="3653"/>
                    <a:pt x="0" y="3970"/>
                    <a:pt x="0" y="4288"/>
                  </a:cubicBezTo>
                  <a:lnTo>
                    <a:pt x="0" y="5183"/>
                  </a:lnTo>
                  <a:cubicBezTo>
                    <a:pt x="0" y="4923"/>
                    <a:pt x="102" y="4678"/>
                    <a:pt x="289" y="4504"/>
                  </a:cubicBezTo>
                  <a:lnTo>
                    <a:pt x="4129" y="650"/>
                  </a:lnTo>
                  <a:lnTo>
                    <a:pt x="3479" y="1"/>
                  </a:lnTo>
                  <a:close/>
                </a:path>
              </a:pathLst>
            </a:custGeom>
            <a:solidFill>
              <a:srgbClr val="A9BA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5" name="Google Shape;3075;p82"/>
            <p:cNvSpPr/>
            <p:nvPr/>
          </p:nvSpPr>
          <p:spPr>
            <a:xfrm>
              <a:off x="5857396" y="2991637"/>
              <a:ext cx="38248" cy="38248"/>
            </a:xfrm>
            <a:custGeom>
              <a:rect b="b" l="l" r="r" t="t"/>
              <a:pathLst>
                <a:path extrusionOk="0" h="1459" w="1459">
                  <a:moveTo>
                    <a:pt x="722" y="0"/>
                  </a:moveTo>
                  <a:cubicBezTo>
                    <a:pt x="318" y="0"/>
                    <a:pt x="0" y="332"/>
                    <a:pt x="0" y="722"/>
                  </a:cubicBezTo>
                  <a:cubicBezTo>
                    <a:pt x="0" y="1126"/>
                    <a:pt x="318" y="1458"/>
                    <a:pt x="722" y="1458"/>
                  </a:cubicBezTo>
                  <a:cubicBezTo>
                    <a:pt x="1126" y="1458"/>
                    <a:pt x="1458" y="1126"/>
                    <a:pt x="1458" y="722"/>
                  </a:cubicBezTo>
                  <a:cubicBezTo>
                    <a:pt x="1458" y="332"/>
                    <a:pt x="1126" y="0"/>
                    <a:pt x="722" y="0"/>
                  </a:cubicBezTo>
                  <a:close/>
                </a:path>
              </a:pathLst>
            </a:custGeom>
            <a:solidFill>
              <a:srgbClr val="9AAA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6" name="Google Shape;3076;p82"/>
            <p:cNvSpPr/>
            <p:nvPr/>
          </p:nvSpPr>
          <p:spPr>
            <a:xfrm>
              <a:off x="5867986" y="2934384"/>
              <a:ext cx="87532" cy="82630"/>
            </a:xfrm>
            <a:custGeom>
              <a:rect b="b" l="l" r="r" t="t"/>
              <a:pathLst>
                <a:path extrusionOk="0" h="3152" w="3339">
                  <a:moveTo>
                    <a:pt x="2986" y="0"/>
                  </a:moveTo>
                  <a:cubicBezTo>
                    <a:pt x="2929" y="0"/>
                    <a:pt x="2869" y="23"/>
                    <a:pt x="2815" y="77"/>
                  </a:cubicBezTo>
                  <a:lnTo>
                    <a:pt x="145" y="2747"/>
                  </a:lnTo>
                  <a:cubicBezTo>
                    <a:pt x="0" y="2892"/>
                    <a:pt x="101" y="3151"/>
                    <a:pt x="318" y="3151"/>
                  </a:cubicBezTo>
                  <a:cubicBezTo>
                    <a:pt x="390" y="3151"/>
                    <a:pt x="448" y="3137"/>
                    <a:pt x="491" y="3079"/>
                  </a:cubicBezTo>
                  <a:lnTo>
                    <a:pt x="3162" y="423"/>
                  </a:lnTo>
                  <a:cubicBezTo>
                    <a:pt x="3339" y="246"/>
                    <a:pt x="3176" y="0"/>
                    <a:pt x="2986" y="0"/>
                  </a:cubicBezTo>
                  <a:close/>
                </a:path>
              </a:pathLst>
            </a:custGeom>
            <a:solidFill>
              <a:srgbClr val="7288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7" name="Google Shape;3077;p82"/>
            <p:cNvSpPr/>
            <p:nvPr/>
          </p:nvSpPr>
          <p:spPr>
            <a:xfrm>
              <a:off x="5916799" y="2937241"/>
              <a:ext cx="38248" cy="33214"/>
            </a:xfrm>
            <a:custGeom>
              <a:rect b="b" l="l" r="r" t="t"/>
              <a:pathLst>
                <a:path extrusionOk="0" h="1267" w="1459">
                  <a:moveTo>
                    <a:pt x="495" y="1"/>
                  </a:moveTo>
                  <a:cubicBezTo>
                    <a:pt x="298" y="1"/>
                    <a:pt x="104" y="113"/>
                    <a:pt x="1" y="300"/>
                  </a:cubicBezTo>
                  <a:lnTo>
                    <a:pt x="1" y="1021"/>
                  </a:lnTo>
                  <a:cubicBezTo>
                    <a:pt x="1" y="1151"/>
                    <a:pt x="116" y="1267"/>
                    <a:pt x="246" y="1267"/>
                  </a:cubicBezTo>
                  <a:lnTo>
                    <a:pt x="968" y="1267"/>
                  </a:lnTo>
                  <a:lnTo>
                    <a:pt x="1459" y="776"/>
                  </a:lnTo>
                  <a:cubicBezTo>
                    <a:pt x="1444" y="646"/>
                    <a:pt x="1343" y="545"/>
                    <a:pt x="1213" y="545"/>
                  </a:cubicBezTo>
                  <a:lnTo>
                    <a:pt x="722" y="545"/>
                  </a:lnTo>
                  <a:lnTo>
                    <a:pt x="722" y="54"/>
                  </a:lnTo>
                  <a:cubicBezTo>
                    <a:pt x="649" y="18"/>
                    <a:pt x="572" y="1"/>
                    <a:pt x="495" y="1"/>
                  </a:cubicBezTo>
                  <a:close/>
                </a:path>
              </a:pathLst>
            </a:custGeom>
            <a:solidFill>
              <a:srgbClr val="8397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8" name="Google Shape;3078;p82"/>
            <p:cNvSpPr/>
            <p:nvPr/>
          </p:nvSpPr>
          <p:spPr>
            <a:xfrm>
              <a:off x="5889430" y="2934384"/>
              <a:ext cx="63729" cy="60635"/>
            </a:xfrm>
            <a:custGeom>
              <a:rect b="b" l="l" r="r" t="t"/>
              <a:pathLst>
                <a:path extrusionOk="0" h="2313" w="2431">
                  <a:moveTo>
                    <a:pt x="2170" y="1"/>
                  </a:moveTo>
                  <a:cubicBezTo>
                    <a:pt x="2109" y="1"/>
                    <a:pt x="2048" y="26"/>
                    <a:pt x="1997" y="77"/>
                  </a:cubicBezTo>
                  <a:lnTo>
                    <a:pt x="178" y="1896"/>
                  </a:lnTo>
                  <a:cubicBezTo>
                    <a:pt x="0" y="2074"/>
                    <a:pt x="166" y="2312"/>
                    <a:pt x="357" y="2312"/>
                  </a:cubicBezTo>
                  <a:cubicBezTo>
                    <a:pt x="413" y="2312"/>
                    <a:pt x="472" y="2291"/>
                    <a:pt x="525" y="2242"/>
                  </a:cubicBezTo>
                  <a:lnTo>
                    <a:pt x="2344" y="423"/>
                  </a:lnTo>
                  <a:cubicBezTo>
                    <a:pt x="2430" y="322"/>
                    <a:pt x="2430" y="163"/>
                    <a:pt x="2344" y="77"/>
                  </a:cubicBezTo>
                  <a:cubicBezTo>
                    <a:pt x="2293" y="26"/>
                    <a:pt x="2232" y="1"/>
                    <a:pt x="2170" y="1"/>
                  </a:cubicBezTo>
                  <a:close/>
                </a:path>
              </a:pathLst>
            </a:custGeom>
            <a:solidFill>
              <a:srgbClr val="667A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79" name="Google Shape;3079;p82"/>
          <p:cNvGrpSpPr/>
          <p:nvPr/>
        </p:nvGrpSpPr>
        <p:grpSpPr>
          <a:xfrm>
            <a:off x="874658" y="2914408"/>
            <a:ext cx="356891" cy="335709"/>
            <a:chOff x="874658" y="2914408"/>
            <a:chExt cx="356891" cy="335709"/>
          </a:xfrm>
        </p:grpSpPr>
        <p:sp>
          <p:nvSpPr>
            <p:cNvPr id="3080" name="Google Shape;3080;p82"/>
            <p:cNvSpPr/>
            <p:nvPr/>
          </p:nvSpPr>
          <p:spPr>
            <a:xfrm>
              <a:off x="909472" y="2994285"/>
              <a:ext cx="287238" cy="177869"/>
            </a:xfrm>
            <a:custGeom>
              <a:rect b="b" l="l" r="r" t="t"/>
              <a:pathLst>
                <a:path extrusionOk="0" h="6785" w="10957">
                  <a:moveTo>
                    <a:pt x="0" y="0"/>
                  </a:moveTo>
                  <a:lnTo>
                    <a:pt x="0" y="6785"/>
                  </a:lnTo>
                  <a:lnTo>
                    <a:pt x="10957" y="6785"/>
                  </a:lnTo>
                  <a:lnTo>
                    <a:pt x="10957" y="0"/>
                  </a:lnTo>
                  <a:close/>
                </a:path>
              </a:pathLst>
            </a:custGeom>
            <a:solidFill>
              <a:srgbClr val="6D81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1" name="Google Shape;3081;p82"/>
            <p:cNvSpPr/>
            <p:nvPr/>
          </p:nvSpPr>
          <p:spPr>
            <a:xfrm>
              <a:off x="874658" y="2914408"/>
              <a:ext cx="356891" cy="93902"/>
            </a:xfrm>
            <a:custGeom>
              <a:rect b="b" l="l" r="r" t="t"/>
              <a:pathLst>
                <a:path extrusionOk="0" h="3582" w="13614">
                  <a:moveTo>
                    <a:pt x="265" y="0"/>
                  </a:moveTo>
                  <a:cubicBezTo>
                    <a:pt x="117" y="0"/>
                    <a:pt x="0" y="125"/>
                    <a:pt x="0" y="276"/>
                  </a:cubicBezTo>
                  <a:lnTo>
                    <a:pt x="0" y="3293"/>
                  </a:lnTo>
                  <a:cubicBezTo>
                    <a:pt x="0" y="3451"/>
                    <a:pt x="130" y="3581"/>
                    <a:pt x="289" y="3581"/>
                  </a:cubicBezTo>
                  <a:lnTo>
                    <a:pt x="13339" y="3581"/>
                  </a:lnTo>
                  <a:cubicBezTo>
                    <a:pt x="13498" y="3581"/>
                    <a:pt x="13613" y="3451"/>
                    <a:pt x="13613" y="3293"/>
                  </a:cubicBezTo>
                  <a:lnTo>
                    <a:pt x="13613" y="276"/>
                  </a:lnTo>
                  <a:cubicBezTo>
                    <a:pt x="13613" y="117"/>
                    <a:pt x="13498" y="1"/>
                    <a:pt x="13339" y="1"/>
                  </a:cubicBezTo>
                  <a:lnTo>
                    <a:pt x="289" y="1"/>
                  </a:lnTo>
                  <a:cubicBezTo>
                    <a:pt x="281" y="1"/>
                    <a:pt x="273" y="0"/>
                    <a:pt x="265" y="0"/>
                  </a:cubicBezTo>
                  <a:close/>
                </a:path>
              </a:pathLst>
            </a:custGeom>
            <a:solidFill>
              <a:srgbClr val="8B9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2" name="Google Shape;3082;p82"/>
            <p:cNvSpPr/>
            <p:nvPr/>
          </p:nvSpPr>
          <p:spPr>
            <a:xfrm>
              <a:off x="1211442" y="2914434"/>
              <a:ext cx="20107" cy="93876"/>
            </a:xfrm>
            <a:custGeom>
              <a:rect b="b" l="l" r="r" t="t"/>
              <a:pathLst>
                <a:path extrusionOk="0" h="3581" w="767">
                  <a:moveTo>
                    <a:pt x="1" y="0"/>
                  </a:moveTo>
                  <a:lnTo>
                    <a:pt x="1" y="3580"/>
                  </a:lnTo>
                  <a:lnTo>
                    <a:pt x="492" y="3580"/>
                  </a:lnTo>
                  <a:cubicBezTo>
                    <a:pt x="651" y="3580"/>
                    <a:pt x="766" y="3450"/>
                    <a:pt x="766" y="3292"/>
                  </a:cubicBezTo>
                  <a:lnTo>
                    <a:pt x="766" y="275"/>
                  </a:lnTo>
                  <a:cubicBezTo>
                    <a:pt x="766" y="116"/>
                    <a:pt x="651" y="0"/>
                    <a:pt x="492" y="0"/>
                  </a:cubicBezTo>
                  <a:close/>
                </a:path>
              </a:pathLst>
            </a:custGeom>
            <a:solidFill>
              <a:srgbClr val="D6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3" name="Google Shape;3083;p82"/>
            <p:cNvSpPr/>
            <p:nvPr/>
          </p:nvSpPr>
          <p:spPr>
            <a:xfrm>
              <a:off x="874658" y="2914408"/>
              <a:ext cx="20081" cy="93902"/>
            </a:xfrm>
            <a:custGeom>
              <a:rect b="b" l="l" r="r" t="t"/>
              <a:pathLst>
                <a:path extrusionOk="0" h="3582" w="766">
                  <a:moveTo>
                    <a:pt x="265" y="0"/>
                  </a:moveTo>
                  <a:cubicBezTo>
                    <a:pt x="117" y="0"/>
                    <a:pt x="0" y="125"/>
                    <a:pt x="0" y="276"/>
                  </a:cubicBezTo>
                  <a:lnTo>
                    <a:pt x="0" y="3293"/>
                  </a:lnTo>
                  <a:cubicBezTo>
                    <a:pt x="0" y="3451"/>
                    <a:pt x="130" y="3581"/>
                    <a:pt x="289" y="3581"/>
                  </a:cubicBezTo>
                  <a:lnTo>
                    <a:pt x="765" y="3581"/>
                  </a:lnTo>
                  <a:lnTo>
                    <a:pt x="765" y="1"/>
                  </a:lnTo>
                  <a:lnTo>
                    <a:pt x="289" y="1"/>
                  </a:lnTo>
                  <a:cubicBezTo>
                    <a:pt x="281" y="1"/>
                    <a:pt x="273" y="0"/>
                    <a:pt x="265" y="0"/>
                  </a:cubicBezTo>
                  <a:close/>
                </a:path>
              </a:pathLst>
            </a:custGeom>
            <a:solidFill>
              <a:srgbClr val="D6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4" name="Google Shape;3084;p82"/>
            <p:cNvSpPr/>
            <p:nvPr/>
          </p:nvSpPr>
          <p:spPr>
            <a:xfrm>
              <a:off x="1171333" y="2945079"/>
              <a:ext cx="34080" cy="34079"/>
            </a:xfrm>
            <a:custGeom>
              <a:rect b="b" l="l" r="r" t="t"/>
              <a:pathLst>
                <a:path extrusionOk="0" h="1300" w="1300">
                  <a:moveTo>
                    <a:pt x="650" y="1"/>
                  </a:moveTo>
                  <a:cubicBezTo>
                    <a:pt x="290" y="1"/>
                    <a:pt x="1" y="289"/>
                    <a:pt x="1" y="650"/>
                  </a:cubicBezTo>
                  <a:cubicBezTo>
                    <a:pt x="1" y="1011"/>
                    <a:pt x="290" y="1300"/>
                    <a:pt x="650" y="1300"/>
                  </a:cubicBezTo>
                  <a:cubicBezTo>
                    <a:pt x="1011" y="1300"/>
                    <a:pt x="1300" y="1011"/>
                    <a:pt x="1300" y="650"/>
                  </a:cubicBezTo>
                  <a:cubicBezTo>
                    <a:pt x="1300" y="289"/>
                    <a:pt x="1011" y="1"/>
                    <a:pt x="650" y="1"/>
                  </a:cubicBez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5" name="Google Shape;3085;p82"/>
            <p:cNvSpPr/>
            <p:nvPr/>
          </p:nvSpPr>
          <p:spPr>
            <a:xfrm>
              <a:off x="1113451" y="2945079"/>
              <a:ext cx="34080" cy="34079"/>
            </a:xfrm>
            <a:custGeom>
              <a:rect b="b" l="l" r="r" t="t"/>
              <a:pathLst>
                <a:path extrusionOk="0" h="1300" w="1300">
                  <a:moveTo>
                    <a:pt x="650" y="1"/>
                  </a:moveTo>
                  <a:cubicBezTo>
                    <a:pt x="289" y="1"/>
                    <a:pt x="0" y="289"/>
                    <a:pt x="0" y="650"/>
                  </a:cubicBezTo>
                  <a:cubicBezTo>
                    <a:pt x="0" y="1011"/>
                    <a:pt x="289" y="1300"/>
                    <a:pt x="650" y="1300"/>
                  </a:cubicBezTo>
                  <a:cubicBezTo>
                    <a:pt x="1011" y="1300"/>
                    <a:pt x="1299" y="1011"/>
                    <a:pt x="1299" y="650"/>
                  </a:cubicBezTo>
                  <a:cubicBezTo>
                    <a:pt x="1299" y="289"/>
                    <a:pt x="1011" y="1"/>
                    <a:pt x="650" y="1"/>
                  </a:cubicBez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6" name="Google Shape;3086;p82"/>
            <p:cNvSpPr/>
            <p:nvPr/>
          </p:nvSpPr>
          <p:spPr>
            <a:xfrm>
              <a:off x="898488" y="2956824"/>
              <a:ext cx="197582" cy="10617"/>
            </a:xfrm>
            <a:custGeom>
              <a:rect b="b" l="l" r="r" t="t"/>
              <a:pathLst>
                <a:path extrusionOk="0" h="405" w="7537">
                  <a:moveTo>
                    <a:pt x="275" y="0"/>
                  </a:moveTo>
                  <a:cubicBezTo>
                    <a:pt x="5" y="0"/>
                    <a:pt x="1" y="405"/>
                    <a:pt x="261" y="405"/>
                  </a:cubicBezTo>
                  <a:cubicBezTo>
                    <a:pt x="266" y="405"/>
                    <a:pt x="270" y="405"/>
                    <a:pt x="275" y="404"/>
                  </a:cubicBezTo>
                  <a:lnTo>
                    <a:pt x="7262" y="404"/>
                  </a:lnTo>
                  <a:cubicBezTo>
                    <a:pt x="7536" y="404"/>
                    <a:pt x="7536" y="0"/>
                    <a:pt x="7262" y="0"/>
                  </a:cubicBezTo>
                  <a:close/>
                </a:path>
              </a:pathLst>
            </a:custGeom>
            <a:solidFill>
              <a:srgbClr val="6D81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7" name="Google Shape;3087;p82"/>
            <p:cNvSpPr/>
            <p:nvPr/>
          </p:nvSpPr>
          <p:spPr>
            <a:xfrm>
              <a:off x="874658" y="3035154"/>
              <a:ext cx="356891" cy="94243"/>
            </a:xfrm>
            <a:custGeom>
              <a:rect b="b" l="l" r="r" t="t"/>
              <a:pathLst>
                <a:path extrusionOk="0" h="3595" w="13614">
                  <a:moveTo>
                    <a:pt x="289" y="0"/>
                  </a:moveTo>
                  <a:cubicBezTo>
                    <a:pt x="130" y="0"/>
                    <a:pt x="0" y="130"/>
                    <a:pt x="0" y="289"/>
                  </a:cubicBezTo>
                  <a:lnTo>
                    <a:pt x="0" y="3306"/>
                  </a:lnTo>
                  <a:cubicBezTo>
                    <a:pt x="0" y="3465"/>
                    <a:pt x="130" y="3595"/>
                    <a:pt x="289" y="3595"/>
                  </a:cubicBezTo>
                  <a:lnTo>
                    <a:pt x="13339" y="3595"/>
                  </a:lnTo>
                  <a:cubicBezTo>
                    <a:pt x="13498" y="3595"/>
                    <a:pt x="13613" y="3465"/>
                    <a:pt x="13613" y="3306"/>
                  </a:cubicBezTo>
                  <a:lnTo>
                    <a:pt x="13613" y="289"/>
                  </a:lnTo>
                  <a:cubicBezTo>
                    <a:pt x="13613" y="130"/>
                    <a:pt x="13498" y="0"/>
                    <a:pt x="13339" y="0"/>
                  </a:cubicBezTo>
                  <a:close/>
                </a:path>
              </a:pathLst>
            </a:custGeom>
            <a:solidFill>
              <a:srgbClr val="8B9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8" name="Google Shape;3088;p82"/>
            <p:cNvSpPr/>
            <p:nvPr/>
          </p:nvSpPr>
          <p:spPr>
            <a:xfrm>
              <a:off x="1211442" y="3035154"/>
              <a:ext cx="20107" cy="94243"/>
            </a:xfrm>
            <a:custGeom>
              <a:rect b="b" l="l" r="r" t="t"/>
              <a:pathLst>
                <a:path extrusionOk="0" h="3595" w="767">
                  <a:moveTo>
                    <a:pt x="1" y="0"/>
                  </a:moveTo>
                  <a:lnTo>
                    <a:pt x="1" y="3595"/>
                  </a:lnTo>
                  <a:lnTo>
                    <a:pt x="492" y="3595"/>
                  </a:lnTo>
                  <a:cubicBezTo>
                    <a:pt x="651" y="3595"/>
                    <a:pt x="766" y="3465"/>
                    <a:pt x="766" y="3306"/>
                  </a:cubicBezTo>
                  <a:lnTo>
                    <a:pt x="766" y="289"/>
                  </a:lnTo>
                  <a:cubicBezTo>
                    <a:pt x="766" y="130"/>
                    <a:pt x="651" y="0"/>
                    <a:pt x="492" y="0"/>
                  </a:cubicBezTo>
                  <a:close/>
                </a:path>
              </a:pathLst>
            </a:custGeom>
            <a:solidFill>
              <a:srgbClr val="D6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9" name="Google Shape;3089;p82"/>
            <p:cNvSpPr/>
            <p:nvPr/>
          </p:nvSpPr>
          <p:spPr>
            <a:xfrm>
              <a:off x="874658" y="3035154"/>
              <a:ext cx="20081" cy="94243"/>
            </a:xfrm>
            <a:custGeom>
              <a:rect b="b" l="l" r="r" t="t"/>
              <a:pathLst>
                <a:path extrusionOk="0" h="3595" w="766">
                  <a:moveTo>
                    <a:pt x="289" y="0"/>
                  </a:moveTo>
                  <a:cubicBezTo>
                    <a:pt x="130" y="0"/>
                    <a:pt x="0" y="130"/>
                    <a:pt x="0" y="289"/>
                  </a:cubicBezTo>
                  <a:lnTo>
                    <a:pt x="0" y="3306"/>
                  </a:lnTo>
                  <a:cubicBezTo>
                    <a:pt x="0" y="3465"/>
                    <a:pt x="130" y="3595"/>
                    <a:pt x="289" y="3595"/>
                  </a:cubicBezTo>
                  <a:lnTo>
                    <a:pt x="765" y="3595"/>
                  </a:lnTo>
                  <a:lnTo>
                    <a:pt x="765" y="0"/>
                  </a:lnTo>
                  <a:close/>
                </a:path>
              </a:pathLst>
            </a:custGeom>
            <a:solidFill>
              <a:srgbClr val="D6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0" name="Google Shape;3090;p82"/>
            <p:cNvSpPr/>
            <p:nvPr/>
          </p:nvSpPr>
          <p:spPr>
            <a:xfrm>
              <a:off x="1171333" y="3066167"/>
              <a:ext cx="34080" cy="34106"/>
            </a:xfrm>
            <a:custGeom>
              <a:rect b="b" l="l" r="r" t="t"/>
              <a:pathLst>
                <a:path extrusionOk="0" h="1301" w="1300">
                  <a:moveTo>
                    <a:pt x="650" y="1"/>
                  </a:moveTo>
                  <a:cubicBezTo>
                    <a:pt x="290" y="1"/>
                    <a:pt x="1" y="290"/>
                    <a:pt x="1" y="651"/>
                  </a:cubicBezTo>
                  <a:cubicBezTo>
                    <a:pt x="1" y="1011"/>
                    <a:pt x="290" y="1300"/>
                    <a:pt x="650" y="1300"/>
                  </a:cubicBezTo>
                  <a:cubicBezTo>
                    <a:pt x="1011" y="1300"/>
                    <a:pt x="1300" y="1011"/>
                    <a:pt x="1300" y="651"/>
                  </a:cubicBezTo>
                  <a:cubicBezTo>
                    <a:pt x="1300" y="290"/>
                    <a:pt x="1011" y="1"/>
                    <a:pt x="650" y="1"/>
                  </a:cubicBez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1" name="Google Shape;3091;p82"/>
            <p:cNvSpPr/>
            <p:nvPr/>
          </p:nvSpPr>
          <p:spPr>
            <a:xfrm>
              <a:off x="1113451" y="3066167"/>
              <a:ext cx="34080" cy="34106"/>
            </a:xfrm>
            <a:custGeom>
              <a:rect b="b" l="l" r="r" t="t"/>
              <a:pathLst>
                <a:path extrusionOk="0" h="1301" w="1300">
                  <a:moveTo>
                    <a:pt x="650" y="1"/>
                  </a:moveTo>
                  <a:cubicBezTo>
                    <a:pt x="289" y="1"/>
                    <a:pt x="0" y="290"/>
                    <a:pt x="0" y="651"/>
                  </a:cubicBezTo>
                  <a:cubicBezTo>
                    <a:pt x="0" y="1011"/>
                    <a:pt x="289" y="1300"/>
                    <a:pt x="650" y="1300"/>
                  </a:cubicBezTo>
                  <a:cubicBezTo>
                    <a:pt x="1011" y="1300"/>
                    <a:pt x="1299" y="1011"/>
                    <a:pt x="1299" y="651"/>
                  </a:cubicBezTo>
                  <a:cubicBezTo>
                    <a:pt x="1299" y="290"/>
                    <a:pt x="1011" y="1"/>
                    <a:pt x="650" y="1"/>
                  </a:cubicBez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2" name="Google Shape;3092;p82"/>
            <p:cNvSpPr/>
            <p:nvPr/>
          </p:nvSpPr>
          <p:spPr>
            <a:xfrm>
              <a:off x="898488" y="3077544"/>
              <a:ext cx="197582" cy="10984"/>
            </a:xfrm>
            <a:custGeom>
              <a:rect b="b" l="l" r="r" t="t"/>
              <a:pathLst>
                <a:path extrusionOk="0" h="419" w="7537">
                  <a:moveTo>
                    <a:pt x="275" y="0"/>
                  </a:moveTo>
                  <a:cubicBezTo>
                    <a:pt x="1" y="0"/>
                    <a:pt x="1" y="419"/>
                    <a:pt x="275" y="419"/>
                  </a:cubicBezTo>
                  <a:lnTo>
                    <a:pt x="7262" y="419"/>
                  </a:lnTo>
                  <a:cubicBezTo>
                    <a:pt x="7536" y="419"/>
                    <a:pt x="7536" y="0"/>
                    <a:pt x="7262" y="0"/>
                  </a:cubicBez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3" name="Google Shape;3093;p82"/>
            <p:cNvSpPr/>
            <p:nvPr/>
          </p:nvSpPr>
          <p:spPr>
            <a:xfrm>
              <a:off x="874658" y="3155874"/>
              <a:ext cx="356891" cy="94243"/>
            </a:xfrm>
            <a:custGeom>
              <a:rect b="b" l="l" r="r" t="t"/>
              <a:pathLst>
                <a:path extrusionOk="0" h="3595" w="13614">
                  <a:moveTo>
                    <a:pt x="289" y="0"/>
                  </a:moveTo>
                  <a:cubicBezTo>
                    <a:pt x="130" y="0"/>
                    <a:pt x="0" y="130"/>
                    <a:pt x="0" y="289"/>
                  </a:cubicBezTo>
                  <a:lnTo>
                    <a:pt x="0" y="3306"/>
                  </a:lnTo>
                  <a:cubicBezTo>
                    <a:pt x="0" y="3465"/>
                    <a:pt x="130" y="3595"/>
                    <a:pt x="289" y="3595"/>
                  </a:cubicBezTo>
                  <a:lnTo>
                    <a:pt x="13339" y="3595"/>
                  </a:lnTo>
                  <a:cubicBezTo>
                    <a:pt x="13498" y="3595"/>
                    <a:pt x="13613" y="3465"/>
                    <a:pt x="13613" y="3306"/>
                  </a:cubicBezTo>
                  <a:lnTo>
                    <a:pt x="13613" y="289"/>
                  </a:lnTo>
                  <a:cubicBezTo>
                    <a:pt x="13613" y="130"/>
                    <a:pt x="13498" y="0"/>
                    <a:pt x="13339" y="0"/>
                  </a:cubicBezTo>
                  <a:close/>
                </a:path>
              </a:pathLst>
            </a:custGeom>
            <a:solidFill>
              <a:srgbClr val="8B9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4" name="Google Shape;3094;p82"/>
            <p:cNvSpPr/>
            <p:nvPr/>
          </p:nvSpPr>
          <p:spPr>
            <a:xfrm>
              <a:off x="1211442" y="3155874"/>
              <a:ext cx="20107" cy="94243"/>
            </a:xfrm>
            <a:custGeom>
              <a:rect b="b" l="l" r="r" t="t"/>
              <a:pathLst>
                <a:path extrusionOk="0" h="3595" w="767">
                  <a:moveTo>
                    <a:pt x="1" y="0"/>
                  </a:moveTo>
                  <a:lnTo>
                    <a:pt x="1" y="3595"/>
                  </a:lnTo>
                  <a:lnTo>
                    <a:pt x="492" y="3595"/>
                  </a:lnTo>
                  <a:cubicBezTo>
                    <a:pt x="651" y="3595"/>
                    <a:pt x="766" y="3465"/>
                    <a:pt x="766" y="3306"/>
                  </a:cubicBezTo>
                  <a:lnTo>
                    <a:pt x="766" y="289"/>
                  </a:lnTo>
                  <a:cubicBezTo>
                    <a:pt x="766" y="130"/>
                    <a:pt x="651" y="0"/>
                    <a:pt x="492" y="0"/>
                  </a:cubicBezTo>
                  <a:close/>
                </a:path>
              </a:pathLst>
            </a:custGeom>
            <a:solidFill>
              <a:srgbClr val="D6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5" name="Google Shape;3095;p82"/>
            <p:cNvSpPr/>
            <p:nvPr/>
          </p:nvSpPr>
          <p:spPr>
            <a:xfrm>
              <a:off x="874658" y="3155874"/>
              <a:ext cx="20081" cy="94243"/>
            </a:xfrm>
            <a:custGeom>
              <a:rect b="b" l="l" r="r" t="t"/>
              <a:pathLst>
                <a:path extrusionOk="0" h="3595" w="766">
                  <a:moveTo>
                    <a:pt x="289" y="0"/>
                  </a:moveTo>
                  <a:cubicBezTo>
                    <a:pt x="130" y="0"/>
                    <a:pt x="0" y="130"/>
                    <a:pt x="0" y="289"/>
                  </a:cubicBezTo>
                  <a:lnTo>
                    <a:pt x="0" y="3306"/>
                  </a:lnTo>
                  <a:cubicBezTo>
                    <a:pt x="0" y="3465"/>
                    <a:pt x="130" y="3595"/>
                    <a:pt x="289" y="3595"/>
                  </a:cubicBezTo>
                  <a:lnTo>
                    <a:pt x="765" y="3595"/>
                  </a:lnTo>
                  <a:lnTo>
                    <a:pt x="765" y="0"/>
                  </a:lnTo>
                  <a:close/>
                </a:path>
              </a:pathLst>
            </a:custGeom>
            <a:solidFill>
              <a:srgbClr val="D6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6" name="Google Shape;3096;p82"/>
            <p:cNvSpPr/>
            <p:nvPr/>
          </p:nvSpPr>
          <p:spPr>
            <a:xfrm>
              <a:off x="1171333" y="3186887"/>
              <a:ext cx="34080" cy="34106"/>
            </a:xfrm>
            <a:custGeom>
              <a:rect b="b" l="l" r="r" t="t"/>
              <a:pathLst>
                <a:path extrusionOk="0" h="1301" w="1300">
                  <a:moveTo>
                    <a:pt x="650" y="1"/>
                  </a:moveTo>
                  <a:cubicBezTo>
                    <a:pt x="290" y="1"/>
                    <a:pt x="1" y="290"/>
                    <a:pt x="1" y="650"/>
                  </a:cubicBezTo>
                  <a:cubicBezTo>
                    <a:pt x="1" y="1011"/>
                    <a:pt x="290" y="1300"/>
                    <a:pt x="650" y="1300"/>
                  </a:cubicBezTo>
                  <a:cubicBezTo>
                    <a:pt x="1011" y="1300"/>
                    <a:pt x="1300" y="1011"/>
                    <a:pt x="1300" y="650"/>
                  </a:cubicBezTo>
                  <a:cubicBezTo>
                    <a:pt x="1300" y="290"/>
                    <a:pt x="1011" y="1"/>
                    <a:pt x="650" y="1"/>
                  </a:cubicBez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7" name="Google Shape;3097;p82"/>
            <p:cNvSpPr/>
            <p:nvPr/>
          </p:nvSpPr>
          <p:spPr>
            <a:xfrm>
              <a:off x="1113451" y="3186887"/>
              <a:ext cx="34080" cy="34106"/>
            </a:xfrm>
            <a:custGeom>
              <a:rect b="b" l="l" r="r" t="t"/>
              <a:pathLst>
                <a:path extrusionOk="0" h="1301" w="1300">
                  <a:moveTo>
                    <a:pt x="650" y="1"/>
                  </a:moveTo>
                  <a:cubicBezTo>
                    <a:pt x="289" y="1"/>
                    <a:pt x="0" y="290"/>
                    <a:pt x="0" y="650"/>
                  </a:cubicBezTo>
                  <a:cubicBezTo>
                    <a:pt x="0" y="1011"/>
                    <a:pt x="289" y="1300"/>
                    <a:pt x="650" y="1300"/>
                  </a:cubicBezTo>
                  <a:cubicBezTo>
                    <a:pt x="1011" y="1300"/>
                    <a:pt x="1299" y="1011"/>
                    <a:pt x="1299" y="650"/>
                  </a:cubicBezTo>
                  <a:cubicBezTo>
                    <a:pt x="1299" y="290"/>
                    <a:pt x="1011" y="1"/>
                    <a:pt x="650" y="1"/>
                  </a:cubicBez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8" name="Google Shape;3098;p82"/>
            <p:cNvSpPr/>
            <p:nvPr/>
          </p:nvSpPr>
          <p:spPr>
            <a:xfrm>
              <a:off x="898488" y="3198631"/>
              <a:ext cx="197582" cy="10617"/>
            </a:xfrm>
            <a:custGeom>
              <a:rect b="b" l="l" r="r" t="t"/>
              <a:pathLst>
                <a:path extrusionOk="0" h="405" w="7537">
                  <a:moveTo>
                    <a:pt x="275" y="0"/>
                  </a:moveTo>
                  <a:cubicBezTo>
                    <a:pt x="1" y="0"/>
                    <a:pt x="1" y="405"/>
                    <a:pt x="275" y="405"/>
                  </a:cubicBezTo>
                  <a:lnTo>
                    <a:pt x="7262" y="405"/>
                  </a:lnTo>
                  <a:cubicBezTo>
                    <a:pt x="7536" y="405"/>
                    <a:pt x="7536" y="0"/>
                    <a:pt x="7262" y="0"/>
                  </a:cubicBezTo>
                  <a:close/>
                </a:path>
              </a:pathLst>
            </a:custGeom>
            <a:solidFill>
              <a:srgbClr val="6D81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9" name="Google Shape;3099;p82"/>
            <p:cNvSpPr/>
            <p:nvPr/>
          </p:nvSpPr>
          <p:spPr>
            <a:xfrm>
              <a:off x="898488" y="3094924"/>
              <a:ext cx="30305" cy="10643"/>
            </a:xfrm>
            <a:custGeom>
              <a:rect b="b" l="l" r="r" t="t"/>
              <a:pathLst>
                <a:path extrusionOk="0" h="406" w="1156">
                  <a:moveTo>
                    <a:pt x="261" y="1"/>
                  </a:moveTo>
                  <a:cubicBezTo>
                    <a:pt x="1" y="1"/>
                    <a:pt x="5" y="405"/>
                    <a:pt x="275" y="405"/>
                  </a:cubicBezTo>
                  <a:lnTo>
                    <a:pt x="881" y="405"/>
                  </a:lnTo>
                  <a:cubicBezTo>
                    <a:pt x="1156" y="405"/>
                    <a:pt x="1156" y="1"/>
                    <a:pt x="881" y="1"/>
                  </a:cubicBezTo>
                  <a:lnTo>
                    <a:pt x="275" y="1"/>
                  </a:lnTo>
                  <a:cubicBezTo>
                    <a:pt x="270" y="1"/>
                    <a:pt x="266" y="1"/>
                    <a:pt x="261" y="1"/>
                  </a:cubicBez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00" name="Google Shape;3100;p82"/>
          <p:cNvGrpSpPr/>
          <p:nvPr/>
        </p:nvGrpSpPr>
        <p:grpSpPr>
          <a:xfrm>
            <a:off x="4230912" y="2929193"/>
            <a:ext cx="308813" cy="306165"/>
            <a:chOff x="4230912" y="2929193"/>
            <a:chExt cx="308813" cy="306165"/>
          </a:xfrm>
        </p:grpSpPr>
        <p:sp>
          <p:nvSpPr>
            <p:cNvPr id="3101" name="Google Shape;3101;p82"/>
            <p:cNvSpPr/>
            <p:nvPr/>
          </p:nvSpPr>
          <p:spPr>
            <a:xfrm>
              <a:off x="4425427" y="2976878"/>
              <a:ext cx="114297" cy="258113"/>
            </a:xfrm>
            <a:custGeom>
              <a:rect b="b" l="l" r="r" t="t"/>
              <a:pathLst>
                <a:path extrusionOk="0" h="9846" w="4360">
                  <a:moveTo>
                    <a:pt x="0" y="0"/>
                  </a:moveTo>
                  <a:lnTo>
                    <a:pt x="0" y="9845"/>
                  </a:lnTo>
                  <a:lnTo>
                    <a:pt x="1213" y="9845"/>
                  </a:lnTo>
                  <a:cubicBezTo>
                    <a:pt x="1285" y="9845"/>
                    <a:pt x="1357" y="9787"/>
                    <a:pt x="1386" y="9715"/>
                  </a:cubicBezTo>
                  <a:lnTo>
                    <a:pt x="2584" y="5847"/>
                  </a:lnTo>
                  <a:lnTo>
                    <a:pt x="4317" y="246"/>
                  </a:lnTo>
                  <a:cubicBezTo>
                    <a:pt x="4360" y="130"/>
                    <a:pt x="4273" y="0"/>
                    <a:pt x="4143" y="0"/>
                  </a:cubicBezTo>
                  <a:close/>
                </a:path>
              </a:pathLst>
            </a:custGeom>
            <a:solidFill>
              <a:srgbClr val="94A5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2" name="Google Shape;3102;p82"/>
            <p:cNvSpPr/>
            <p:nvPr/>
          </p:nvSpPr>
          <p:spPr>
            <a:xfrm>
              <a:off x="4425427" y="2976878"/>
              <a:ext cx="93116" cy="258480"/>
            </a:xfrm>
            <a:custGeom>
              <a:rect b="b" l="l" r="r" t="t"/>
              <a:pathLst>
                <a:path extrusionOk="0" h="9860" w="3552">
                  <a:moveTo>
                    <a:pt x="0" y="0"/>
                  </a:moveTo>
                  <a:lnTo>
                    <a:pt x="0" y="9860"/>
                  </a:lnTo>
                  <a:lnTo>
                    <a:pt x="1213" y="9860"/>
                  </a:lnTo>
                  <a:cubicBezTo>
                    <a:pt x="1285" y="9845"/>
                    <a:pt x="1357" y="9802"/>
                    <a:pt x="1386" y="9715"/>
                  </a:cubicBezTo>
                  <a:lnTo>
                    <a:pt x="2584" y="5847"/>
                  </a:lnTo>
                  <a:lnTo>
                    <a:pt x="355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3" name="Google Shape;3103;p82"/>
            <p:cNvSpPr/>
            <p:nvPr/>
          </p:nvSpPr>
          <p:spPr>
            <a:xfrm>
              <a:off x="4404613" y="2962879"/>
              <a:ext cx="100299" cy="272479"/>
            </a:xfrm>
            <a:custGeom>
              <a:rect b="b" l="l" r="r" t="t"/>
              <a:pathLst>
                <a:path extrusionOk="0" h="10394" w="3826">
                  <a:moveTo>
                    <a:pt x="0" y="0"/>
                  </a:moveTo>
                  <a:lnTo>
                    <a:pt x="0" y="10394"/>
                  </a:lnTo>
                  <a:lnTo>
                    <a:pt x="1993" y="10394"/>
                  </a:lnTo>
                  <a:cubicBezTo>
                    <a:pt x="2079" y="10394"/>
                    <a:pt x="2151" y="10321"/>
                    <a:pt x="2166" y="10235"/>
                  </a:cubicBezTo>
                  <a:lnTo>
                    <a:pt x="2729" y="6770"/>
                  </a:lnTo>
                  <a:lnTo>
                    <a:pt x="3811" y="231"/>
                  </a:lnTo>
                  <a:cubicBezTo>
                    <a:pt x="3826" y="116"/>
                    <a:pt x="3739" y="15"/>
                    <a:pt x="3624" y="0"/>
                  </a:cubicBezTo>
                  <a:close/>
                </a:path>
              </a:pathLst>
            </a:custGeom>
            <a:solidFill>
              <a:srgbClr val="F2F3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4" name="Google Shape;3104;p82"/>
            <p:cNvSpPr/>
            <p:nvPr/>
          </p:nvSpPr>
          <p:spPr>
            <a:xfrm>
              <a:off x="4404613" y="2962879"/>
              <a:ext cx="71934" cy="272479"/>
            </a:xfrm>
            <a:custGeom>
              <a:rect b="b" l="l" r="r" t="t"/>
              <a:pathLst>
                <a:path extrusionOk="0" h="10394" w="2744">
                  <a:moveTo>
                    <a:pt x="0" y="0"/>
                  </a:moveTo>
                  <a:lnTo>
                    <a:pt x="0" y="10394"/>
                  </a:lnTo>
                  <a:lnTo>
                    <a:pt x="1993" y="10394"/>
                  </a:lnTo>
                  <a:cubicBezTo>
                    <a:pt x="2079" y="10394"/>
                    <a:pt x="2151" y="10321"/>
                    <a:pt x="2166" y="10235"/>
                  </a:cubicBezTo>
                  <a:lnTo>
                    <a:pt x="2743" y="6770"/>
                  </a:lnTo>
                  <a:lnTo>
                    <a:pt x="2743" y="0"/>
                  </a:lnTo>
                  <a:close/>
                </a:path>
              </a:pathLst>
            </a:custGeom>
            <a:solidFill>
              <a:srgbClr val="94A5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5" name="Google Shape;3105;p82"/>
            <p:cNvSpPr/>
            <p:nvPr/>
          </p:nvSpPr>
          <p:spPr>
            <a:xfrm>
              <a:off x="4230912" y="2929193"/>
              <a:ext cx="229722" cy="306165"/>
            </a:xfrm>
            <a:custGeom>
              <a:rect b="b" l="l" r="r" t="t"/>
              <a:pathLst>
                <a:path extrusionOk="0" h="11679" w="8763">
                  <a:moveTo>
                    <a:pt x="188" y="0"/>
                  </a:moveTo>
                  <a:cubicBezTo>
                    <a:pt x="87" y="0"/>
                    <a:pt x="1" y="87"/>
                    <a:pt x="1" y="188"/>
                  </a:cubicBezTo>
                  <a:lnTo>
                    <a:pt x="1" y="11476"/>
                  </a:lnTo>
                  <a:cubicBezTo>
                    <a:pt x="1" y="11592"/>
                    <a:pt x="87" y="11679"/>
                    <a:pt x="188" y="11679"/>
                  </a:cubicBezTo>
                  <a:lnTo>
                    <a:pt x="8575" y="11679"/>
                  </a:lnTo>
                  <a:cubicBezTo>
                    <a:pt x="8676" y="11679"/>
                    <a:pt x="8763" y="11592"/>
                    <a:pt x="8763" y="11476"/>
                  </a:cubicBezTo>
                  <a:lnTo>
                    <a:pt x="8763" y="1011"/>
                  </a:lnTo>
                  <a:cubicBezTo>
                    <a:pt x="8763" y="910"/>
                    <a:pt x="8676" y="823"/>
                    <a:pt x="8575" y="823"/>
                  </a:cubicBezTo>
                  <a:lnTo>
                    <a:pt x="3234" y="823"/>
                  </a:lnTo>
                  <a:cubicBezTo>
                    <a:pt x="3191" y="823"/>
                    <a:pt x="3133" y="809"/>
                    <a:pt x="3104" y="765"/>
                  </a:cubicBezTo>
                  <a:lnTo>
                    <a:pt x="2411" y="58"/>
                  </a:lnTo>
                  <a:cubicBezTo>
                    <a:pt x="2368" y="15"/>
                    <a:pt x="2325" y="0"/>
                    <a:pt x="2267" y="0"/>
                  </a:cubicBezTo>
                  <a:close/>
                </a:path>
              </a:pathLst>
            </a:custGeom>
            <a:solidFill>
              <a:srgbClr val="889A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6" name="Google Shape;3106;p82"/>
            <p:cNvSpPr/>
            <p:nvPr/>
          </p:nvSpPr>
          <p:spPr>
            <a:xfrm>
              <a:off x="4443594" y="2950768"/>
              <a:ext cx="17040" cy="284590"/>
            </a:xfrm>
            <a:custGeom>
              <a:rect b="b" l="l" r="r" t="t"/>
              <a:pathLst>
                <a:path extrusionOk="0" h="10856" w="650">
                  <a:moveTo>
                    <a:pt x="0" y="0"/>
                  </a:moveTo>
                  <a:lnTo>
                    <a:pt x="0" y="10856"/>
                  </a:lnTo>
                  <a:lnTo>
                    <a:pt x="462" y="10856"/>
                  </a:lnTo>
                  <a:cubicBezTo>
                    <a:pt x="563" y="10856"/>
                    <a:pt x="650" y="10769"/>
                    <a:pt x="650" y="10653"/>
                  </a:cubicBezTo>
                  <a:lnTo>
                    <a:pt x="650" y="188"/>
                  </a:lnTo>
                  <a:cubicBezTo>
                    <a:pt x="650" y="87"/>
                    <a:pt x="563" y="0"/>
                    <a:pt x="462" y="0"/>
                  </a:cubicBezTo>
                  <a:close/>
                </a:path>
              </a:pathLst>
            </a:custGeom>
            <a:solidFill>
              <a:srgbClr val="97A7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7" name="Google Shape;3107;p82"/>
            <p:cNvSpPr/>
            <p:nvPr/>
          </p:nvSpPr>
          <p:spPr>
            <a:xfrm>
              <a:off x="4271021" y="3008651"/>
              <a:ext cx="22361" cy="22361"/>
            </a:xfrm>
            <a:custGeom>
              <a:rect b="b" l="l" r="r" t="t"/>
              <a:pathLst>
                <a:path extrusionOk="0" h="853" w="853">
                  <a:moveTo>
                    <a:pt x="159" y="1"/>
                  </a:moveTo>
                  <a:cubicBezTo>
                    <a:pt x="73" y="1"/>
                    <a:pt x="1" y="73"/>
                    <a:pt x="1" y="174"/>
                  </a:cubicBezTo>
                  <a:lnTo>
                    <a:pt x="1" y="694"/>
                  </a:lnTo>
                  <a:cubicBezTo>
                    <a:pt x="1" y="780"/>
                    <a:pt x="73" y="852"/>
                    <a:pt x="159" y="852"/>
                  </a:cubicBezTo>
                  <a:lnTo>
                    <a:pt x="679" y="852"/>
                  </a:lnTo>
                  <a:cubicBezTo>
                    <a:pt x="780" y="852"/>
                    <a:pt x="852" y="780"/>
                    <a:pt x="852" y="694"/>
                  </a:cubicBezTo>
                  <a:lnTo>
                    <a:pt x="852" y="174"/>
                  </a:lnTo>
                  <a:cubicBezTo>
                    <a:pt x="852" y="73"/>
                    <a:pt x="780" y="1"/>
                    <a:pt x="679" y="1"/>
                  </a:cubicBez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8" name="Google Shape;3108;p82"/>
            <p:cNvSpPr/>
            <p:nvPr/>
          </p:nvSpPr>
          <p:spPr>
            <a:xfrm>
              <a:off x="4310003" y="3026451"/>
              <a:ext cx="114691" cy="9490"/>
            </a:xfrm>
            <a:custGeom>
              <a:rect b="b" l="l" r="r" t="t"/>
              <a:pathLst>
                <a:path extrusionOk="0" h="362" w="4375">
                  <a:moveTo>
                    <a:pt x="232" y="0"/>
                  </a:moveTo>
                  <a:cubicBezTo>
                    <a:pt x="1" y="0"/>
                    <a:pt x="1" y="361"/>
                    <a:pt x="232" y="361"/>
                  </a:cubicBezTo>
                  <a:lnTo>
                    <a:pt x="4129" y="361"/>
                  </a:lnTo>
                  <a:cubicBezTo>
                    <a:pt x="4374" y="361"/>
                    <a:pt x="4374" y="0"/>
                    <a:pt x="4129" y="0"/>
                  </a:cubicBezTo>
                  <a:close/>
                </a:path>
              </a:pathLst>
            </a:custGeom>
            <a:solidFill>
              <a:srgbClr val="F2F3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9" name="Google Shape;3109;p82"/>
            <p:cNvSpPr/>
            <p:nvPr/>
          </p:nvSpPr>
          <p:spPr>
            <a:xfrm>
              <a:off x="4310003" y="3010538"/>
              <a:ext cx="37120" cy="9490"/>
            </a:xfrm>
            <a:custGeom>
              <a:rect b="b" l="l" r="r" t="t"/>
              <a:pathLst>
                <a:path extrusionOk="0" h="362" w="1416">
                  <a:moveTo>
                    <a:pt x="232" y="1"/>
                  </a:moveTo>
                  <a:cubicBezTo>
                    <a:pt x="1" y="1"/>
                    <a:pt x="1" y="362"/>
                    <a:pt x="232" y="362"/>
                  </a:cubicBezTo>
                  <a:lnTo>
                    <a:pt x="1184" y="362"/>
                  </a:lnTo>
                  <a:cubicBezTo>
                    <a:pt x="1415" y="362"/>
                    <a:pt x="1415" y="1"/>
                    <a:pt x="1184" y="1"/>
                  </a:cubicBezTo>
                  <a:close/>
                </a:path>
              </a:pathLst>
            </a:custGeom>
            <a:solidFill>
              <a:srgbClr val="F2F3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0" name="Google Shape;3110;p82"/>
            <p:cNvSpPr/>
            <p:nvPr/>
          </p:nvSpPr>
          <p:spPr>
            <a:xfrm>
              <a:off x="4271021" y="3082079"/>
              <a:ext cx="22361" cy="22335"/>
            </a:xfrm>
            <a:custGeom>
              <a:rect b="b" l="l" r="r" t="t"/>
              <a:pathLst>
                <a:path extrusionOk="0" h="852" w="853">
                  <a:moveTo>
                    <a:pt x="159" y="0"/>
                  </a:moveTo>
                  <a:cubicBezTo>
                    <a:pt x="73" y="0"/>
                    <a:pt x="1" y="72"/>
                    <a:pt x="1" y="173"/>
                  </a:cubicBezTo>
                  <a:lnTo>
                    <a:pt x="1" y="693"/>
                  </a:lnTo>
                  <a:cubicBezTo>
                    <a:pt x="1" y="780"/>
                    <a:pt x="73" y="852"/>
                    <a:pt x="159" y="852"/>
                  </a:cubicBezTo>
                  <a:lnTo>
                    <a:pt x="679" y="852"/>
                  </a:lnTo>
                  <a:cubicBezTo>
                    <a:pt x="780" y="852"/>
                    <a:pt x="852" y="780"/>
                    <a:pt x="852" y="693"/>
                  </a:cubicBezTo>
                  <a:lnTo>
                    <a:pt x="852" y="173"/>
                  </a:lnTo>
                  <a:cubicBezTo>
                    <a:pt x="852" y="72"/>
                    <a:pt x="780" y="0"/>
                    <a:pt x="679" y="0"/>
                  </a:cubicBez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1" name="Google Shape;3111;p82"/>
            <p:cNvSpPr/>
            <p:nvPr/>
          </p:nvSpPr>
          <p:spPr>
            <a:xfrm>
              <a:off x="4310003" y="3099853"/>
              <a:ext cx="114691" cy="9490"/>
            </a:xfrm>
            <a:custGeom>
              <a:rect b="b" l="l" r="r" t="t"/>
              <a:pathLst>
                <a:path extrusionOk="0" h="362" w="4375">
                  <a:moveTo>
                    <a:pt x="232" y="1"/>
                  </a:moveTo>
                  <a:cubicBezTo>
                    <a:pt x="1" y="1"/>
                    <a:pt x="1" y="362"/>
                    <a:pt x="232" y="362"/>
                  </a:cubicBezTo>
                  <a:lnTo>
                    <a:pt x="4129" y="362"/>
                  </a:lnTo>
                  <a:cubicBezTo>
                    <a:pt x="4374" y="362"/>
                    <a:pt x="4374" y="1"/>
                    <a:pt x="4129" y="1"/>
                  </a:cubicBezTo>
                  <a:close/>
                </a:path>
              </a:pathLst>
            </a:custGeom>
            <a:solidFill>
              <a:srgbClr val="F2F3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2" name="Google Shape;3112;p82"/>
            <p:cNvSpPr/>
            <p:nvPr/>
          </p:nvSpPr>
          <p:spPr>
            <a:xfrm>
              <a:off x="4310003" y="3084334"/>
              <a:ext cx="37120" cy="9490"/>
            </a:xfrm>
            <a:custGeom>
              <a:rect b="b" l="l" r="r" t="t"/>
              <a:pathLst>
                <a:path extrusionOk="0" h="362" w="1416">
                  <a:moveTo>
                    <a:pt x="232" y="1"/>
                  </a:moveTo>
                  <a:cubicBezTo>
                    <a:pt x="1" y="1"/>
                    <a:pt x="1" y="362"/>
                    <a:pt x="232" y="362"/>
                  </a:cubicBezTo>
                  <a:lnTo>
                    <a:pt x="1184" y="362"/>
                  </a:lnTo>
                  <a:cubicBezTo>
                    <a:pt x="1415" y="362"/>
                    <a:pt x="1415" y="1"/>
                    <a:pt x="1184" y="1"/>
                  </a:cubicBezTo>
                  <a:close/>
                </a:path>
              </a:pathLst>
            </a:custGeom>
            <a:solidFill>
              <a:srgbClr val="F2F3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3" name="Google Shape;3113;p82"/>
            <p:cNvSpPr/>
            <p:nvPr/>
          </p:nvSpPr>
          <p:spPr>
            <a:xfrm>
              <a:off x="4271021" y="3155874"/>
              <a:ext cx="22361" cy="21968"/>
            </a:xfrm>
            <a:custGeom>
              <a:rect b="b" l="l" r="r" t="t"/>
              <a:pathLst>
                <a:path extrusionOk="0" h="838" w="853">
                  <a:moveTo>
                    <a:pt x="159" y="0"/>
                  </a:moveTo>
                  <a:cubicBezTo>
                    <a:pt x="73" y="0"/>
                    <a:pt x="1" y="72"/>
                    <a:pt x="1" y="173"/>
                  </a:cubicBezTo>
                  <a:lnTo>
                    <a:pt x="1" y="679"/>
                  </a:lnTo>
                  <a:cubicBezTo>
                    <a:pt x="1" y="765"/>
                    <a:pt x="73" y="837"/>
                    <a:pt x="159" y="837"/>
                  </a:cubicBezTo>
                  <a:lnTo>
                    <a:pt x="679" y="837"/>
                  </a:lnTo>
                  <a:cubicBezTo>
                    <a:pt x="766" y="837"/>
                    <a:pt x="852" y="765"/>
                    <a:pt x="852" y="679"/>
                  </a:cubicBezTo>
                  <a:lnTo>
                    <a:pt x="852" y="173"/>
                  </a:lnTo>
                  <a:cubicBezTo>
                    <a:pt x="852" y="72"/>
                    <a:pt x="780" y="0"/>
                    <a:pt x="679" y="0"/>
                  </a:cubicBez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4" name="Google Shape;3114;p82"/>
            <p:cNvSpPr/>
            <p:nvPr/>
          </p:nvSpPr>
          <p:spPr>
            <a:xfrm>
              <a:off x="4310003" y="3173281"/>
              <a:ext cx="114691" cy="9490"/>
            </a:xfrm>
            <a:custGeom>
              <a:rect b="b" l="l" r="r" t="t"/>
              <a:pathLst>
                <a:path extrusionOk="0" h="362" w="4375">
                  <a:moveTo>
                    <a:pt x="232" y="0"/>
                  </a:moveTo>
                  <a:cubicBezTo>
                    <a:pt x="1" y="0"/>
                    <a:pt x="1" y="361"/>
                    <a:pt x="232" y="361"/>
                  </a:cubicBezTo>
                  <a:lnTo>
                    <a:pt x="4129" y="361"/>
                  </a:lnTo>
                  <a:cubicBezTo>
                    <a:pt x="4374" y="361"/>
                    <a:pt x="4374" y="0"/>
                    <a:pt x="4129" y="0"/>
                  </a:cubicBezTo>
                  <a:close/>
                </a:path>
              </a:pathLst>
            </a:custGeom>
            <a:solidFill>
              <a:srgbClr val="F2F3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5" name="Google Shape;3115;p82"/>
            <p:cNvSpPr/>
            <p:nvPr/>
          </p:nvSpPr>
          <p:spPr>
            <a:xfrm>
              <a:off x="4310003" y="3157762"/>
              <a:ext cx="37120" cy="9490"/>
            </a:xfrm>
            <a:custGeom>
              <a:rect b="b" l="l" r="r" t="t"/>
              <a:pathLst>
                <a:path extrusionOk="0" h="362" w="1416">
                  <a:moveTo>
                    <a:pt x="232" y="0"/>
                  </a:moveTo>
                  <a:cubicBezTo>
                    <a:pt x="1" y="0"/>
                    <a:pt x="1" y="361"/>
                    <a:pt x="232" y="361"/>
                  </a:cubicBezTo>
                  <a:lnTo>
                    <a:pt x="1184" y="361"/>
                  </a:lnTo>
                  <a:cubicBezTo>
                    <a:pt x="1415" y="361"/>
                    <a:pt x="1415" y="0"/>
                    <a:pt x="1184" y="0"/>
                  </a:cubicBezTo>
                  <a:close/>
                </a:path>
              </a:pathLst>
            </a:custGeom>
            <a:solidFill>
              <a:srgbClr val="F2F3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16" name="Google Shape;3116;p82"/>
          <p:cNvGrpSpPr/>
          <p:nvPr/>
        </p:nvGrpSpPr>
        <p:grpSpPr>
          <a:xfrm>
            <a:off x="4627886" y="3401089"/>
            <a:ext cx="409111" cy="267944"/>
            <a:chOff x="4627886" y="3401089"/>
            <a:chExt cx="409111" cy="267944"/>
          </a:xfrm>
        </p:grpSpPr>
        <p:sp>
          <p:nvSpPr>
            <p:cNvPr id="3117" name="Google Shape;3117;p82"/>
            <p:cNvSpPr/>
            <p:nvPr/>
          </p:nvSpPr>
          <p:spPr>
            <a:xfrm>
              <a:off x="4627886" y="3401089"/>
              <a:ext cx="409111" cy="267944"/>
            </a:xfrm>
            <a:custGeom>
              <a:rect b="b" l="l" r="r" t="t"/>
              <a:pathLst>
                <a:path extrusionOk="0" h="10221" w="15606">
                  <a:moveTo>
                    <a:pt x="549" y="0"/>
                  </a:moveTo>
                  <a:cubicBezTo>
                    <a:pt x="246" y="0"/>
                    <a:pt x="0" y="231"/>
                    <a:pt x="0" y="534"/>
                  </a:cubicBezTo>
                  <a:lnTo>
                    <a:pt x="0" y="9672"/>
                  </a:lnTo>
                  <a:cubicBezTo>
                    <a:pt x="0" y="9975"/>
                    <a:pt x="246" y="10221"/>
                    <a:pt x="549" y="10221"/>
                  </a:cubicBezTo>
                  <a:lnTo>
                    <a:pt x="15071" y="10221"/>
                  </a:lnTo>
                  <a:cubicBezTo>
                    <a:pt x="15360" y="10221"/>
                    <a:pt x="15605" y="9975"/>
                    <a:pt x="15605" y="9686"/>
                  </a:cubicBezTo>
                  <a:lnTo>
                    <a:pt x="15605" y="534"/>
                  </a:lnTo>
                  <a:cubicBezTo>
                    <a:pt x="15605" y="231"/>
                    <a:pt x="15374" y="0"/>
                    <a:pt x="15071" y="0"/>
                  </a:cubicBezTo>
                  <a:close/>
                </a:path>
              </a:pathLst>
            </a:custGeom>
            <a:solidFill>
              <a:srgbClr val="EFF1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8" name="Google Shape;3118;p82"/>
            <p:cNvSpPr/>
            <p:nvPr/>
          </p:nvSpPr>
          <p:spPr>
            <a:xfrm>
              <a:off x="4670276" y="3422271"/>
              <a:ext cx="324332" cy="225580"/>
            </a:xfrm>
            <a:custGeom>
              <a:rect b="b" l="l" r="r" t="t"/>
              <a:pathLst>
                <a:path extrusionOk="0" h="8605" w="12372">
                  <a:moveTo>
                    <a:pt x="274" y="1"/>
                  </a:moveTo>
                  <a:cubicBezTo>
                    <a:pt x="130" y="1"/>
                    <a:pt x="0" y="116"/>
                    <a:pt x="0" y="261"/>
                  </a:cubicBezTo>
                  <a:lnTo>
                    <a:pt x="0" y="8330"/>
                  </a:lnTo>
                  <a:cubicBezTo>
                    <a:pt x="0" y="8489"/>
                    <a:pt x="130" y="8604"/>
                    <a:pt x="274" y="8604"/>
                  </a:cubicBezTo>
                  <a:lnTo>
                    <a:pt x="12111" y="8604"/>
                  </a:lnTo>
                  <a:cubicBezTo>
                    <a:pt x="12256" y="8604"/>
                    <a:pt x="12371" y="8489"/>
                    <a:pt x="12371" y="8330"/>
                  </a:cubicBezTo>
                  <a:lnTo>
                    <a:pt x="12371" y="261"/>
                  </a:lnTo>
                  <a:cubicBezTo>
                    <a:pt x="12371" y="116"/>
                    <a:pt x="12256" y="1"/>
                    <a:pt x="12111" y="1"/>
                  </a:cubicBezTo>
                  <a:close/>
                </a:path>
              </a:pathLst>
            </a:custGeom>
            <a:solidFill>
              <a:srgbClr val="95A6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9" name="Google Shape;3119;p82"/>
            <p:cNvSpPr/>
            <p:nvPr/>
          </p:nvSpPr>
          <p:spPr>
            <a:xfrm>
              <a:off x="4642252" y="3520761"/>
              <a:ext cx="14025" cy="28312"/>
            </a:xfrm>
            <a:custGeom>
              <a:rect b="b" l="l" r="r" t="t"/>
              <a:pathLst>
                <a:path extrusionOk="0" h="1080" w="535">
                  <a:moveTo>
                    <a:pt x="268" y="0"/>
                  </a:moveTo>
                  <a:cubicBezTo>
                    <a:pt x="134" y="0"/>
                    <a:pt x="1" y="91"/>
                    <a:pt x="1" y="271"/>
                  </a:cubicBezTo>
                  <a:lnTo>
                    <a:pt x="1" y="805"/>
                  </a:lnTo>
                  <a:cubicBezTo>
                    <a:pt x="1" y="964"/>
                    <a:pt x="116" y="1080"/>
                    <a:pt x="261" y="1080"/>
                  </a:cubicBezTo>
                  <a:cubicBezTo>
                    <a:pt x="420" y="1080"/>
                    <a:pt x="535" y="964"/>
                    <a:pt x="535" y="805"/>
                  </a:cubicBezTo>
                  <a:lnTo>
                    <a:pt x="535" y="271"/>
                  </a:lnTo>
                  <a:cubicBezTo>
                    <a:pt x="535" y="91"/>
                    <a:pt x="401" y="0"/>
                    <a:pt x="268" y="0"/>
                  </a:cubicBezTo>
                  <a:close/>
                </a:path>
              </a:pathLst>
            </a:custGeom>
            <a:solidFill>
              <a:srgbClr val="BCC9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0" name="Google Shape;3120;p82"/>
            <p:cNvSpPr/>
            <p:nvPr/>
          </p:nvSpPr>
          <p:spPr>
            <a:xfrm>
              <a:off x="5008947" y="3513578"/>
              <a:ext cx="14025" cy="42678"/>
            </a:xfrm>
            <a:custGeom>
              <a:rect b="b" l="l" r="r" t="t"/>
              <a:pathLst>
                <a:path extrusionOk="0" h="1628" w="535">
                  <a:moveTo>
                    <a:pt x="268" y="0"/>
                  </a:moveTo>
                  <a:cubicBezTo>
                    <a:pt x="134" y="0"/>
                    <a:pt x="1" y="90"/>
                    <a:pt x="1" y="271"/>
                  </a:cubicBezTo>
                  <a:lnTo>
                    <a:pt x="1" y="1354"/>
                  </a:lnTo>
                  <a:cubicBezTo>
                    <a:pt x="1" y="1498"/>
                    <a:pt x="116" y="1628"/>
                    <a:pt x="261" y="1628"/>
                  </a:cubicBezTo>
                  <a:cubicBezTo>
                    <a:pt x="419" y="1628"/>
                    <a:pt x="535" y="1498"/>
                    <a:pt x="535" y="1354"/>
                  </a:cubicBezTo>
                  <a:lnTo>
                    <a:pt x="535" y="271"/>
                  </a:lnTo>
                  <a:cubicBezTo>
                    <a:pt x="535" y="90"/>
                    <a:pt x="401" y="0"/>
                    <a:pt x="268" y="0"/>
                  </a:cubicBezTo>
                  <a:close/>
                </a:path>
              </a:pathLst>
            </a:custGeom>
            <a:solidFill>
              <a:srgbClr val="BCC9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1" name="Google Shape;3121;p82"/>
            <p:cNvSpPr/>
            <p:nvPr/>
          </p:nvSpPr>
          <p:spPr>
            <a:xfrm>
              <a:off x="5006299" y="3421904"/>
              <a:ext cx="18953" cy="14392"/>
            </a:xfrm>
            <a:custGeom>
              <a:rect b="b" l="l" r="r" t="t"/>
              <a:pathLst>
                <a:path extrusionOk="0" h="549" w="723">
                  <a:moveTo>
                    <a:pt x="362" y="0"/>
                  </a:moveTo>
                  <a:cubicBezTo>
                    <a:pt x="1" y="0"/>
                    <a:pt x="1" y="549"/>
                    <a:pt x="362" y="549"/>
                  </a:cubicBezTo>
                  <a:cubicBezTo>
                    <a:pt x="723" y="549"/>
                    <a:pt x="723" y="0"/>
                    <a:pt x="362" y="0"/>
                  </a:cubicBezTo>
                  <a:close/>
                </a:path>
              </a:pathLst>
            </a:custGeom>
            <a:solidFill>
              <a:srgbClr val="7288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2" name="Google Shape;3122;p82"/>
            <p:cNvSpPr/>
            <p:nvPr/>
          </p:nvSpPr>
          <p:spPr>
            <a:xfrm>
              <a:off x="4642252" y="3485554"/>
              <a:ext cx="14025" cy="21129"/>
            </a:xfrm>
            <a:custGeom>
              <a:rect b="b" l="l" r="r" t="t"/>
              <a:pathLst>
                <a:path extrusionOk="0" h="806" w="535">
                  <a:moveTo>
                    <a:pt x="268" y="1"/>
                  </a:moveTo>
                  <a:cubicBezTo>
                    <a:pt x="134" y="1"/>
                    <a:pt x="1" y="91"/>
                    <a:pt x="1" y="272"/>
                  </a:cubicBezTo>
                  <a:lnTo>
                    <a:pt x="1" y="546"/>
                  </a:lnTo>
                  <a:cubicBezTo>
                    <a:pt x="1" y="690"/>
                    <a:pt x="116" y="806"/>
                    <a:pt x="261" y="806"/>
                  </a:cubicBezTo>
                  <a:cubicBezTo>
                    <a:pt x="420" y="806"/>
                    <a:pt x="535" y="690"/>
                    <a:pt x="535" y="546"/>
                  </a:cubicBezTo>
                  <a:lnTo>
                    <a:pt x="535" y="272"/>
                  </a:lnTo>
                  <a:cubicBezTo>
                    <a:pt x="535" y="91"/>
                    <a:pt x="401" y="1"/>
                    <a:pt x="268" y="1"/>
                  </a:cubicBezTo>
                  <a:close/>
                </a:path>
              </a:pathLst>
            </a:custGeom>
            <a:solidFill>
              <a:srgbClr val="E9ED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3" name="Google Shape;3123;p82"/>
            <p:cNvSpPr/>
            <p:nvPr/>
          </p:nvSpPr>
          <p:spPr>
            <a:xfrm>
              <a:off x="4642252" y="3563150"/>
              <a:ext cx="14025" cy="21103"/>
            </a:xfrm>
            <a:custGeom>
              <a:rect b="b" l="l" r="r" t="t"/>
              <a:pathLst>
                <a:path extrusionOk="0" h="805" w="535">
                  <a:moveTo>
                    <a:pt x="268" y="0"/>
                  </a:moveTo>
                  <a:cubicBezTo>
                    <a:pt x="134" y="0"/>
                    <a:pt x="1" y="90"/>
                    <a:pt x="1" y="271"/>
                  </a:cubicBezTo>
                  <a:lnTo>
                    <a:pt x="1" y="545"/>
                  </a:lnTo>
                  <a:cubicBezTo>
                    <a:pt x="1" y="690"/>
                    <a:pt x="116" y="805"/>
                    <a:pt x="261" y="805"/>
                  </a:cubicBezTo>
                  <a:cubicBezTo>
                    <a:pt x="420" y="805"/>
                    <a:pt x="535" y="690"/>
                    <a:pt x="535" y="545"/>
                  </a:cubicBezTo>
                  <a:lnTo>
                    <a:pt x="535" y="271"/>
                  </a:lnTo>
                  <a:cubicBezTo>
                    <a:pt x="535" y="90"/>
                    <a:pt x="401" y="0"/>
                    <a:pt x="268" y="0"/>
                  </a:cubicBezTo>
                  <a:close/>
                </a:path>
              </a:pathLst>
            </a:custGeom>
            <a:solidFill>
              <a:srgbClr val="E9ED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4" name="Google Shape;3124;p82"/>
            <p:cNvSpPr/>
            <p:nvPr/>
          </p:nvSpPr>
          <p:spPr>
            <a:xfrm>
              <a:off x="4761845" y="3457478"/>
              <a:ext cx="141561" cy="113170"/>
            </a:xfrm>
            <a:custGeom>
              <a:rect b="b" l="l" r="r" t="t"/>
              <a:pathLst>
                <a:path extrusionOk="0" h="4317" w="5400">
                  <a:moveTo>
                    <a:pt x="2160" y="1243"/>
                  </a:moveTo>
                  <a:cubicBezTo>
                    <a:pt x="2200" y="1243"/>
                    <a:pt x="2241" y="1252"/>
                    <a:pt x="2281" y="1270"/>
                  </a:cubicBezTo>
                  <a:lnTo>
                    <a:pt x="3566" y="1906"/>
                  </a:lnTo>
                  <a:cubicBezTo>
                    <a:pt x="3754" y="2007"/>
                    <a:pt x="3754" y="2295"/>
                    <a:pt x="3566" y="2396"/>
                  </a:cubicBezTo>
                  <a:lnTo>
                    <a:pt x="2281" y="3032"/>
                  </a:lnTo>
                  <a:cubicBezTo>
                    <a:pt x="2241" y="3050"/>
                    <a:pt x="2200" y="3059"/>
                    <a:pt x="2160" y="3059"/>
                  </a:cubicBezTo>
                  <a:cubicBezTo>
                    <a:pt x="2016" y="3059"/>
                    <a:pt x="1892" y="2945"/>
                    <a:pt x="1892" y="2786"/>
                  </a:cubicBezTo>
                  <a:lnTo>
                    <a:pt x="1892" y="1516"/>
                  </a:lnTo>
                  <a:cubicBezTo>
                    <a:pt x="1892" y="1357"/>
                    <a:pt x="2016" y="1243"/>
                    <a:pt x="2160" y="1243"/>
                  </a:cubicBezTo>
                  <a:close/>
                  <a:moveTo>
                    <a:pt x="1083" y="0"/>
                  </a:moveTo>
                  <a:cubicBezTo>
                    <a:pt x="491" y="0"/>
                    <a:pt x="0" y="477"/>
                    <a:pt x="0" y="1083"/>
                  </a:cubicBezTo>
                  <a:lnTo>
                    <a:pt x="0" y="3234"/>
                  </a:lnTo>
                  <a:cubicBezTo>
                    <a:pt x="0" y="3826"/>
                    <a:pt x="491" y="4316"/>
                    <a:pt x="1083" y="4316"/>
                  </a:cubicBezTo>
                  <a:lnTo>
                    <a:pt x="4317" y="4316"/>
                  </a:lnTo>
                  <a:cubicBezTo>
                    <a:pt x="4909" y="4316"/>
                    <a:pt x="5399" y="3826"/>
                    <a:pt x="5399" y="3234"/>
                  </a:cubicBezTo>
                  <a:lnTo>
                    <a:pt x="5399" y="1068"/>
                  </a:lnTo>
                  <a:cubicBezTo>
                    <a:pt x="5385" y="477"/>
                    <a:pt x="4909" y="0"/>
                    <a:pt x="43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5" name="Google Shape;3125;p82"/>
            <p:cNvSpPr/>
            <p:nvPr/>
          </p:nvSpPr>
          <p:spPr>
            <a:xfrm>
              <a:off x="4691457" y="3598619"/>
              <a:ext cx="281942" cy="14025"/>
            </a:xfrm>
            <a:custGeom>
              <a:rect b="b" l="l" r="r" t="t"/>
              <a:pathLst>
                <a:path extrusionOk="0" h="535" w="10755">
                  <a:moveTo>
                    <a:pt x="275" y="1"/>
                  </a:moveTo>
                  <a:cubicBezTo>
                    <a:pt x="116" y="1"/>
                    <a:pt x="0" y="116"/>
                    <a:pt x="0" y="260"/>
                  </a:cubicBezTo>
                  <a:cubicBezTo>
                    <a:pt x="0" y="405"/>
                    <a:pt x="116" y="535"/>
                    <a:pt x="275" y="535"/>
                  </a:cubicBezTo>
                  <a:lnTo>
                    <a:pt x="10495" y="535"/>
                  </a:lnTo>
                  <a:cubicBezTo>
                    <a:pt x="10639" y="535"/>
                    <a:pt x="10755" y="405"/>
                    <a:pt x="10755" y="260"/>
                  </a:cubicBezTo>
                  <a:cubicBezTo>
                    <a:pt x="10755" y="116"/>
                    <a:pt x="10639" y="1"/>
                    <a:pt x="10495" y="1"/>
                  </a:cubicBezTo>
                  <a:close/>
                </a:path>
              </a:pathLst>
            </a:custGeom>
            <a:solidFill>
              <a:srgbClr val="8094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6" name="Google Shape;3126;p82"/>
            <p:cNvSpPr/>
            <p:nvPr/>
          </p:nvSpPr>
          <p:spPr>
            <a:xfrm>
              <a:off x="4691457" y="3598619"/>
              <a:ext cx="63598" cy="14025"/>
            </a:xfrm>
            <a:custGeom>
              <a:rect b="b" l="l" r="r" t="t"/>
              <a:pathLst>
                <a:path extrusionOk="0" h="535" w="2426">
                  <a:moveTo>
                    <a:pt x="275" y="1"/>
                  </a:moveTo>
                  <a:cubicBezTo>
                    <a:pt x="116" y="1"/>
                    <a:pt x="0" y="116"/>
                    <a:pt x="0" y="260"/>
                  </a:cubicBezTo>
                  <a:cubicBezTo>
                    <a:pt x="0" y="405"/>
                    <a:pt x="116" y="535"/>
                    <a:pt x="275" y="535"/>
                  </a:cubicBezTo>
                  <a:lnTo>
                    <a:pt x="2426" y="535"/>
                  </a:lnTo>
                  <a:lnTo>
                    <a:pt x="2426" y="1"/>
                  </a:lnTo>
                  <a:close/>
                </a:path>
              </a:pathLst>
            </a:custGeom>
            <a:solidFill>
              <a:srgbClr val="EFF1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7" name="Google Shape;3127;p82"/>
            <p:cNvSpPr/>
            <p:nvPr/>
          </p:nvSpPr>
          <p:spPr>
            <a:xfrm>
              <a:off x="4741030" y="3591436"/>
              <a:ext cx="28024" cy="28024"/>
            </a:xfrm>
            <a:custGeom>
              <a:rect b="b" l="l" r="r" t="t"/>
              <a:pathLst>
                <a:path extrusionOk="0" h="1069" w="1069">
                  <a:moveTo>
                    <a:pt x="535" y="0"/>
                  </a:moveTo>
                  <a:cubicBezTo>
                    <a:pt x="232" y="0"/>
                    <a:pt x="1" y="246"/>
                    <a:pt x="1" y="534"/>
                  </a:cubicBezTo>
                  <a:cubicBezTo>
                    <a:pt x="1" y="838"/>
                    <a:pt x="232" y="1068"/>
                    <a:pt x="535" y="1068"/>
                  </a:cubicBezTo>
                  <a:cubicBezTo>
                    <a:pt x="823" y="1068"/>
                    <a:pt x="1069" y="838"/>
                    <a:pt x="1069" y="534"/>
                  </a:cubicBezTo>
                  <a:cubicBezTo>
                    <a:pt x="1069" y="246"/>
                    <a:pt x="823" y="0"/>
                    <a:pt x="53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28" name="Google Shape;3128;p82"/>
          <p:cNvGrpSpPr/>
          <p:nvPr/>
        </p:nvGrpSpPr>
        <p:grpSpPr>
          <a:xfrm>
            <a:off x="4652476" y="2898915"/>
            <a:ext cx="386016" cy="384495"/>
            <a:chOff x="4652476" y="2898915"/>
            <a:chExt cx="386016" cy="384495"/>
          </a:xfrm>
        </p:grpSpPr>
        <p:sp>
          <p:nvSpPr>
            <p:cNvPr id="3129" name="Google Shape;3129;p82"/>
            <p:cNvSpPr/>
            <p:nvPr/>
          </p:nvSpPr>
          <p:spPr>
            <a:xfrm>
              <a:off x="4842456" y="3088895"/>
              <a:ext cx="60190" cy="60190"/>
            </a:xfrm>
            <a:custGeom>
              <a:rect b="b" l="l" r="r" t="t"/>
              <a:pathLst>
                <a:path extrusionOk="0" h="2296" w="2296">
                  <a:moveTo>
                    <a:pt x="592" y="0"/>
                  </a:moveTo>
                  <a:lnTo>
                    <a:pt x="0" y="592"/>
                  </a:lnTo>
                  <a:lnTo>
                    <a:pt x="1704" y="2295"/>
                  </a:lnTo>
                  <a:lnTo>
                    <a:pt x="2295" y="1703"/>
                  </a:lnTo>
                  <a:lnTo>
                    <a:pt x="592" y="0"/>
                  </a:lnTo>
                  <a:close/>
                </a:path>
              </a:pathLst>
            </a:custGeom>
            <a:solidFill>
              <a:srgbClr val="6D81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0" name="Google Shape;3130;p82"/>
            <p:cNvSpPr/>
            <p:nvPr/>
          </p:nvSpPr>
          <p:spPr>
            <a:xfrm>
              <a:off x="4652476" y="2898915"/>
              <a:ext cx="247889" cy="247889"/>
            </a:xfrm>
            <a:custGeom>
              <a:rect b="b" l="l" r="r" t="t"/>
              <a:pathLst>
                <a:path extrusionOk="0" h="9456" w="9456">
                  <a:moveTo>
                    <a:pt x="4721" y="1"/>
                  </a:moveTo>
                  <a:cubicBezTo>
                    <a:pt x="2108" y="1"/>
                    <a:pt x="1" y="2108"/>
                    <a:pt x="1" y="4721"/>
                  </a:cubicBezTo>
                  <a:cubicBezTo>
                    <a:pt x="1" y="7334"/>
                    <a:pt x="2108" y="9456"/>
                    <a:pt x="4721" y="9456"/>
                  </a:cubicBezTo>
                  <a:cubicBezTo>
                    <a:pt x="7334" y="9456"/>
                    <a:pt x="9456" y="7334"/>
                    <a:pt x="9456" y="4721"/>
                  </a:cubicBezTo>
                  <a:cubicBezTo>
                    <a:pt x="9456" y="2108"/>
                    <a:pt x="7334" y="1"/>
                    <a:pt x="4721" y="1"/>
                  </a:cubicBezTo>
                  <a:close/>
                </a:path>
              </a:pathLst>
            </a:custGeom>
            <a:solidFill>
              <a:srgbClr val="5C72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1" name="Google Shape;3131;p82"/>
            <p:cNvSpPr/>
            <p:nvPr/>
          </p:nvSpPr>
          <p:spPr>
            <a:xfrm>
              <a:off x="4680866" y="2927306"/>
              <a:ext cx="191134" cy="191134"/>
            </a:xfrm>
            <a:custGeom>
              <a:rect b="b" l="l" r="r" t="t"/>
              <a:pathLst>
                <a:path extrusionOk="0" h="7291" w="7291">
                  <a:moveTo>
                    <a:pt x="3638" y="0"/>
                  </a:moveTo>
                  <a:cubicBezTo>
                    <a:pt x="1632" y="0"/>
                    <a:pt x="0" y="1631"/>
                    <a:pt x="0" y="3638"/>
                  </a:cubicBezTo>
                  <a:cubicBezTo>
                    <a:pt x="0" y="5659"/>
                    <a:pt x="1632" y="7290"/>
                    <a:pt x="3638" y="7290"/>
                  </a:cubicBezTo>
                  <a:cubicBezTo>
                    <a:pt x="5659" y="7290"/>
                    <a:pt x="7290" y="5659"/>
                    <a:pt x="7290" y="3638"/>
                  </a:cubicBezTo>
                  <a:cubicBezTo>
                    <a:pt x="7290" y="1631"/>
                    <a:pt x="5659" y="0"/>
                    <a:pt x="3638" y="0"/>
                  </a:cubicBezTo>
                  <a:close/>
                </a:path>
              </a:pathLst>
            </a:custGeom>
            <a:solidFill>
              <a:srgbClr val="F2F3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2" name="Google Shape;3132;p82"/>
            <p:cNvSpPr/>
            <p:nvPr/>
          </p:nvSpPr>
          <p:spPr>
            <a:xfrm>
              <a:off x="4869693" y="3117653"/>
              <a:ext cx="168798" cy="165757"/>
            </a:xfrm>
            <a:custGeom>
              <a:rect b="b" l="l" r="r" t="t"/>
              <a:pathLst>
                <a:path extrusionOk="0" h="6323" w="6439">
                  <a:moveTo>
                    <a:pt x="1293" y="0"/>
                  </a:moveTo>
                  <a:cubicBezTo>
                    <a:pt x="1145" y="0"/>
                    <a:pt x="997" y="58"/>
                    <a:pt x="881" y="173"/>
                  </a:cubicBezTo>
                  <a:lnTo>
                    <a:pt x="232" y="823"/>
                  </a:lnTo>
                  <a:cubicBezTo>
                    <a:pt x="1" y="1054"/>
                    <a:pt x="1" y="1415"/>
                    <a:pt x="232" y="1646"/>
                  </a:cubicBezTo>
                  <a:lnTo>
                    <a:pt x="4735" y="6150"/>
                  </a:lnTo>
                  <a:cubicBezTo>
                    <a:pt x="4851" y="6265"/>
                    <a:pt x="4999" y="6323"/>
                    <a:pt x="5147" y="6323"/>
                  </a:cubicBezTo>
                  <a:cubicBezTo>
                    <a:pt x="5295" y="6323"/>
                    <a:pt x="5443" y="6265"/>
                    <a:pt x="5558" y="6150"/>
                  </a:cubicBezTo>
                  <a:lnTo>
                    <a:pt x="6208" y="5500"/>
                  </a:lnTo>
                  <a:cubicBezTo>
                    <a:pt x="6439" y="5269"/>
                    <a:pt x="6439" y="4908"/>
                    <a:pt x="6208" y="4677"/>
                  </a:cubicBezTo>
                  <a:lnTo>
                    <a:pt x="1704" y="173"/>
                  </a:lnTo>
                  <a:cubicBezTo>
                    <a:pt x="1588" y="58"/>
                    <a:pt x="1441" y="0"/>
                    <a:pt x="129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3" name="Google Shape;3133;p82"/>
            <p:cNvSpPr/>
            <p:nvPr/>
          </p:nvSpPr>
          <p:spPr>
            <a:xfrm>
              <a:off x="4881437" y="3118020"/>
              <a:ext cx="157054" cy="155560"/>
            </a:xfrm>
            <a:custGeom>
              <a:rect b="b" l="l" r="r" t="t"/>
              <a:pathLst>
                <a:path extrusionOk="0" h="5934" w="5991">
                  <a:moveTo>
                    <a:pt x="25" y="582"/>
                  </a:moveTo>
                  <a:cubicBezTo>
                    <a:pt x="17" y="590"/>
                    <a:pt x="8" y="598"/>
                    <a:pt x="0" y="607"/>
                  </a:cubicBezTo>
                  <a:lnTo>
                    <a:pt x="25" y="582"/>
                  </a:lnTo>
                  <a:close/>
                  <a:moveTo>
                    <a:pt x="845" y="1"/>
                  </a:moveTo>
                  <a:cubicBezTo>
                    <a:pt x="697" y="1"/>
                    <a:pt x="549" y="58"/>
                    <a:pt x="433" y="174"/>
                  </a:cubicBezTo>
                  <a:lnTo>
                    <a:pt x="25" y="582"/>
                  </a:lnTo>
                  <a:lnTo>
                    <a:pt x="25" y="582"/>
                  </a:lnTo>
                  <a:cubicBezTo>
                    <a:pt x="131" y="483"/>
                    <a:pt x="267" y="434"/>
                    <a:pt x="404" y="434"/>
                  </a:cubicBezTo>
                  <a:cubicBezTo>
                    <a:pt x="552" y="434"/>
                    <a:pt x="700" y="491"/>
                    <a:pt x="808" y="607"/>
                  </a:cubicBezTo>
                  <a:lnTo>
                    <a:pt x="5327" y="5111"/>
                  </a:lnTo>
                  <a:cubicBezTo>
                    <a:pt x="5543" y="5342"/>
                    <a:pt x="5543" y="5703"/>
                    <a:pt x="5327" y="5934"/>
                  </a:cubicBezTo>
                  <a:lnTo>
                    <a:pt x="5760" y="5501"/>
                  </a:lnTo>
                  <a:cubicBezTo>
                    <a:pt x="5991" y="5270"/>
                    <a:pt x="5991" y="4909"/>
                    <a:pt x="5760" y="4678"/>
                  </a:cubicBezTo>
                  <a:lnTo>
                    <a:pt x="1256" y="174"/>
                  </a:lnTo>
                  <a:cubicBezTo>
                    <a:pt x="1140" y="58"/>
                    <a:pt x="993" y="1"/>
                    <a:pt x="845" y="1"/>
                  </a:cubicBezTo>
                  <a:close/>
                </a:path>
              </a:pathLst>
            </a:custGeom>
            <a:solidFill>
              <a:srgbClr val="6D81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4" name="Google Shape;3134;p82"/>
            <p:cNvSpPr/>
            <p:nvPr/>
          </p:nvSpPr>
          <p:spPr>
            <a:xfrm>
              <a:off x="4952952" y="3199391"/>
              <a:ext cx="54134" cy="54134"/>
            </a:xfrm>
            <a:custGeom>
              <a:rect b="b" l="l" r="r" t="t"/>
              <a:pathLst>
                <a:path extrusionOk="0" h="2065" w="2065">
                  <a:moveTo>
                    <a:pt x="1458" y="0"/>
                  </a:moveTo>
                  <a:lnTo>
                    <a:pt x="0" y="1473"/>
                  </a:lnTo>
                  <a:lnTo>
                    <a:pt x="592" y="2064"/>
                  </a:lnTo>
                  <a:lnTo>
                    <a:pt x="2065" y="607"/>
                  </a:lnTo>
                  <a:lnTo>
                    <a:pt x="1458"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5" name="Google Shape;3135;p82"/>
            <p:cNvSpPr/>
            <p:nvPr/>
          </p:nvSpPr>
          <p:spPr>
            <a:xfrm>
              <a:off x="4931377" y="3179232"/>
              <a:ext cx="55209" cy="50464"/>
            </a:xfrm>
            <a:custGeom>
              <a:rect b="b" l="l" r="r" t="t"/>
              <a:pathLst>
                <a:path extrusionOk="0" h="1925" w="2106">
                  <a:moveTo>
                    <a:pt x="1771" y="0"/>
                  </a:moveTo>
                  <a:cubicBezTo>
                    <a:pt x="1713" y="0"/>
                    <a:pt x="1653" y="26"/>
                    <a:pt x="1603" y="91"/>
                  </a:cubicBezTo>
                  <a:lnTo>
                    <a:pt x="130" y="1549"/>
                  </a:lnTo>
                  <a:cubicBezTo>
                    <a:pt x="1" y="1693"/>
                    <a:pt x="102" y="1924"/>
                    <a:pt x="289" y="1924"/>
                  </a:cubicBezTo>
                  <a:cubicBezTo>
                    <a:pt x="347" y="1924"/>
                    <a:pt x="405" y="1910"/>
                    <a:pt x="448" y="1866"/>
                  </a:cubicBezTo>
                  <a:lnTo>
                    <a:pt x="1920" y="394"/>
                  </a:lnTo>
                  <a:cubicBezTo>
                    <a:pt x="2105" y="242"/>
                    <a:pt x="1947" y="0"/>
                    <a:pt x="1771"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6" name="Google Shape;3136;p82"/>
            <p:cNvSpPr/>
            <p:nvPr/>
          </p:nvSpPr>
          <p:spPr>
            <a:xfrm>
              <a:off x="4736101" y="2955670"/>
              <a:ext cx="87453" cy="95396"/>
            </a:xfrm>
            <a:custGeom>
              <a:rect b="b" l="l" r="r" t="t"/>
              <a:pathLst>
                <a:path extrusionOk="0" h="3639" w="3336">
                  <a:moveTo>
                    <a:pt x="1529" y="1"/>
                  </a:moveTo>
                  <a:cubicBezTo>
                    <a:pt x="1161" y="1"/>
                    <a:pt x="789" y="133"/>
                    <a:pt x="492" y="405"/>
                  </a:cubicBezTo>
                  <a:cubicBezTo>
                    <a:pt x="174" y="694"/>
                    <a:pt x="1" y="1098"/>
                    <a:pt x="1" y="1517"/>
                  </a:cubicBezTo>
                  <a:cubicBezTo>
                    <a:pt x="1" y="1863"/>
                    <a:pt x="257" y="2036"/>
                    <a:pt x="513" y="2036"/>
                  </a:cubicBezTo>
                  <a:cubicBezTo>
                    <a:pt x="770" y="2036"/>
                    <a:pt x="1026" y="1863"/>
                    <a:pt x="1026" y="1517"/>
                  </a:cubicBezTo>
                  <a:cubicBezTo>
                    <a:pt x="1026" y="1236"/>
                    <a:pt x="1270" y="1011"/>
                    <a:pt x="1549" y="1011"/>
                  </a:cubicBezTo>
                  <a:cubicBezTo>
                    <a:pt x="1557" y="1011"/>
                    <a:pt x="1566" y="1011"/>
                    <a:pt x="1574" y="1011"/>
                  </a:cubicBezTo>
                  <a:cubicBezTo>
                    <a:pt x="1820" y="1040"/>
                    <a:pt x="2022" y="1242"/>
                    <a:pt x="2051" y="1488"/>
                  </a:cubicBezTo>
                  <a:cubicBezTo>
                    <a:pt x="2051" y="1704"/>
                    <a:pt x="1935" y="1892"/>
                    <a:pt x="1748" y="1979"/>
                  </a:cubicBezTo>
                  <a:cubicBezTo>
                    <a:pt x="1300" y="2181"/>
                    <a:pt x="1011" y="2628"/>
                    <a:pt x="1026" y="3119"/>
                  </a:cubicBezTo>
                  <a:cubicBezTo>
                    <a:pt x="1026" y="3408"/>
                    <a:pt x="1257" y="3639"/>
                    <a:pt x="1531" y="3639"/>
                  </a:cubicBezTo>
                  <a:cubicBezTo>
                    <a:pt x="1820" y="3639"/>
                    <a:pt x="2051" y="3422"/>
                    <a:pt x="2051" y="3133"/>
                  </a:cubicBezTo>
                  <a:cubicBezTo>
                    <a:pt x="2051" y="3047"/>
                    <a:pt x="2108" y="2960"/>
                    <a:pt x="2181" y="2931"/>
                  </a:cubicBezTo>
                  <a:cubicBezTo>
                    <a:pt x="3032" y="2527"/>
                    <a:pt x="3335" y="1459"/>
                    <a:pt x="2801" y="679"/>
                  </a:cubicBezTo>
                  <a:cubicBezTo>
                    <a:pt x="2505" y="234"/>
                    <a:pt x="2020" y="1"/>
                    <a:pt x="1529" y="1"/>
                  </a:cubicBezTo>
                  <a:close/>
                </a:path>
              </a:pathLst>
            </a:custGeom>
            <a:solidFill>
              <a:srgbClr val="D3DC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7" name="Google Shape;3137;p82"/>
            <p:cNvSpPr/>
            <p:nvPr/>
          </p:nvSpPr>
          <p:spPr>
            <a:xfrm>
              <a:off x="4762972" y="3064279"/>
              <a:ext cx="26897" cy="28050"/>
            </a:xfrm>
            <a:custGeom>
              <a:rect b="b" l="l" r="r" t="t"/>
              <a:pathLst>
                <a:path extrusionOk="0" h="1070" w="1026">
                  <a:moveTo>
                    <a:pt x="513" y="1"/>
                  </a:moveTo>
                  <a:cubicBezTo>
                    <a:pt x="257" y="1"/>
                    <a:pt x="1" y="174"/>
                    <a:pt x="1" y="520"/>
                  </a:cubicBezTo>
                  <a:lnTo>
                    <a:pt x="1" y="549"/>
                  </a:lnTo>
                  <a:cubicBezTo>
                    <a:pt x="1" y="838"/>
                    <a:pt x="232" y="1069"/>
                    <a:pt x="506" y="1069"/>
                  </a:cubicBezTo>
                  <a:cubicBezTo>
                    <a:pt x="795" y="1069"/>
                    <a:pt x="1026" y="838"/>
                    <a:pt x="1026" y="549"/>
                  </a:cubicBezTo>
                  <a:lnTo>
                    <a:pt x="1026" y="520"/>
                  </a:lnTo>
                  <a:cubicBezTo>
                    <a:pt x="1026" y="174"/>
                    <a:pt x="769" y="1"/>
                    <a:pt x="513" y="1"/>
                  </a:cubicBezTo>
                  <a:close/>
                </a:path>
              </a:pathLst>
            </a:custGeom>
            <a:solidFill>
              <a:srgbClr val="D3DC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38" name="Google Shape;3138;p82"/>
          <p:cNvGrpSpPr/>
          <p:nvPr/>
        </p:nvGrpSpPr>
        <p:grpSpPr>
          <a:xfrm>
            <a:off x="5156931" y="2922194"/>
            <a:ext cx="324699" cy="347611"/>
            <a:chOff x="5156931" y="2922194"/>
            <a:chExt cx="324699" cy="347611"/>
          </a:xfrm>
        </p:grpSpPr>
        <p:sp>
          <p:nvSpPr>
            <p:cNvPr id="3139" name="Google Shape;3139;p82"/>
            <p:cNvSpPr/>
            <p:nvPr/>
          </p:nvSpPr>
          <p:spPr>
            <a:xfrm>
              <a:off x="5160706" y="3072982"/>
              <a:ext cx="317149" cy="43543"/>
            </a:xfrm>
            <a:custGeom>
              <a:rect b="b" l="l" r="r" t="t"/>
              <a:pathLst>
                <a:path extrusionOk="0" h="1661" w="12098">
                  <a:moveTo>
                    <a:pt x="15" y="1"/>
                  </a:moveTo>
                  <a:lnTo>
                    <a:pt x="0" y="1661"/>
                  </a:lnTo>
                  <a:lnTo>
                    <a:pt x="12097" y="1661"/>
                  </a:lnTo>
                  <a:lnTo>
                    <a:pt x="12083"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0" name="Google Shape;3140;p82"/>
            <p:cNvSpPr/>
            <p:nvPr/>
          </p:nvSpPr>
          <p:spPr>
            <a:xfrm>
              <a:off x="5258330" y="2922194"/>
              <a:ext cx="128689" cy="62261"/>
            </a:xfrm>
            <a:custGeom>
              <a:rect b="b" l="l" r="r" t="t"/>
              <a:pathLst>
                <a:path extrusionOk="0" h="2375" w="4909">
                  <a:moveTo>
                    <a:pt x="2453" y="0"/>
                  </a:moveTo>
                  <a:cubicBezTo>
                    <a:pt x="2397" y="0"/>
                    <a:pt x="2339" y="22"/>
                    <a:pt x="2296" y="65"/>
                  </a:cubicBezTo>
                  <a:lnTo>
                    <a:pt x="997" y="1364"/>
                  </a:lnTo>
                  <a:lnTo>
                    <a:pt x="1" y="2375"/>
                  </a:lnTo>
                  <a:lnTo>
                    <a:pt x="4909" y="2375"/>
                  </a:lnTo>
                  <a:lnTo>
                    <a:pt x="2599" y="65"/>
                  </a:lnTo>
                  <a:cubicBezTo>
                    <a:pt x="2563" y="22"/>
                    <a:pt x="2509" y="0"/>
                    <a:pt x="2453" y="0"/>
                  </a:cubicBezTo>
                  <a:close/>
                </a:path>
              </a:pathLst>
            </a:custGeom>
            <a:solidFill>
              <a:srgbClr val="F2F3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1" name="Google Shape;3141;p82"/>
            <p:cNvSpPr/>
            <p:nvPr/>
          </p:nvSpPr>
          <p:spPr>
            <a:xfrm>
              <a:off x="5258330" y="2957951"/>
              <a:ext cx="128689" cy="26503"/>
            </a:xfrm>
            <a:custGeom>
              <a:rect b="b" l="l" r="r" t="t"/>
              <a:pathLst>
                <a:path extrusionOk="0" h="1011" w="4909">
                  <a:moveTo>
                    <a:pt x="997" y="0"/>
                  </a:moveTo>
                  <a:lnTo>
                    <a:pt x="1" y="1011"/>
                  </a:lnTo>
                  <a:lnTo>
                    <a:pt x="4909" y="1011"/>
                  </a:lnTo>
                  <a:lnTo>
                    <a:pt x="3913" y="0"/>
                  </a:lnTo>
                  <a:close/>
                </a:path>
              </a:pathLst>
            </a:custGeom>
            <a:solidFill>
              <a:srgbClr val="94A5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2" name="Google Shape;3142;p82"/>
            <p:cNvSpPr/>
            <p:nvPr/>
          </p:nvSpPr>
          <p:spPr>
            <a:xfrm>
              <a:off x="5180000" y="2975358"/>
              <a:ext cx="278561" cy="260761"/>
            </a:xfrm>
            <a:custGeom>
              <a:rect b="b" l="l" r="r" t="t"/>
              <a:pathLst>
                <a:path extrusionOk="0" h="9947" w="10626">
                  <a:moveTo>
                    <a:pt x="217" y="0"/>
                  </a:moveTo>
                  <a:cubicBezTo>
                    <a:pt x="102" y="0"/>
                    <a:pt x="1" y="102"/>
                    <a:pt x="1" y="217"/>
                  </a:cubicBezTo>
                  <a:lnTo>
                    <a:pt x="1" y="9946"/>
                  </a:lnTo>
                  <a:lnTo>
                    <a:pt x="10625" y="9946"/>
                  </a:lnTo>
                  <a:lnTo>
                    <a:pt x="10625" y="217"/>
                  </a:lnTo>
                  <a:cubicBezTo>
                    <a:pt x="10625" y="102"/>
                    <a:pt x="10524" y="0"/>
                    <a:pt x="10409" y="0"/>
                  </a:cubicBezTo>
                  <a:close/>
                </a:path>
              </a:pathLst>
            </a:cu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3" name="Google Shape;3143;p82"/>
            <p:cNvSpPr/>
            <p:nvPr/>
          </p:nvSpPr>
          <p:spPr>
            <a:xfrm>
              <a:off x="5438847" y="2975358"/>
              <a:ext cx="19714" cy="260761"/>
            </a:xfrm>
            <a:custGeom>
              <a:rect b="b" l="l" r="r" t="t"/>
              <a:pathLst>
                <a:path extrusionOk="0" h="9947" w="752">
                  <a:moveTo>
                    <a:pt x="1" y="0"/>
                  </a:moveTo>
                  <a:lnTo>
                    <a:pt x="1" y="9946"/>
                  </a:lnTo>
                  <a:lnTo>
                    <a:pt x="751" y="9946"/>
                  </a:lnTo>
                  <a:lnTo>
                    <a:pt x="751" y="217"/>
                  </a:lnTo>
                  <a:cubicBezTo>
                    <a:pt x="751" y="102"/>
                    <a:pt x="650" y="0"/>
                    <a:pt x="535" y="0"/>
                  </a:cubicBezTo>
                  <a:close/>
                </a:path>
              </a:pathLst>
            </a:custGeom>
            <a:solidFill>
              <a:srgbClr val="F2F3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4" name="Google Shape;3144;p82"/>
            <p:cNvSpPr/>
            <p:nvPr/>
          </p:nvSpPr>
          <p:spPr>
            <a:xfrm>
              <a:off x="5180000" y="3062785"/>
              <a:ext cx="278561" cy="172967"/>
            </a:xfrm>
            <a:custGeom>
              <a:rect b="b" l="l" r="r" t="t"/>
              <a:pathLst>
                <a:path extrusionOk="0" h="6598" w="10626">
                  <a:moveTo>
                    <a:pt x="1" y="0"/>
                  </a:moveTo>
                  <a:lnTo>
                    <a:pt x="1" y="6597"/>
                  </a:lnTo>
                  <a:lnTo>
                    <a:pt x="10625" y="6597"/>
                  </a:lnTo>
                  <a:lnTo>
                    <a:pt x="10625" y="0"/>
                  </a:lnTo>
                  <a:lnTo>
                    <a:pt x="5313" y="3797"/>
                  </a:lnTo>
                  <a:lnTo>
                    <a:pt x="1" y="0"/>
                  </a:lnTo>
                  <a:close/>
                </a:path>
              </a:pathLst>
            </a:custGeom>
            <a:solidFill>
              <a:srgbClr val="F2F3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5" name="Google Shape;3145;p82"/>
            <p:cNvSpPr/>
            <p:nvPr/>
          </p:nvSpPr>
          <p:spPr>
            <a:xfrm>
              <a:off x="5221262" y="3114192"/>
              <a:ext cx="196953" cy="10329"/>
            </a:xfrm>
            <a:custGeom>
              <a:rect b="b" l="l" r="r" t="t"/>
              <a:pathLst>
                <a:path extrusionOk="0" h="394" w="7513">
                  <a:moveTo>
                    <a:pt x="7259" y="1"/>
                  </a:moveTo>
                  <a:cubicBezTo>
                    <a:pt x="7250" y="1"/>
                    <a:pt x="7241" y="1"/>
                    <a:pt x="7232" y="2"/>
                  </a:cubicBezTo>
                  <a:lnTo>
                    <a:pt x="246" y="2"/>
                  </a:lnTo>
                  <a:cubicBezTo>
                    <a:pt x="0" y="17"/>
                    <a:pt x="0" y="378"/>
                    <a:pt x="246" y="392"/>
                  </a:cubicBezTo>
                  <a:lnTo>
                    <a:pt x="7232" y="392"/>
                  </a:lnTo>
                  <a:cubicBezTo>
                    <a:pt x="7241" y="393"/>
                    <a:pt x="7250" y="393"/>
                    <a:pt x="7259" y="393"/>
                  </a:cubicBezTo>
                  <a:cubicBezTo>
                    <a:pt x="7512" y="393"/>
                    <a:pt x="7512" y="1"/>
                    <a:pt x="7259" y="1"/>
                  </a:cubicBezTo>
                  <a:close/>
                </a:path>
              </a:pathLst>
            </a:custGeom>
            <a:solidFill>
              <a:srgbClr val="5C72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6" name="Google Shape;3146;p82"/>
            <p:cNvSpPr/>
            <p:nvPr/>
          </p:nvSpPr>
          <p:spPr>
            <a:xfrm>
              <a:off x="5254031" y="3136528"/>
              <a:ext cx="129581" cy="10696"/>
            </a:xfrm>
            <a:custGeom>
              <a:rect b="b" l="l" r="r" t="t"/>
              <a:pathLst>
                <a:path extrusionOk="0" h="408" w="4943">
                  <a:moveTo>
                    <a:pt x="255" y="1"/>
                  </a:moveTo>
                  <a:cubicBezTo>
                    <a:pt x="0" y="1"/>
                    <a:pt x="0" y="407"/>
                    <a:pt x="255" y="407"/>
                  </a:cubicBezTo>
                  <a:cubicBezTo>
                    <a:pt x="263" y="407"/>
                    <a:pt x="272" y="407"/>
                    <a:pt x="280" y="406"/>
                  </a:cubicBezTo>
                  <a:lnTo>
                    <a:pt x="4698" y="406"/>
                  </a:lnTo>
                  <a:cubicBezTo>
                    <a:pt x="4943" y="377"/>
                    <a:pt x="4943" y="31"/>
                    <a:pt x="4698" y="2"/>
                  </a:cubicBezTo>
                  <a:lnTo>
                    <a:pt x="280" y="2"/>
                  </a:lnTo>
                  <a:cubicBezTo>
                    <a:pt x="272" y="1"/>
                    <a:pt x="263" y="1"/>
                    <a:pt x="255" y="1"/>
                  </a:cubicBezTo>
                  <a:close/>
                </a:path>
              </a:pathLst>
            </a:custGeom>
            <a:solidFill>
              <a:srgbClr val="5C72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7" name="Google Shape;3147;p82"/>
            <p:cNvSpPr/>
            <p:nvPr/>
          </p:nvSpPr>
          <p:spPr>
            <a:xfrm>
              <a:off x="5284074" y="3159282"/>
              <a:ext cx="68893" cy="10617"/>
            </a:xfrm>
            <a:custGeom>
              <a:rect b="b" l="l" r="r" t="t"/>
              <a:pathLst>
                <a:path extrusionOk="0" h="405" w="2628">
                  <a:moveTo>
                    <a:pt x="246" y="0"/>
                  </a:moveTo>
                  <a:cubicBezTo>
                    <a:pt x="0" y="15"/>
                    <a:pt x="0" y="375"/>
                    <a:pt x="246" y="404"/>
                  </a:cubicBezTo>
                  <a:lnTo>
                    <a:pt x="2382" y="404"/>
                  </a:lnTo>
                  <a:cubicBezTo>
                    <a:pt x="2628" y="375"/>
                    <a:pt x="2628" y="15"/>
                    <a:pt x="2382" y="0"/>
                  </a:cubicBezTo>
                  <a:close/>
                </a:path>
              </a:pathLst>
            </a:custGeom>
            <a:solidFill>
              <a:srgbClr val="5C72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8" name="Google Shape;3148;p82"/>
            <p:cNvSpPr/>
            <p:nvPr/>
          </p:nvSpPr>
          <p:spPr>
            <a:xfrm>
              <a:off x="5156931" y="3073009"/>
              <a:ext cx="324699" cy="196796"/>
            </a:xfrm>
            <a:custGeom>
              <a:rect b="b" l="l" r="r" t="t"/>
              <a:pathLst>
                <a:path extrusionOk="0" h="7507" w="12386">
                  <a:moveTo>
                    <a:pt x="176" y="0"/>
                  </a:moveTo>
                  <a:cubicBezTo>
                    <a:pt x="85" y="0"/>
                    <a:pt x="0" y="67"/>
                    <a:pt x="0" y="173"/>
                  </a:cubicBezTo>
                  <a:lnTo>
                    <a:pt x="0" y="7304"/>
                  </a:lnTo>
                  <a:cubicBezTo>
                    <a:pt x="0" y="7420"/>
                    <a:pt x="101" y="7506"/>
                    <a:pt x="217" y="7506"/>
                  </a:cubicBezTo>
                  <a:lnTo>
                    <a:pt x="12169" y="7506"/>
                  </a:lnTo>
                  <a:cubicBezTo>
                    <a:pt x="12285" y="7506"/>
                    <a:pt x="12386" y="7420"/>
                    <a:pt x="12386" y="7304"/>
                  </a:cubicBezTo>
                  <a:lnTo>
                    <a:pt x="12386" y="173"/>
                  </a:lnTo>
                  <a:cubicBezTo>
                    <a:pt x="12375" y="76"/>
                    <a:pt x="12291" y="3"/>
                    <a:pt x="12201" y="3"/>
                  </a:cubicBezTo>
                  <a:cubicBezTo>
                    <a:pt x="12171" y="3"/>
                    <a:pt x="12140" y="11"/>
                    <a:pt x="12111" y="29"/>
                  </a:cubicBezTo>
                  <a:lnTo>
                    <a:pt x="11722" y="303"/>
                  </a:lnTo>
                  <a:lnTo>
                    <a:pt x="6294" y="4201"/>
                  </a:lnTo>
                  <a:cubicBezTo>
                    <a:pt x="6265" y="4222"/>
                    <a:pt x="6229" y="4233"/>
                    <a:pt x="6193" y="4233"/>
                  </a:cubicBezTo>
                  <a:cubicBezTo>
                    <a:pt x="6157" y="4233"/>
                    <a:pt x="6121" y="4222"/>
                    <a:pt x="6092" y="4201"/>
                  </a:cubicBezTo>
                  <a:lnTo>
                    <a:pt x="274" y="29"/>
                  </a:lnTo>
                  <a:cubicBezTo>
                    <a:pt x="243" y="9"/>
                    <a:pt x="209" y="0"/>
                    <a:pt x="176" y="0"/>
                  </a:cubicBezTo>
                  <a:close/>
                </a:path>
              </a:pathLst>
            </a:custGeom>
            <a:solidFill>
              <a:srgbClr val="94A5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9" name="Google Shape;3149;p82"/>
            <p:cNvSpPr/>
            <p:nvPr/>
          </p:nvSpPr>
          <p:spPr>
            <a:xfrm>
              <a:off x="5464197" y="3072694"/>
              <a:ext cx="17433" cy="197111"/>
            </a:xfrm>
            <a:custGeom>
              <a:rect b="b" l="l" r="r" t="t"/>
              <a:pathLst>
                <a:path extrusionOk="0" h="7519" w="665">
                  <a:moveTo>
                    <a:pt x="481" y="0"/>
                  </a:moveTo>
                  <a:cubicBezTo>
                    <a:pt x="450" y="0"/>
                    <a:pt x="419" y="8"/>
                    <a:pt x="390" y="26"/>
                  </a:cubicBezTo>
                  <a:lnTo>
                    <a:pt x="1" y="301"/>
                  </a:lnTo>
                  <a:lnTo>
                    <a:pt x="1" y="7518"/>
                  </a:lnTo>
                  <a:lnTo>
                    <a:pt x="448" y="7518"/>
                  </a:lnTo>
                  <a:cubicBezTo>
                    <a:pt x="564" y="7518"/>
                    <a:pt x="665" y="7432"/>
                    <a:pt x="665" y="7316"/>
                  </a:cubicBezTo>
                  <a:lnTo>
                    <a:pt x="665" y="185"/>
                  </a:lnTo>
                  <a:cubicBezTo>
                    <a:pt x="665" y="76"/>
                    <a:pt x="575" y="0"/>
                    <a:pt x="48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0" name="Google Shape;3150;p82"/>
            <p:cNvSpPr/>
            <p:nvPr/>
          </p:nvSpPr>
          <p:spPr>
            <a:xfrm>
              <a:off x="5217461" y="3013579"/>
              <a:ext cx="32585" cy="32952"/>
            </a:xfrm>
            <a:custGeom>
              <a:rect b="b" l="l" r="r" t="t"/>
              <a:pathLst>
                <a:path extrusionOk="0" h="1257" w="1243">
                  <a:moveTo>
                    <a:pt x="188" y="0"/>
                  </a:moveTo>
                  <a:cubicBezTo>
                    <a:pt x="87" y="0"/>
                    <a:pt x="1" y="87"/>
                    <a:pt x="1" y="203"/>
                  </a:cubicBezTo>
                  <a:lnTo>
                    <a:pt x="1" y="1054"/>
                  </a:lnTo>
                  <a:cubicBezTo>
                    <a:pt x="1" y="1155"/>
                    <a:pt x="87" y="1256"/>
                    <a:pt x="188" y="1256"/>
                  </a:cubicBezTo>
                  <a:lnTo>
                    <a:pt x="1040" y="1256"/>
                  </a:lnTo>
                  <a:cubicBezTo>
                    <a:pt x="1156" y="1256"/>
                    <a:pt x="1242" y="1155"/>
                    <a:pt x="1242" y="1054"/>
                  </a:cubicBezTo>
                  <a:lnTo>
                    <a:pt x="1242" y="203"/>
                  </a:lnTo>
                  <a:cubicBezTo>
                    <a:pt x="1242" y="87"/>
                    <a:pt x="1156" y="0"/>
                    <a:pt x="1040" y="0"/>
                  </a:cubicBezTo>
                  <a:close/>
                </a:path>
              </a:pathLst>
            </a:custGeom>
            <a:solidFill>
              <a:srgbClr val="96ABB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1" name="Google Shape;3151;p82"/>
            <p:cNvSpPr/>
            <p:nvPr/>
          </p:nvSpPr>
          <p:spPr>
            <a:xfrm>
              <a:off x="5271595" y="3008258"/>
              <a:ext cx="36491" cy="10670"/>
            </a:xfrm>
            <a:custGeom>
              <a:rect b="b" l="l" r="r" t="t"/>
              <a:pathLst>
                <a:path extrusionOk="0" h="407" w="1392">
                  <a:moveTo>
                    <a:pt x="1137" y="0"/>
                  </a:moveTo>
                  <a:cubicBezTo>
                    <a:pt x="1129" y="0"/>
                    <a:pt x="1120" y="0"/>
                    <a:pt x="1112" y="1"/>
                  </a:cubicBezTo>
                  <a:lnTo>
                    <a:pt x="245" y="1"/>
                  </a:lnTo>
                  <a:cubicBezTo>
                    <a:pt x="0" y="30"/>
                    <a:pt x="0" y="391"/>
                    <a:pt x="245" y="406"/>
                  </a:cubicBezTo>
                  <a:lnTo>
                    <a:pt x="1112" y="406"/>
                  </a:lnTo>
                  <a:cubicBezTo>
                    <a:pt x="1120" y="406"/>
                    <a:pt x="1129" y="407"/>
                    <a:pt x="1137" y="407"/>
                  </a:cubicBezTo>
                  <a:cubicBezTo>
                    <a:pt x="1392" y="407"/>
                    <a:pt x="1392" y="0"/>
                    <a:pt x="1137" y="0"/>
                  </a:cubicBezTo>
                  <a:close/>
                </a:path>
              </a:pathLst>
            </a:custGeom>
            <a:solidFill>
              <a:srgbClr val="5C72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2" name="Google Shape;3152;p82"/>
            <p:cNvSpPr/>
            <p:nvPr/>
          </p:nvSpPr>
          <p:spPr>
            <a:xfrm>
              <a:off x="5270206" y="3036255"/>
              <a:ext cx="113406" cy="10670"/>
            </a:xfrm>
            <a:custGeom>
              <a:rect b="b" l="l" r="r" t="t"/>
              <a:pathLst>
                <a:path extrusionOk="0" h="407" w="4326">
                  <a:moveTo>
                    <a:pt x="271" y="0"/>
                  </a:moveTo>
                  <a:cubicBezTo>
                    <a:pt x="0" y="0"/>
                    <a:pt x="5" y="406"/>
                    <a:pt x="284" y="406"/>
                  </a:cubicBezTo>
                  <a:cubicBezTo>
                    <a:pt x="289" y="406"/>
                    <a:pt x="294" y="406"/>
                    <a:pt x="298" y="406"/>
                  </a:cubicBezTo>
                  <a:lnTo>
                    <a:pt x="4081" y="406"/>
                  </a:lnTo>
                  <a:cubicBezTo>
                    <a:pt x="4326" y="377"/>
                    <a:pt x="4326" y="16"/>
                    <a:pt x="4081" y="2"/>
                  </a:cubicBezTo>
                  <a:lnTo>
                    <a:pt x="298" y="2"/>
                  </a:lnTo>
                  <a:cubicBezTo>
                    <a:pt x="289" y="1"/>
                    <a:pt x="280" y="0"/>
                    <a:pt x="271" y="0"/>
                  </a:cubicBezTo>
                  <a:close/>
                </a:path>
              </a:pathLst>
            </a:custGeom>
            <a:solidFill>
              <a:srgbClr val="5C72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3" name="Google Shape;3153;p82"/>
            <p:cNvSpPr/>
            <p:nvPr/>
          </p:nvSpPr>
          <p:spPr>
            <a:xfrm>
              <a:off x="5223517" y="3080532"/>
              <a:ext cx="69915" cy="10670"/>
            </a:xfrm>
            <a:custGeom>
              <a:rect b="b" l="l" r="r" t="t"/>
              <a:pathLst>
                <a:path extrusionOk="0" h="407" w="2667">
                  <a:moveTo>
                    <a:pt x="2396" y="0"/>
                  </a:moveTo>
                  <a:cubicBezTo>
                    <a:pt x="2387" y="0"/>
                    <a:pt x="2378" y="1"/>
                    <a:pt x="2368" y="2"/>
                  </a:cubicBezTo>
                  <a:lnTo>
                    <a:pt x="246" y="2"/>
                  </a:lnTo>
                  <a:cubicBezTo>
                    <a:pt x="1" y="16"/>
                    <a:pt x="1" y="377"/>
                    <a:pt x="246" y="406"/>
                  </a:cubicBezTo>
                  <a:lnTo>
                    <a:pt x="2368" y="406"/>
                  </a:lnTo>
                  <a:cubicBezTo>
                    <a:pt x="2373" y="406"/>
                    <a:pt x="2378" y="406"/>
                    <a:pt x="2382" y="406"/>
                  </a:cubicBezTo>
                  <a:cubicBezTo>
                    <a:pt x="2662" y="406"/>
                    <a:pt x="2667" y="0"/>
                    <a:pt x="2396" y="0"/>
                  </a:cubicBezTo>
                  <a:close/>
                </a:path>
              </a:pathLst>
            </a:custGeom>
            <a:solidFill>
              <a:srgbClr val="5C72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4" name="Google Shape;3154;p82"/>
            <p:cNvSpPr/>
            <p:nvPr/>
          </p:nvSpPr>
          <p:spPr>
            <a:xfrm>
              <a:off x="5183251" y="3234152"/>
              <a:ext cx="56939" cy="10696"/>
            </a:xfrm>
            <a:custGeom>
              <a:rect b="b" l="l" r="r" t="t"/>
              <a:pathLst>
                <a:path extrusionOk="0" h="408" w="2172">
                  <a:moveTo>
                    <a:pt x="255" y="1"/>
                  </a:moveTo>
                  <a:cubicBezTo>
                    <a:pt x="1" y="1"/>
                    <a:pt x="1" y="408"/>
                    <a:pt x="255" y="408"/>
                  </a:cubicBezTo>
                  <a:cubicBezTo>
                    <a:pt x="264" y="408"/>
                    <a:pt x="272" y="407"/>
                    <a:pt x="281" y="406"/>
                  </a:cubicBezTo>
                  <a:lnTo>
                    <a:pt x="1927" y="406"/>
                  </a:lnTo>
                  <a:cubicBezTo>
                    <a:pt x="2172" y="378"/>
                    <a:pt x="2172" y="31"/>
                    <a:pt x="1927" y="2"/>
                  </a:cubicBezTo>
                  <a:lnTo>
                    <a:pt x="281" y="2"/>
                  </a:lnTo>
                  <a:cubicBezTo>
                    <a:pt x="272" y="1"/>
                    <a:pt x="264" y="1"/>
                    <a:pt x="255" y="1"/>
                  </a:cubicBezTo>
                  <a:close/>
                </a:path>
              </a:pathLst>
            </a:cu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55" name="Google Shape;3155;p82"/>
          <p:cNvGrpSpPr/>
          <p:nvPr/>
        </p:nvGrpSpPr>
        <p:grpSpPr>
          <a:xfrm>
            <a:off x="6086331" y="2905337"/>
            <a:ext cx="364441" cy="364834"/>
            <a:chOff x="6086331" y="2905337"/>
            <a:chExt cx="364441" cy="364834"/>
          </a:xfrm>
        </p:grpSpPr>
        <p:sp>
          <p:nvSpPr>
            <p:cNvPr id="3156" name="Google Shape;3156;p82"/>
            <p:cNvSpPr/>
            <p:nvPr/>
          </p:nvSpPr>
          <p:spPr>
            <a:xfrm>
              <a:off x="6086331" y="2905337"/>
              <a:ext cx="277407" cy="277433"/>
            </a:xfrm>
            <a:custGeom>
              <a:rect b="b" l="l" r="r" t="t"/>
              <a:pathLst>
                <a:path extrusionOk="0" h="10583" w="10582">
                  <a:moveTo>
                    <a:pt x="4952" y="1"/>
                  </a:moveTo>
                  <a:cubicBezTo>
                    <a:pt x="4735" y="1"/>
                    <a:pt x="4533" y="160"/>
                    <a:pt x="4490" y="391"/>
                  </a:cubicBezTo>
                  <a:lnTo>
                    <a:pt x="4245" y="1589"/>
                  </a:lnTo>
                  <a:cubicBezTo>
                    <a:pt x="3956" y="1675"/>
                    <a:pt x="3667" y="1791"/>
                    <a:pt x="3407" y="1935"/>
                  </a:cubicBezTo>
                  <a:lnTo>
                    <a:pt x="2382" y="1257"/>
                  </a:lnTo>
                  <a:cubicBezTo>
                    <a:pt x="2303" y="1202"/>
                    <a:pt x="2210" y="1175"/>
                    <a:pt x="2117" y="1175"/>
                  </a:cubicBezTo>
                  <a:cubicBezTo>
                    <a:pt x="1992" y="1175"/>
                    <a:pt x="1867" y="1223"/>
                    <a:pt x="1776" y="1315"/>
                  </a:cubicBezTo>
                  <a:lnTo>
                    <a:pt x="1314" y="1791"/>
                  </a:lnTo>
                  <a:cubicBezTo>
                    <a:pt x="1155" y="1950"/>
                    <a:pt x="1127" y="2195"/>
                    <a:pt x="1256" y="2397"/>
                  </a:cubicBezTo>
                  <a:lnTo>
                    <a:pt x="1935" y="3408"/>
                  </a:lnTo>
                  <a:cubicBezTo>
                    <a:pt x="1776" y="3668"/>
                    <a:pt x="1661" y="3956"/>
                    <a:pt x="1589" y="4259"/>
                  </a:cubicBezTo>
                  <a:lnTo>
                    <a:pt x="376" y="4490"/>
                  </a:lnTo>
                  <a:cubicBezTo>
                    <a:pt x="159" y="4534"/>
                    <a:pt x="1" y="4736"/>
                    <a:pt x="1" y="4967"/>
                  </a:cubicBezTo>
                  <a:lnTo>
                    <a:pt x="1" y="5616"/>
                  </a:lnTo>
                  <a:cubicBezTo>
                    <a:pt x="1" y="5847"/>
                    <a:pt x="159" y="6049"/>
                    <a:pt x="376" y="6093"/>
                  </a:cubicBezTo>
                  <a:lnTo>
                    <a:pt x="1589" y="6338"/>
                  </a:lnTo>
                  <a:cubicBezTo>
                    <a:pt x="1661" y="6627"/>
                    <a:pt x="1776" y="6915"/>
                    <a:pt x="1935" y="7175"/>
                  </a:cubicBezTo>
                  <a:lnTo>
                    <a:pt x="1256" y="8200"/>
                  </a:lnTo>
                  <a:cubicBezTo>
                    <a:pt x="1127" y="8388"/>
                    <a:pt x="1155" y="8633"/>
                    <a:pt x="1314" y="8807"/>
                  </a:cubicBezTo>
                  <a:lnTo>
                    <a:pt x="1776" y="9268"/>
                  </a:lnTo>
                  <a:cubicBezTo>
                    <a:pt x="1867" y="9360"/>
                    <a:pt x="1992" y="9408"/>
                    <a:pt x="2117" y="9408"/>
                  </a:cubicBezTo>
                  <a:cubicBezTo>
                    <a:pt x="2210" y="9408"/>
                    <a:pt x="2303" y="9381"/>
                    <a:pt x="2382" y="9326"/>
                  </a:cubicBezTo>
                  <a:lnTo>
                    <a:pt x="3407" y="8648"/>
                  </a:lnTo>
                  <a:cubicBezTo>
                    <a:pt x="3667" y="8792"/>
                    <a:pt x="3956" y="8908"/>
                    <a:pt x="4245" y="8994"/>
                  </a:cubicBezTo>
                  <a:lnTo>
                    <a:pt x="4490" y="10192"/>
                  </a:lnTo>
                  <a:cubicBezTo>
                    <a:pt x="4533" y="10423"/>
                    <a:pt x="4735" y="10582"/>
                    <a:pt x="4952" y="10582"/>
                  </a:cubicBezTo>
                  <a:lnTo>
                    <a:pt x="5616" y="10582"/>
                  </a:lnTo>
                  <a:cubicBezTo>
                    <a:pt x="5847" y="10582"/>
                    <a:pt x="6035" y="10423"/>
                    <a:pt x="6078" y="10192"/>
                  </a:cubicBezTo>
                  <a:lnTo>
                    <a:pt x="6323" y="8994"/>
                  </a:lnTo>
                  <a:cubicBezTo>
                    <a:pt x="6612" y="8908"/>
                    <a:pt x="6901" y="8792"/>
                    <a:pt x="7175" y="8648"/>
                  </a:cubicBezTo>
                  <a:lnTo>
                    <a:pt x="8186" y="9326"/>
                  </a:lnTo>
                  <a:cubicBezTo>
                    <a:pt x="8265" y="9381"/>
                    <a:pt x="8358" y="9408"/>
                    <a:pt x="8451" y="9408"/>
                  </a:cubicBezTo>
                  <a:cubicBezTo>
                    <a:pt x="8576" y="9408"/>
                    <a:pt x="8701" y="9360"/>
                    <a:pt x="8792" y="9268"/>
                  </a:cubicBezTo>
                  <a:lnTo>
                    <a:pt x="9254" y="8807"/>
                  </a:lnTo>
                  <a:cubicBezTo>
                    <a:pt x="9413" y="8633"/>
                    <a:pt x="9441" y="8388"/>
                    <a:pt x="9311" y="8200"/>
                  </a:cubicBezTo>
                  <a:lnTo>
                    <a:pt x="8633" y="7175"/>
                  </a:lnTo>
                  <a:cubicBezTo>
                    <a:pt x="8792" y="6915"/>
                    <a:pt x="8907" y="6627"/>
                    <a:pt x="8994" y="6338"/>
                  </a:cubicBezTo>
                  <a:lnTo>
                    <a:pt x="10192" y="6093"/>
                  </a:lnTo>
                  <a:cubicBezTo>
                    <a:pt x="10409" y="6049"/>
                    <a:pt x="10567" y="5847"/>
                    <a:pt x="10582" y="5616"/>
                  </a:cubicBezTo>
                  <a:lnTo>
                    <a:pt x="10582" y="4967"/>
                  </a:lnTo>
                  <a:cubicBezTo>
                    <a:pt x="10567" y="4736"/>
                    <a:pt x="10409" y="4534"/>
                    <a:pt x="10192" y="4490"/>
                  </a:cubicBezTo>
                  <a:lnTo>
                    <a:pt x="8994" y="4259"/>
                  </a:lnTo>
                  <a:cubicBezTo>
                    <a:pt x="8907" y="3956"/>
                    <a:pt x="8792" y="3682"/>
                    <a:pt x="8647" y="3408"/>
                  </a:cubicBezTo>
                  <a:lnTo>
                    <a:pt x="9311" y="2397"/>
                  </a:lnTo>
                  <a:cubicBezTo>
                    <a:pt x="9441" y="2195"/>
                    <a:pt x="9413" y="1950"/>
                    <a:pt x="9254" y="1791"/>
                  </a:cubicBezTo>
                  <a:lnTo>
                    <a:pt x="8792" y="1315"/>
                  </a:lnTo>
                  <a:cubicBezTo>
                    <a:pt x="8701" y="1223"/>
                    <a:pt x="8576" y="1175"/>
                    <a:pt x="8451" y="1175"/>
                  </a:cubicBezTo>
                  <a:cubicBezTo>
                    <a:pt x="8358" y="1175"/>
                    <a:pt x="8265" y="1202"/>
                    <a:pt x="8186" y="1257"/>
                  </a:cubicBezTo>
                  <a:lnTo>
                    <a:pt x="7175" y="1935"/>
                  </a:lnTo>
                  <a:cubicBezTo>
                    <a:pt x="6901" y="1791"/>
                    <a:pt x="6612" y="1675"/>
                    <a:pt x="6323" y="1589"/>
                  </a:cubicBezTo>
                  <a:lnTo>
                    <a:pt x="6078" y="391"/>
                  </a:lnTo>
                  <a:cubicBezTo>
                    <a:pt x="6035" y="160"/>
                    <a:pt x="5847" y="1"/>
                    <a:pt x="5616" y="1"/>
                  </a:cubicBezTo>
                  <a:close/>
                </a:path>
              </a:pathLst>
            </a:custGeom>
            <a:solidFill>
              <a:srgbClr val="C2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7" name="Google Shape;3157;p82"/>
            <p:cNvSpPr/>
            <p:nvPr/>
          </p:nvSpPr>
          <p:spPr>
            <a:xfrm>
              <a:off x="6143480" y="2983301"/>
              <a:ext cx="142321" cy="121821"/>
            </a:xfrm>
            <a:custGeom>
              <a:rect b="b" l="l" r="r" t="t"/>
              <a:pathLst>
                <a:path extrusionOk="0" h="4647" w="5429">
                  <a:moveTo>
                    <a:pt x="3104" y="1"/>
                  </a:moveTo>
                  <a:cubicBezTo>
                    <a:pt x="1040" y="1"/>
                    <a:pt x="0" y="2498"/>
                    <a:pt x="1458" y="3956"/>
                  </a:cubicBezTo>
                  <a:cubicBezTo>
                    <a:pt x="1931" y="4433"/>
                    <a:pt x="2515" y="4647"/>
                    <a:pt x="3087" y="4647"/>
                  </a:cubicBezTo>
                  <a:cubicBezTo>
                    <a:pt x="4281" y="4647"/>
                    <a:pt x="5428" y="3720"/>
                    <a:pt x="5428" y="2325"/>
                  </a:cubicBezTo>
                  <a:cubicBezTo>
                    <a:pt x="5428" y="1040"/>
                    <a:pt x="4389" y="1"/>
                    <a:pt x="3104" y="1"/>
                  </a:cubicBezTo>
                  <a:close/>
                </a:path>
              </a:pathLst>
            </a:custGeom>
            <a:solidFill>
              <a:srgbClr val="EBED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8" name="Google Shape;3158;p82"/>
            <p:cNvSpPr/>
            <p:nvPr/>
          </p:nvSpPr>
          <p:spPr>
            <a:xfrm>
              <a:off x="6184349" y="3013946"/>
              <a:ext cx="70781" cy="60557"/>
            </a:xfrm>
            <a:custGeom>
              <a:rect b="b" l="l" r="r" t="t"/>
              <a:pathLst>
                <a:path extrusionOk="0" h="2310" w="2700">
                  <a:moveTo>
                    <a:pt x="1545" y="1"/>
                  </a:moveTo>
                  <a:cubicBezTo>
                    <a:pt x="520" y="1"/>
                    <a:pt x="0" y="1242"/>
                    <a:pt x="722" y="1964"/>
                  </a:cubicBezTo>
                  <a:cubicBezTo>
                    <a:pt x="961" y="2203"/>
                    <a:pt x="1253" y="2310"/>
                    <a:pt x="1539" y="2310"/>
                  </a:cubicBezTo>
                  <a:cubicBezTo>
                    <a:pt x="2134" y="2310"/>
                    <a:pt x="2700" y="1848"/>
                    <a:pt x="2700" y="1156"/>
                  </a:cubicBezTo>
                  <a:cubicBezTo>
                    <a:pt x="2700" y="506"/>
                    <a:pt x="2180" y="1"/>
                    <a:pt x="1545" y="1"/>
                  </a:cubicBezTo>
                  <a:close/>
                </a:path>
              </a:pathLst>
            </a:custGeom>
            <a:solidFill>
              <a:srgbClr val="6D81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9" name="Google Shape;3159;p82"/>
            <p:cNvSpPr/>
            <p:nvPr/>
          </p:nvSpPr>
          <p:spPr>
            <a:xfrm>
              <a:off x="6268368" y="3087374"/>
              <a:ext cx="182404" cy="182797"/>
            </a:xfrm>
            <a:custGeom>
              <a:rect b="b" l="l" r="r" t="t"/>
              <a:pathLst>
                <a:path extrusionOk="0" h="6973" w="6958">
                  <a:moveTo>
                    <a:pt x="3262" y="0"/>
                  </a:moveTo>
                  <a:cubicBezTo>
                    <a:pt x="3118" y="0"/>
                    <a:pt x="2988" y="116"/>
                    <a:pt x="2945" y="260"/>
                  </a:cubicBezTo>
                  <a:lnTo>
                    <a:pt x="2801" y="1054"/>
                  </a:lnTo>
                  <a:cubicBezTo>
                    <a:pt x="2598" y="1097"/>
                    <a:pt x="2411" y="1184"/>
                    <a:pt x="2238" y="1285"/>
                  </a:cubicBezTo>
                  <a:lnTo>
                    <a:pt x="1574" y="838"/>
                  </a:lnTo>
                  <a:cubicBezTo>
                    <a:pt x="1518" y="800"/>
                    <a:pt x="1454" y="782"/>
                    <a:pt x="1392" y="782"/>
                  </a:cubicBezTo>
                  <a:cubicBezTo>
                    <a:pt x="1308" y="782"/>
                    <a:pt x="1227" y="815"/>
                    <a:pt x="1169" y="881"/>
                  </a:cubicBezTo>
                  <a:lnTo>
                    <a:pt x="866" y="1184"/>
                  </a:lnTo>
                  <a:cubicBezTo>
                    <a:pt x="765" y="1285"/>
                    <a:pt x="736" y="1458"/>
                    <a:pt x="823" y="1574"/>
                  </a:cubicBezTo>
                  <a:lnTo>
                    <a:pt x="1270" y="2252"/>
                  </a:lnTo>
                  <a:cubicBezTo>
                    <a:pt x="1169" y="2426"/>
                    <a:pt x="1097" y="2613"/>
                    <a:pt x="1039" y="2801"/>
                  </a:cubicBezTo>
                  <a:lnTo>
                    <a:pt x="260" y="2960"/>
                  </a:lnTo>
                  <a:cubicBezTo>
                    <a:pt x="101" y="2988"/>
                    <a:pt x="0" y="3118"/>
                    <a:pt x="0" y="3277"/>
                  </a:cubicBezTo>
                  <a:lnTo>
                    <a:pt x="0" y="3710"/>
                  </a:lnTo>
                  <a:cubicBezTo>
                    <a:pt x="0" y="3855"/>
                    <a:pt x="101" y="3985"/>
                    <a:pt x="260" y="4013"/>
                  </a:cubicBezTo>
                  <a:lnTo>
                    <a:pt x="1039" y="4172"/>
                  </a:lnTo>
                  <a:cubicBezTo>
                    <a:pt x="1097" y="4360"/>
                    <a:pt x="1169" y="4548"/>
                    <a:pt x="1270" y="4735"/>
                  </a:cubicBezTo>
                  <a:lnTo>
                    <a:pt x="823" y="5399"/>
                  </a:lnTo>
                  <a:cubicBezTo>
                    <a:pt x="751" y="5529"/>
                    <a:pt x="765" y="5688"/>
                    <a:pt x="866" y="5803"/>
                  </a:cubicBezTo>
                  <a:lnTo>
                    <a:pt x="1169" y="6107"/>
                  </a:lnTo>
                  <a:cubicBezTo>
                    <a:pt x="1234" y="6163"/>
                    <a:pt x="1312" y="6192"/>
                    <a:pt x="1390" y="6192"/>
                  </a:cubicBezTo>
                  <a:cubicBezTo>
                    <a:pt x="1453" y="6192"/>
                    <a:pt x="1516" y="6174"/>
                    <a:pt x="1574" y="6135"/>
                  </a:cubicBezTo>
                  <a:lnTo>
                    <a:pt x="2238" y="5702"/>
                  </a:lnTo>
                  <a:cubicBezTo>
                    <a:pt x="2411" y="5789"/>
                    <a:pt x="2598" y="5876"/>
                    <a:pt x="2801" y="5919"/>
                  </a:cubicBezTo>
                  <a:lnTo>
                    <a:pt x="2959" y="6713"/>
                  </a:lnTo>
                  <a:cubicBezTo>
                    <a:pt x="2988" y="6857"/>
                    <a:pt x="3118" y="6973"/>
                    <a:pt x="3262" y="6973"/>
                  </a:cubicBezTo>
                  <a:lnTo>
                    <a:pt x="3696" y="6973"/>
                  </a:lnTo>
                  <a:cubicBezTo>
                    <a:pt x="3840" y="6973"/>
                    <a:pt x="3970" y="6857"/>
                    <a:pt x="3999" y="6713"/>
                  </a:cubicBezTo>
                  <a:lnTo>
                    <a:pt x="4157" y="5919"/>
                  </a:lnTo>
                  <a:cubicBezTo>
                    <a:pt x="4360" y="5876"/>
                    <a:pt x="4547" y="5789"/>
                    <a:pt x="4720" y="5702"/>
                  </a:cubicBezTo>
                  <a:lnTo>
                    <a:pt x="5384" y="6135"/>
                  </a:lnTo>
                  <a:cubicBezTo>
                    <a:pt x="5442" y="6174"/>
                    <a:pt x="5505" y="6192"/>
                    <a:pt x="5568" y="6192"/>
                  </a:cubicBezTo>
                  <a:cubicBezTo>
                    <a:pt x="5646" y="6192"/>
                    <a:pt x="5724" y="6163"/>
                    <a:pt x="5789" y="6107"/>
                  </a:cubicBezTo>
                  <a:lnTo>
                    <a:pt x="6092" y="5803"/>
                  </a:lnTo>
                  <a:cubicBezTo>
                    <a:pt x="6193" y="5688"/>
                    <a:pt x="6207" y="5529"/>
                    <a:pt x="6135" y="5399"/>
                  </a:cubicBezTo>
                  <a:lnTo>
                    <a:pt x="5688" y="4735"/>
                  </a:lnTo>
                  <a:cubicBezTo>
                    <a:pt x="5789" y="4548"/>
                    <a:pt x="5861" y="4360"/>
                    <a:pt x="5919" y="4172"/>
                  </a:cubicBezTo>
                  <a:lnTo>
                    <a:pt x="6698" y="4013"/>
                  </a:lnTo>
                  <a:cubicBezTo>
                    <a:pt x="6857" y="3985"/>
                    <a:pt x="6958" y="3855"/>
                    <a:pt x="6958" y="3710"/>
                  </a:cubicBezTo>
                  <a:lnTo>
                    <a:pt x="6958" y="3277"/>
                  </a:lnTo>
                  <a:cubicBezTo>
                    <a:pt x="6958" y="3118"/>
                    <a:pt x="6857" y="2988"/>
                    <a:pt x="6698" y="2960"/>
                  </a:cubicBezTo>
                  <a:lnTo>
                    <a:pt x="5919" y="2801"/>
                  </a:lnTo>
                  <a:cubicBezTo>
                    <a:pt x="5861" y="2613"/>
                    <a:pt x="5774" y="2426"/>
                    <a:pt x="5688" y="2252"/>
                  </a:cubicBezTo>
                  <a:lnTo>
                    <a:pt x="6135" y="1574"/>
                  </a:lnTo>
                  <a:cubicBezTo>
                    <a:pt x="6207" y="1458"/>
                    <a:pt x="6193" y="1285"/>
                    <a:pt x="6092" y="1184"/>
                  </a:cubicBezTo>
                  <a:lnTo>
                    <a:pt x="5789" y="881"/>
                  </a:lnTo>
                  <a:cubicBezTo>
                    <a:pt x="5723" y="815"/>
                    <a:pt x="5643" y="782"/>
                    <a:pt x="5562" y="782"/>
                  </a:cubicBezTo>
                  <a:cubicBezTo>
                    <a:pt x="5501" y="782"/>
                    <a:pt x="5440" y="800"/>
                    <a:pt x="5384" y="838"/>
                  </a:cubicBezTo>
                  <a:lnTo>
                    <a:pt x="4720" y="1285"/>
                  </a:lnTo>
                  <a:cubicBezTo>
                    <a:pt x="4533" y="1184"/>
                    <a:pt x="4360" y="1097"/>
                    <a:pt x="4157" y="1054"/>
                  </a:cubicBezTo>
                  <a:lnTo>
                    <a:pt x="3999" y="260"/>
                  </a:lnTo>
                  <a:cubicBezTo>
                    <a:pt x="3970" y="116"/>
                    <a:pt x="3840" y="0"/>
                    <a:pt x="3696" y="0"/>
                  </a:cubicBezTo>
                  <a:close/>
                </a:path>
              </a:pathLst>
            </a:custGeom>
            <a:solidFill>
              <a:srgbClr val="95AB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0" name="Google Shape;3160;p82"/>
            <p:cNvSpPr/>
            <p:nvPr/>
          </p:nvSpPr>
          <p:spPr>
            <a:xfrm>
              <a:off x="6298620" y="3133172"/>
              <a:ext cx="106747" cy="91412"/>
            </a:xfrm>
            <a:custGeom>
              <a:rect b="b" l="l" r="r" t="t"/>
              <a:pathLst>
                <a:path extrusionOk="0" h="3487" w="4072">
                  <a:moveTo>
                    <a:pt x="2325" y="0"/>
                  </a:moveTo>
                  <a:cubicBezTo>
                    <a:pt x="780" y="0"/>
                    <a:pt x="1" y="1877"/>
                    <a:pt x="1098" y="2974"/>
                  </a:cubicBezTo>
                  <a:cubicBezTo>
                    <a:pt x="1453" y="3328"/>
                    <a:pt x="1889" y="3487"/>
                    <a:pt x="2317" y="3487"/>
                  </a:cubicBezTo>
                  <a:cubicBezTo>
                    <a:pt x="3212" y="3487"/>
                    <a:pt x="4072" y="2792"/>
                    <a:pt x="4072" y="1747"/>
                  </a:cubicBezTo>
                  <a:cubicBezTo>
                    <a:pt x="4057" y="780"/>
                    <a:pt x="3292" y="0"/>
                    <a:pt x="2325"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1" name="Google Shape;3161;p82"/>
            <p:cNvSpPr/>
            <p:nvPr/>
          </p:nvSpPr>
          <p:spPr>
            <a:xfrm>
              <a:off x="6322843" y="3151706"/>
              <a:ext cx="63991" cy="54527"/>
            </a:xfrm>
            <a:custGeom>
              <a:rect b="b" l="l" r="r" t="t"/>
              <a:pathLst>
                <a:path extrusionOk="0" h="2080" w="2441">
                  <a:moveTo>
                    <a:pt x="1401" y="0"/>
                  </a:moveTo>
                  <a:cubicBezTo>
                    <a:pt x="477" y="0"/>
                    <a:pt x="1" y="1112"/>
                    <a:pt x="665" y="1776"/>
                  </a:cubicBezTo>
                  <a:cubicBezTo>
                    <a:pt x="874" y="1985"/>
                    <a:pt x="1134" y="2079"/>
                    <a:pt x="1388" y="2079"/>
                  </a:cubicBezTo>
                  <a:cubicBezTo>
                    <a:pt x="1924" y="2079"/>
                    <a:pt x="2440" y="1666"/>
                    <a:pt x="2440" y="1040"/>
                  </a:cubicBezTo>
                  <a:cubicBezTo>
                    <a:pt x="2440" y="462"/>
                    <a:pt x="1978" y="0"/>
                    <a:pt x="1401" y="0"/>
                  </a:cubicBezTo>
                  <a:close/>
                </a:path>
              </a:pathLst>
            </a:custGeom>
            <a:solidFill>
              <a:srgbClr val="95AB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62" name="Google Shape;3162;p82"/>
          <p:cNvGrpSpPr/>
          <p:nvPr/>
        </p:nvGrpSpPr>
        <p:grpSpPr>
          <a:xfrm>
            <a:off x="6554059" y="2907251"/>
            <a:ext cx="377706" cy="377680"/>
            <a:chOff x="6554059" y="2907251"/>
            <a:chExt cx="377706" cy="377680"/>
          </a:xfrm>
        </p:grpSpPr>
        <p:sp>
          <p:nvSpPr>
            <p:cNvPr id="3163" name="Google Shape;3163;p82"/>
            <p:cNvSpPr/>
            <p:nvPr/>
          </p:nvSpPr>
          <p:spPr>
            <a:xfrm>
              <a:off x="6635064" y="2907251"/>
              <a:ext cx="215723" cy="377680"/>
            </a:xfrm>
            <a:custGeom>
              <a:rect b="b" l="l" r="r" t="t"/>
              <a:pathLst>
                <a:path extrusionOk="0" h="14407" w="8229">
                  <a:moveTo>
                    <a:pt x="866" y="0"/>
                  </a:moveTo>
                  <a:cubicBezTo>
                    <a:pt x="390" y="0"/>
                    <a:pt x="0" y="390"/>
                    <a:pt x="0" y="881"/>
                  </a:cubicBezTo>
                  <a:lnTo>
                    <a:pt x="0" y="13541"/>
                  </a:lnTo>
                  <a:cubicBezTo>
                    <a:pt x="0" y="14017"/>
                    <a:pt x="390" y="14407"/>
                    <a:pt x="866" y="14407"/>
                  </a:cubicBezTo>
                  <a:lnTo>
                    <a:pt x="7362" y="14407"/>
                  </a:lnTo>
                  <a:cubicBezTo>
                    <a:pt x="7838" y="14407"/>
                    <a:pt x="8228" y="14017"/>
                    <a:pt x="8228" y="13541"/>
                  </a:cubicBezTo>
                  <a:lnTo>
                    <a:pt x="8228" y="881"/>
                  </a:lnTo>
                  <a:cubicBezTo>
                    <a:pt x="8228" y="390"/>
                    <a:pt x="7838" y="0"/>
                    <a:pt x="7362" y="0"/>
                  </a:cubicBezTo>
                  <a:close/>
                </a:path>
              </a:pathLst>
            </a:custGeom>
            <a:solidFill>
              <a:srgbClr val="E7E9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4" name="Google Shape;3164;p82"/>
            <p:cNvSpPr/>
            <p:nvPr/>
          </p:nvSpPr>
          <p:spPr>
            <a:xfrm>
              <a:off x="6805330" y="2907251"/>
              <a:ext cx="45457" cy="377680"/>
            </a:xfrm>
            <a:custGeom>
              <a:rect b="b" l="l" r="r" t="t"/>
              <a:pathLst>
                <a:path extrusionOk="0" h="14407" w="1734">
                  <a:moveTo>
                    <a:pt x="1" y="0"/>
                  </a:moveTo>
                  <a:cubicBezTo>
                    <a:pt x="477" y="0"/>
                    <a:pt x="867" y="390"/>
                    <a:pt x="867" y="881"/>
                  </a:cubicBezTo>
                  <a:lnTo>
                    <a:pt x="867" y="13541"/>
                  </a:lnTo>
                  <a:cubicBezTo>
                    <a:pt x="867" y="14017"/>
                    <a:pt x="477" y="14407"/>
                    <a:pt x="1" y="14407"/>
                  </a:cubicBezTo>
                  <a:lnTo>
                    <a:pt x="867" y="14407"/>
                  </a:lnTo>
                  <a:cubicBezTo>
                    <a:pt x="1343" y="14407"/>
                    <a:pt x="1733" y="14017"/>
                    <a:pt x="1733" y="13541"/>
                  </a:cubicBezTo>
                  <a:lnTo>
                    <a:pt x="1733" y="881"/>
                  </a:lnTo>
                  <a:cubicBezTo>
                    <a:pt x="1733" y="390"/>
                    <a:pt x="1343" y="0"/>
                    <a:pt x="867" y="0"/>
                  </a:cubicBezTo>
                  <a:close/>
                </a:path>
              </a:pathLst>
            </a:custGeom>
            <a:solidFill>
              <a:srgbClr val="CCD2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5" name="Google Shape;3165;p82"/>
            <p:cNvSpPr/>
            <p:nvPr/>
          </p:nvSpPr>
          <p:spPr>
            <a:xfrm>
              <a:off x="6635064" y="3227389"/>
              <a:ext cx="215723" cy="22728"/>
            </a:xfrm>
            <a:custGeom>
              <a:rect b="b" l="l" r="r" t="t"/>
              <a:pathLst>
                <a:path extrusionOk="0" h="867" w="8229">
                  <a:moveTo>
                    <a:pt x="0" y="0"/>
                  </a:moveTo>
                  <a:lnTo>
                    <a:pt x="0" y="867"/>
                  </a:lnTo>
                  <a:lnTo>
                    <a:pt x="8228" y="867"/>
                  </a:lnTo>
                  <a:lnTo>
                    <a:pt x="8228" y="0"/>
                  </a:lnTo>
                  <a:close/>
                </a:path>
              </a:pathLst>
            </a:custGeom>
            <a:solidFill>
              <a:srgbClr val="91A2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6" name="Google Shape;3166;p82"/>
            <p:cNvSpPr/>
            <p:nvPr/>
          </p:nvSpPr>
          <p:spPr>
            <a:xfrm>
              <a:off x="6828058" y="3227389"/>
              <a:ext cx="22728" cy="22728"/>
            </a:xfrm>
            <a:custGeom>
              <a:rect b="b" l="l" r="r" t="t"/>
              <a:pathLst>
                <a:path extrusionOk="0" h="867" w="867">
                  <a:moveTo>
                    <a:pt x="0" y="0"/>
                  </a:moveTo>
                  <a:lnTo>
                    <a:pt x="0" y="867"/>
                  </a:lnTo>
                  <a:lnTo>
                    <a:pt x="866" y="867"/>
                  </a:lnTo>
                  <a:lnTo>
                    <a:pt x="866" y="0"/>
                  </a:lnTo>
                  <a:close/>
                </a:path>
              </a:pathLst>
            </a:custGeom>
            <a:solidFill>
              <a:srgbClr val="D6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7" name="Google Shape;3167;p82"/>
            <p:cNvSpPr/>
            <p:nvPr/>
          </p:nvSpPr>
          <p:spPr>
            <a:xfrm>
              <a:off x="6635064" y="3250091"/>
              <a:ext cx="215723" cy="34840"/>
            </a:xfrm>
            <a:custGeom>
              <a:rect b="b" l="l" r="r" t="t"/>
              <a:pathLst>
                <a:path extrusionOk="0" h="1329" w="8229">
                  <a:moveTo>
                    <a:pt x="0" y="1"/>
                  </a:moveTo>
                  <a:lnTo>
                    <a:pt x="0" y="463"/>
                  </a:lnTo>
                  <a:cubicBezTo>
                    <a:pt x="0" y="939"/>
                    <a:pt x="390" y="1329"/>
                    <a:pt x="866" y="1329"/>
                  </a:cubicBezTo>
                  <a:lnTo>
                    <a:pt x="7362" y="1329"/>
                  </a:lnTo>
                  <a:cubicBezTo>
                    <a:pt x="7838" y="1329"/>
                    <a:pt x="8228" y="939"/>
                    <a:pt x="8228" y="463"/>
                  </a:cubicBezTo>
                  <a:lnTo>
                    <a:pt x="8228" y="1"/>
                  </a:lnTo>
                  <a:close/>
                </a:path>
              </a:pathLst>
            </a:custGeom>
            <a:solidFill>
              <a:srgbClr val="5E74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8" name="Google Shape;3168;p82"/>
            <p:cNvSpPr/>
            <p:nvPr/>
          </p:nvSpPr>
          <p:spPr>
            <a:xfrm>
              <a:off x="6805330" y="3250091"/>
              <a:ext cx="45457" cy="34840"/>
            </a:xfrm>
            <a:custGeom>
              <a:rect b="b" l="l" r="r" t="t"/>
              <a:pathLst>
                <a:path extrusionOk="0" h="1329" w="1734">
                  <a:moveTo>
                    <a:pt x="867" y="1"/>
                  </a:moveTo>
                  <a:lnTo>
                    <a:pt x="867" y="463"/>
                  </a:lnTo>
                  <a:cubicBezTo>
                    <a:pt x="867" y="939"/>
                    <a:pt x="477" y="1329"/>
                    <a:pt x="1" y="1329"/>
                  </a:cubicBezTo>
                  <a:lnTo>
                    <a:pt x="867" y="1329"/>
                  </a:lnTo>
                  <a:cubicBezTo>
                    <a:pt x="1343" y="1329"/>
                    <a:pt x="1733" y="939"/>
                    <a:pt x="1733" y="463"/>
                  </a:cubicBezTo>
                  <a:lnTo>
                    <a:pt x="1733" y="1"/>
                  </a:lnTo>
                  <a:close/>
                </a:path>
              </a:pathLst>
            </a:custGeom>
            <a:solidFill>
              <a:srgbClr val="556C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9" name="Google Shape;3169;p82"/>
            <p:cNvSpPr/>
            <p:nvPr/>
          </p:nvSpPr>
          <p:spPr>
            <a:xfrm>
              <a:off x="6635064" y="2907251"/>
              <a:ext cx="216090" cy="35207"/>
            </a:xfrm>
            <a:custGeom>
              <a:rect b="b" l="l" r="r" t="t"/>
              <a:pathLst>
                <a:path extrusionOk="0" h="1343" w="8243">
                  <a:moveTo>
                    <a:pt x="866" y="0"/>
                  </a:moveTo>
                  <a:cubicBezTo>
                    <a:pt x="390" y="15"/>
                    <a:pt x="0" y="390"/>
                    <a:pt x="0" y="881"/>
                  </a:cubicBezTo>
                  <a:lnTo>
                    <a:pt x="0" y="1343"/>
                  </a:lnTo>
                  <a:lnTo>
                    <a:pt x="8243" y="1343"/>
                  </a:lnTo>
                  <a:lnTo>
                    <a:pt x="8243" y="881"/>
                  </a:lnTo>
                  <a:cubicBezTo>
                    <a:pt x="8243" y="390"/>
                    <a:pt x="7853" y="0"/>
                    <a:pt x="7362" y="0"/>
                  </a:cubicBezTo>
                  <a:close/>
                </a:path>
              </a:pathLst>
            </a:custGeom>
            <a:solidFill>
              <a:srgbClr val="5E74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0" name="Google Shape;3170;p82"/>
            <p:cNvSpPr/>
            <p:nvPr/>
          </p:nvSpPr>
          <p:spPr>
            <a:xfrm>
              <a:off x="6805330" y="2907251"/>
              <a:ext cx="45457" cy="35207"/>
            </a:xfrm>
            <a:custGeom>
              <a:rect b="b" l="l" r="r" t="t"/>
              <a:pathLst>
                <a:path extrusionOk="0" h="1343" w="1734">
                  <a:moveTo>
                    <a:pt x="1" y="0"/>
                  </a:moveTo>
                  <a:cubicBezTo>
                    <a:pt x="477" y="0"/>
                    <a:pt x="867" y="390"/>
                    <a:pt x="867" y="881"/>
                  </a:cubicBezTo>
                  <a:lnTo>
                    <a:pt x="867" y="1343"/>
                  </a:lnTo>
                  <a:lnTo>
                    <a:pt x="1733" y="1343"/>
                  </a:lnTo>
                  <a:lnTo>
                    <a:pt x="1733" y="881"/>
                  </a:lnTo>
                  <a:cubicBezTo>
                    <a:pt x="1733" y="390"/>
                    <a:pt x="1343" y="0"/>
                    <a:pt x="867" y="0"/>
                  </a:cubicBezTo>
                  <a:close/>
                </a:path>
              </a:pathLst>
            </a:custGeom>
            <a:solidFill>
              <a:srgbClr val="556C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1" name="Google Shape;3171;p82"/>
            <p:cNvSpPr/>
            <p:nvPr/>
          </p:nvSpPr>
          <p:spPr>
            <a:xfrm>
              <a:off x="6720577" y="3262202"/>
              <a:ext cx="45064" cy="11010"/>
            </a:xfrm>
            <a:custGeom>
              <a:rect b="b" l="l" r="r" t="t"/>
              <a:pathLst>
                <a:path extrusionOk="0" h="420" w="1719">
                  <a:moveTo>
                    <a:pt x="1444" y="0"/>
                  </a:moveTo>
                  <a:cubicBezTo>
                    <a:pt x="1439" y="0"/>
                    <a:pt x="1434" y="0"/>
                    <a:pt x="1430" y="1"/>
                  </a:cubicBezTo>
                  <a:lnTo>
                    <a:pt x="275" y="1"/>
                  </a:lnTo>
                  <a:cubicBezTo>
                    <a:pt x="0" y="1"/>
                    <a:pt x="0" y="419"/>
                    <a:pt x="275" y="419"/>
                  </a:cubicBezTo>
                  <a:lnTo>
                    <a:pt x="1430" y="419"/>
                  </a:lnTo>
                  <a:cubicBezTo>
                    <a:pt x="1714" y="419"/>
                    <a:pt x="1718" y="0"/>
                    <a:pt x="1444" y="0"/>
                  </a:cubicBezTo>
                  <a:close/>
                </a:path>
              </a:pathLst>
            </a:custGeom>
            <a:solidFill>
              <a:srgbClr val="E7E9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2" name="Google Shape;3172;p82"/>
            <p:cNvSpPr/>
            <p:nvPr/>
          </p:nvSpPr>
          <p:spPr>
            <a:xfrm>
              <a:off x="6554059" y="2962879"/>
              <a:ext cx="149137" cy="163765"/>
            </a:xfrm>
            <a:custGeom>
              <a:rect b="b" l="l" r="r" t="t"/>
              <a:pathLst>
                <a:path extrusionOk="0" h="6247" w="5689">
                  <a:moveTo>
                    <a:pt x="1127" y="0"/>
                  </a:moveTo>
                  <a:cubicBezTo>
                    <a:pt x="506" y="0"/>
                    <a:pt x="1" y="505"/>
                    <a:pt x="1" y="1112"/>
                  </a:cubicBezTo>
                  <a:lnTo>
                    <a:pt x="1" y="3811"/>
                  </a:lnTo>
                  <a:cubicBezTo>
                    <a:pt x="1" y="4417"/>
                    <a:pt x="506" y="4923"/>
                    <a:pt x="1127" y="4923"/>
                  </a:cubicBezTo>
                  <a:lnTo>
                    <a:pt x="2108" y="4923"/>
                  </a:lnTo>
                  <a:cubicBezTo>
                    <a:pt x="2166" y="4923"/>
                    <a:pt x="2209" y="4966"/>
                    <a:pt x="2224" y="5024"/>
                  </a:cubicBezTo>
                  <a:cubicBezTo>
                    <a:pt x="2313" y="6043"/>
                    <a:pt x="2886" y="6246"/>
                    <a:pt x="3324" y="6246"/>
                  </a:cubicBezTo>
                  <a:cubicBezTo>
                    <a:pt x="3457" y="6246"/>
                    <a:pt x="3577" y="6227"/>
                    <a:pt x="3667" y="6207"/>
                  </a:cubicBezTo>
                  <a:cubicBezTo>
                    <a:pt x="3696" y="6193"/>
                    <a:pt x="3696" y="6164"/>
                    <a:pt x="3667" y="6150"/>
                  </a:cubicBezTo>
                  <a:cubicBezTo>
                    <a:pt x="3047" y="6049"/>
                    <a:pt x="3162" y="5283"/>
                    <a:pt x="3220" y="5009"/>
                  </a:cubicBezTo>
                  <a:cubicBezTo>
                    <a:pt x="3234" y="4966"/>
                    <a:pt x="3278" y="4923"/>
                    <a:pt x="3321" y="4923"/>
                  </a:cubicBezTo>
                  <a:lnTo>
                    <a:pt x="4577" y="4923"/>
                  </a:lnTo>
                  <a:cubicBezTo>
                    <a:pt x="5183" y="4923"/>
                    <a:pt x="5688" y="4432"/>
                    <a:pt x="5688" y="3811"/>
                  </a:cubicBezTo>
                  <a:lnTo>
                    <a:pt x="5688" y="1112"/>
                  </a:lnTo>
                  <a:cubicBezTo>
                    <a:pt x="5688" y="491"/>
                    <a:pt x="5183" y="0"/>
                    <a:pt x="4562" y="0"/>
                  </a:cubicBezTo>
                  <a:close/>
                </a:path>
              </a:pathLst>
            </a:custGeom>
            <a:solidFill>
              <a:srgbClr val="A0AFB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3" name="Google Shape;3173;p82"/>
            <p:cNvSpPr/>
            <p:nvPr/>
          </p:nvSpPr>
          <p:spPr>
            <a:xfrm>
              <a:off x="6650950" y="2962879"/>
              <a:ext cx="52246" cy="129056"/>
            </a:xfrm>
            <a:custGeom>
              <a:rect b="b" l="l" r="r" t="t"/>
              <a:pathLst>
                <a:path extrusionOk="0" h="4923" w="1993">
                  <a:moveTo>
                    <a:pt x="0" y="0"/>
                  </a:moveTo>
                  <a:cubicBezTo>
                    <a:pt x="621" y="0"/>
                    <a:pt x="1126" y="505"/>
                    <a:pt x="1126" y="1112"/>
                  </a:cubicBezTo>
                  <a:lnTo>
                    <a:pt x="1126" y="3811"/>
                  </a:lnTo>
                  <a:cubicBezTo>
                    <a:pt x="1126" y="4417"/>
                    <a:pt x="621" y="4923"/>
                    <a:pt x="0" y="4923"/>
                  </a:cubicBezTo>
                  <a:lnTo>
                    <a:pt x="866" y="4923"/>
                  </a:lnTo>
                  <a:cubicBezTo>
                    <a:pt x="1487" y="4923"/>
                    <a:pt x="1992" y="4417"/>
                    <a:pt x="1992" y="3811"/>
                  </a:cubicBezTo>
                  <a:lnTo>
                    <a:pt x="1992" y="1112"/>
                  </a:lnTo>
                  <a:cubicBezTo>
                    <a:pt x="1992" y="505"/>
                    <a:pt x="1487" y="0"/>
                    <a:pt x="866" y="0"/>
                  </a:cubicBezTo>
                  <a:close/>
                </a:path>
              </a:pathLst>
            </a:custGeom>
            <a:solidFill>
              <a:srgbClr val="7E93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4" name="Google Shape;3174;p82"/>
            <p:cNvSpPr/>
            <p:nvPr/>
          </p:nvSpPr>
          <p:spPr>
            <a:xfrm>
              <a:off x="6596842" y="2999580"/>
              <a:ext cx="64358" cy="53295"/>
            </a:xfrm>
            <a:custGeom>
              <a:rect b="b" l="l" r="r" t="t"/>
              <a:pathLst>
                <a:path extrusionOk="0" h="2033" w="2455">
                  <a:moveTo>
                    <a:pt x="621" y="0"/>
                  </a:moveTo>
                  <a:cubicBezTo>
                    <a:pt x="274" y="29"/>
                    <a:pt x="0" y="332"/>
                    <a:pt x="29" y="693"/>
                  </a:cubicBezTo>
                  <a:cubicBezTo>
                    <a:pt x="29" y="1097"/>
                    <a:pt x="361" y="1588"/>
                    <a:pt x="1169" y="2021"/>
                  </a:cubicBezTo>
                  <a:cubicBezTo>
                    <a:pt x="1191" y="2029"/>
                    <a:pt x="1213" y="2032"/>
                    <a:pt x="1232" y="2032"/>
                  </a:cubicBezTo>
                  <a:cubicBezTo>
                    <a:pt x="1252" y="2032"/>
                    <a:pt x="1270" y="2029"/>
                    <a:pt x="1285" y="2021"/>
                  </a:cubicBezTo>
                  <a:cubicBezTo>
                    <a:pt x="2108" y="1588"/>
                    <a:pt x="2425" y="1097"/>
                    <a:pt x="2425" y="693"/>
                  </a:cubicBezTo>
                  <a:cubicBezTo>
                    <a:pt x="2454" y="332"/>
                    <a:pt x="2194" y="29"/>
                    <a:pt x="1848" y="0"/>
                  </a:cubicBezTo>
                  <a:cubicBezTo>
                    <a:pt x="1646" y="0"/>
                    <a:pt x="1444" y="87"/>
                    <a:pt x="1299" y="231"/>
                  </a:cubicBezTo>
                  <a:cubicBezTo>
                    <a:pt x="1285" y="253"/>
                    <a:pt x="1263" y="264"/>
                    <a:pt x="1240" y="264"/>
                  </a:cubicBezTo>
                  <a:cubicBezTo>
                    <a:pt x="1216" y="264"/>
                    <a:pt x="1191" y="253"/>
                    <a:pt x="1169" y="231"/>
                  </a:cubicBezTo>
                  <a:cubicBezTo>
                    <a:pt x="1025" y="87"/>
                    <a:pt x="837" y="0"/>
                    <a:pt x="621" y="0"/>
                  </a:cubicBezTo>
                  <a:close/>
                </a:path>
              </a:pathLst>
            </a:custGeom>
            <a:solidFill>
              <a:srgbClr val="8598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5" name="Google Shape;3175;p82"/>
            <p:cNvSpPr/>
            <p:nvPr/>
          </p:nvSpPr>
          <p:spPr>
            <a:xfrm>
              <a:off x="6782628" y="3055576"/>
              <a:ext cx="149137" cy="163765"/>
            </a:xfrm>
            <a:custGeom>
              <a:rect b="b" l="l" r="r" t="t"/>
              <a:pathLst>
                <a:path extrusionOk="0" h="6247" w="5689">
                  <a:moveTo>
                    <a:pt x="1127" y="1"/>
                  </a:moveTo>
                  <a:cubicBezTo>
                    <a:pt x="506" y="1"/>
                    <a:pt x="1" y="492"/>
                    <a:pt x="1" y="1112"/>
                  </a:cubicBezTo>
                  <a:lnTo>
                    <a:pt x="1" y="3812"/>
                  </a:lnTo>
                  <a:cubicBezTo>
                    <a:pt x="1" y="4432"/>
                    <a:pt x="506" y="4938"/>
                    <a:pt x="1127" y="4938"/>
                  </a:cubicBezTo>
                  <a:lnTo>
                    <a:pt x="2368" y="4938"/>
                  </a:lnTo>
                  <a:cubicBezTo>
                    <a:pt x="2376" y="4936"/>
                    <a:pt x="2383" y="4935"/>
                    <a:pt x="2390" y="4935"/>
                  </a:cubicBezTo>
                  <a:cubicBezTo>
                    <a:pt x="2437" y="4935"/>
                    <a:pt x="2471" y="4974"/>
                    <a:pt x="2484" y="5024"/>
                  </a:cubicBezTo>
                  <a:cubicBezTo>
                    <a:pt x="2527" y="5284"/>
                    <a:pt x="2643" y="6049"/>
                    <a:pt x="2036" y="6150"/>
                  </a:cubicBezTo>
                  <a:cubicBezTo>
                    <a:pt x="2007" y="6165"/>
                    <a:pt x="2007" y="6208"/>
                    <a:pt x="2036" y="6208"/>
                  </a:cubicBezTo>
                  <a:cubicBezTo>
                    <a:pt x="2124" y="6228"/>
                    <a:pt x="2242" y="6247"/>
                    <a:pt x="2374" y="6247"/>
                  </a:cubicBezTo>
                  <a:cubicBezTo>
                    <a:pt x="2806" y="6247"/>
                    <a:pt x="3380" y="6046"/>
                    <a:pt x="3480" y="5039"/>
                  </a:cubicBezTo>
                  <a:cubicBezTo>
                    <a:pt x="3480" y="4967"/>
                    <a:pt x="3523" y="4923"/>
                    <a:pt x="3581" y="4923"/>
                  </a:cubicBezTo>
                  <a:lnTo>
                    <a:pt x="4577" y="4923"/>
                  </a:lnTo>
                  <a:cubicBezTo>
                    <a:pt x="5183" y="4923"/>
                    <a:pt x="5688" y="4432"/>
                    <a:pt x="5688" y="3812"/>
                  </a:cubicBezTo>
                  <a:lnTo>
                    <a:pt x="5688" y="1112"/>
                  </a:lnTo>
                  <a:cubicBezTo>
                    <a:pt x="5688" y="506"/>
                    <a:pt x="5183" y="1"/>
                    <a:pt x="4577" y="1"/>
                  </a:cubicBezTo>
                  <a:close/>
                </a:path>
              </a:pathLst>
            </a:custGeom>
            <a:solidFill>
              <a:srgbClr val="A0AFB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6" name="Google Shape;3176;p82"/>
            <p:cNvSpPr/>
            <p:nvPr/>
          </p:nvSpPr>
          <p:spPr>
            <a:xfrm>
              <a:off x="6879885" y="3055576"/>
              <a:ext cx="51879" cy="129083"/>
            </a:xfrm>
            <a:custGeom>
              <a:rect b="b" l="l" r="r" t="t"/>
              <a:pathLst>
                <a:path extrusionOk="0" h="4924" w="1979">
                  <a:moveTo>
                    <a:pt x="1" y="1"/>
                  </a:moveTo>
                  <a:cubicBezTo>
                    <a:pt x="607" y="1"/>
                    <a:pt x="1112" y="506"/>
                    <a:pt x="1112" y="1112"/>
                  </a:cubicBezTo>
                  <a:lnTo>
                    <a:pt x="1112" y="3812"/>
                  </a:lnTo>
                  <a:cubicBezTo>
                    <a:pt x="1112" y="4432"/>
                    <a:pt x="607" y="4923"/>
                    <a:pt x="1" y="4923"/>
                  </a:cubicBezTo>
                  <a:lnTo>
                    <a:pt x="867" y="4923"/>
                  </a:lnTo>
                  <a:cubicBezTo>
                    <a:pt x="1473" y="4923"/>
                    <a:pt x="1978" y="4432"/>
                    <a:pt x="1978" y="3812"/>
                  </a:cubicBezTo>
                  <a:lnTo>
                    <a:pt x="1978" y="1112"/>
                  </a:lnTo>
                  <a:cubicBezTo>
                    <a:pt x="1978" y="506"/>
                    <a:pt x="1473" y="1"/>
                    <a:pt x="867" y="1"/>
                  </a:cubicBezTo>
                  <a:close/>
                </a:path>
              </a:pathLst>
            </a:custGeom>
            <a:solidFill>
              <a:srgbClr val="7E93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7" name="Google Shape;3177;p82"/>
            <p:cNvSpPr/>
            <p:nvPr/>
          </p:nvSpPr>
          <p:spPr>
            <a:xfrm>
              <a:off x="6841297" y="3080926"/>
              <a:ext cx="31799" cy="32192"/>
            </a:xfrm>
            <a:custGeom>
              <a:rect b="b" l="l" r="r" t="t"/>
              <a:pathLst>
                <a:path extrusionOk="0" h="1228" w="1213">
                  <a:moveTo>
                    <a:pt x="607" y="1"/>
                  </a:moveTo>
                  <a:cubicBezTo>
                    <a:pt x="275" y="1"/>
                    <a:pt x="0" y="275"/>
                    <a:pt x="0" y="607"/>
                  </a:cubicBezTo>
                  <a:cubicBezTo>
                    <a:pt x="0" y="954"/>
                    <a:pt x="275" y="1228"/>
                    <a:pt x="607" y="1228"/>
                  </a:cubicBezTo>
                  <a:cubicBezTo>
                    <a:pt x="953" y="1228"/>
                    <a:pt x="1213" y="954"/>
                    <a:pt x="1213" y="607"/>
                  </a:cubicBezTo>
                  <a:cubicBezTo>
                    <a:pt x="1213" y="275"/>
                    <a:pt x="953" y="1"/>
                    <a:pt x="607" y="1"/>
                  </a:cubicBezTo>
                  <a:close/>
                </a:path>
              </a:pathLst>
            </a:custGeom>
            <a:solidFill>
              <a:srgbClr val="7B90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8" name="Google Shape;3178;p82"/>
            <p:cNvSpPr/>
            <p:nvPr/>
          </p:nvSpPr>
          <p:spPr>
            <a:xfrm>
              <a:off x="6830706" y="3113091"/>
              <a:ext cx="53374" cy="31825"/>
            </a:xfrm>
            <a:custGeom>
              <a:rect b="b" l="l" r="r" t="t"/>
              <a:pathLst>
                <a:path extrusionOk="0" h="1214" w="2036">
                  <a:moveTo>
                    <a:pt x="895" y="1"/>
                  </a:moveTo>
                  <a:cubicBezTo>
                    <a:pt x="404" y="1"/>
                    <a:pt x="0" y="391"/>
                    <a:pt x="0" y="882"/>
                  </a:cubicBezTo>
                  <a:lnTo>
                    <a:pt x="0" y="896"/>
                  </a:lnTo>
                  <a:cubicBezTo>
                    <a:pt x="0" y="1069"/>
                    <a:pt x="145" y="1214"/>
                    <a:pt x="318" y="1214"/>
                  </a:cubicBezTo>
                  <a:lnTo>
                    <a:pt x="1718" y="1214"/>
                  </a:lnTo>
                  <a:cubicBezTo>
                    <a:pt x="1891" y="1214"/>
                    <a:pt x="2036" y="1069"/>
                    <a:pt x="2036" y="896"/>
                  </a:cubicBezTo>
                  <a:lnTo>
                    <a:pt x="2036" y="882"/>
                  </a:lnTo>
                  <a:cubicBezTo>
                    <a:pt x="2036" y="391"/>
                    <a:pt x="1631" y="1"/>
                    <a:pt x="1155" y="1"/>
                  </a:cubicBezTo>
                  <a:close/>
                </a:path>
              </a:pathLst>
            </a:custGeom>
            <a:solidFill>
              <a:srgbClr val="7B90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9" name="Google Shape;3179;p82"/>
            <p:cNvSpPr/>
            <p:nvPr/>
          </p:nvSpPr>
          <p:spPr>
            <a:xfrm>
              <a:off x="6725112" y="2972343"/>
              <a:ext cx="95396" cy="10984"/>
            </a:xfrm>
            <a:custGeom>
              <a:rect b="b" l="l" r="r" t="t"/>
              <a:pathLst>
                <a:path extrusionOk="0" h="419" w="3639">
                  <a:moveTo>
                    <a:pt x="289" y="0"/>
                  </a:moveTo>
                  <a:cubicBezTo>
                    <a:pt x="1" y="0"/>
                    <a:pt x="1" y="419"/>
                    <a:pt x="289" y="419"/>
                  </a:cubicBezTo>
                  <a:lnTo>
                    <a:pt x="3350" y="419"/>
                  </a:lnTo>
                  <a:cubicBezTo>
                    <a:pt x="3638" y="419"/>
                    <a:pt x="3638" y="0"/>
                    <a:pt x="3350" y="0"/>
                  </a:cubicBezTo>
                  <a:close/>
                </a:path>
              </a:pathLst>
            </a:custGeom>
            <a:solidFill>
              <a:srgbClr val="5E74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0" name="Google Shape;3180;p82"/>
            <p:cNvSpPr/>
            <p:nvPr/>
          </p:nvSpPr>
          <p:spPr>
            <a:xfrm>
              <a:off x="6725112" y="2995045"/>
              <a:ext cx="95396" cy="10984"/>
            </a:xfrm>
            <a:custGeom>
              <a:rect b="b" l="l" r="r" t="t"/>
              <a:pathLst>
                <a:path extrusionOk="0" h="419" w="3639">
                  <a:moveTo>
                    <a:pt x="289" y="0"/>
                  </a:moveTo>
                  <a:cubicBezTo>
                    <a:pt x="1" y="0"/>
                    <a:pt x="1" y="419"/>
                    <a:pt x="289" y="419"/>
                  </a:cubicBezTo>
                  <a:lnTo>
                    <a:pt x="3350" y="419"/>
                  </a:lnTo>
                  <a:cubicBezTo>
                    <a:pt x="3638" y="419"/>
                    <a:pt x="3638" y="0"/>
                    <a:pt x="3350" y="0"/>
                  </a:cubicBezTo>
                  <a:close/>
                </a:path>
              </a:pathLst>
            </a:custGeom>
            <a:solidFill>
              <a:srgbClr val="5E74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1" name="Google Shape;3181;p82"/>
            <p:cNvSpPr/>
            <p:nvPr/>
          </p:nvSpPr>
          <p:spPr>
            <a:xfrm>
              <a:off x="6725112" y="3017747"/>
              <a:ext cx="95396" cy="11377"/>
            </a:xfrm>
            <a:custGeom>
              <a:rect b="b" l="l" r="r" t="t"/>
              <a:pathLst>
                <a:path extrusionOk="0" h="434" w="3639">
                  <a:moveTo>
                    <a:pt x="289" y="0"/>
                  </a:moveTo>
                  <a:cubicBezTo>
                    <a:pt x="1" y="0"/>
                    <a:pt x="1" y="433"/>
                    <a:pt x="289" y="433"/>
                  </a:cubicBezTo>
                  <a:lnTo>
                    <a:pt x="3350" y="433"/>
                  </a:lnTo>
                  <a:cubicBezTo>
                    <a:pt x="3638" y="419"/>
                    <a:pt x="3638" y="0"/>
                    <a:pt x="3350" y="0"/>
                  </a:cubicBezTo>
                  <a:close/>
                </a:path>
              </a:pathLst>
            </a:custGeom>
            <a:solidFill>
              <a:srgbClr val="5E74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2" name="Google Shape;3182;p82"/>
            <p:cNvSpPr/>
            <p:nvPr/>
          </p:nvSpPr>
          <p:spPr>
            <a:xfrm>
              <a:off x="6664949" y="3138467"/>
              <a:ext cx="91595" cy="23095"/>
            </a:xfrm>
            <a:custGeom>
              <a:rect b="b" l="l" r="r" t="t"/>
              <a:pathLst>
                <a:path extrusionOk="0" h="881" w="3494">
                  <a:moveTo>
                    <a:pt x="174" y="0"/>
                  </a:moveTo>
                  <a:cubicBezTo>
                    <a:pt x="73" y="0"/>
                    <a:pt x="0" y="87"/>
                    <a:pt x="0" y="173"/>
                  </a:cubicBezTo>
                  <a:lnTo>
                    <a:pt x="0" y="707"/>
                  </a:lnTo>
                  <a:cubicBezTo>
                    <a:pt x="0" y="794"/>
                    <a:pt x="73" y="881"/>
                    <a:pt x="174" y="881"/>
                  </a:cubicBezTo>
                  <a:lnTo>
                    <a:pt x="3321" y="881"/>
                  </a:lnTo>
                  <a:cubicBezTo>
                    <a:pt x="3422" y="881"/>
                    <a:pt x="3494" y="794"/>
                    <a:pt x="3494" y="707"/>
                  </a:cubicBezTo>
                  <a:lnTo>
                    <a:pt x="3494" y="173"/>
                  </a:lnTo>
                  <a:cubicBezTo>
                    <a:pt x="3494" y="87"/>
                    <a:pt x="3422" y="0"/>
                    <a:pt x="3321" y="0"/>
                  </a:cubicBezTo>
                  <a:close/>
                </a:path>
              </a:pathLst>
            </a:custGeom>
            <a:solidFill>
              <a:srgbClr val="8598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3" name="Google Shape;3183;p82"/>
            <p:cNvSpPr/>
            <p:nvPr/>
          </p:nvSpPr>
          <p:spPr>
            <a:xfrm>
              <a:off x="6663428" y="3178576"/>
              <a:ext cx="95003" cy="11377"/>
            </a:xfrm>
            <a:custGeom>
              <a:rect b="b" l="l" r="r" t="t"/>
              <a:pathLst>
                <a:path extrusionOk="0" h="434" w="3624">
                  <a:moveTo>
                    <a:pt x="275" y="0"/>
                  </a:moveTo>
                  <a:cubicBezTo>
                    <a:pt x="1" y="0"/>
                    <a:pt x="1" y="433"/>
                    <a:pt x="275" y="433"/>
                  </a:cubicBezTo>
                  <a:lnTo>
                    <a:pt x="3350" y="433"/>
                  </a:lnTo>
                  <a:cubicBezTo>
                    <a:pt x="3624" y="419"/>
                    <a:pt x="3624" y="0"/>
                    <a:pt x="3350" y="0"/>
                  </a:cubicBezTo>
                  <a:close/>
                </a:path>
              </a:pathLst>
            </a:custGeom>
            <a:solidFill>
              <a:srgbClr val="8598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84" name="Google Shape;3184;p82"/>
          <p:cNvGrpSpPr/>
          <p:nvPr/>
        </p:nvGrpSpPr>
        <p:grpSpPr>
          <a:xfrm>
            <a:off x="7491796" y="2945446"/>
            <a:ext cx="400801" cy="317542"/>
            <a:chOff x="7491796" y="2945446"/>
            <a:chExt cx="400801" cy="317542"/>
          </a:xfrm>
        </p:grpSpPr>
        <p:sp>
          <p:nvSpPr>
            <p:cNvPr id="3185" name="Google Shape;3185;p82"/>
            <p:cNvSpPr/>
            <p:nvPr/>
          </p:nvSpPr>
          <p:spPr>
            <a:xfrm>
              <a:off x="7491796" y="2998453"/>
              <a:ext cx="340611" cy="264536"/>
            </a:xfrm>
            <a:custGeom>
              <a:rect b="b" l="l" r="r" t="t"/>
              <a:pathLst>
                <a:path extrusionOk="0" h="10091" w="12993">
                  <a:moveTo>
                    <a:pt x="1" y="0"/>
                  </a:moveTo>
                  <a:lnTo>
                    <a:pt x="1" y="9787"/>
                  </a:lnTo>
                  <a:cubicBezTo>
                    <a:pt x="1" y="9960"/>
                    <a:pt x="145" y="10090"/>
                    <a:pt x="319" y="10090"/>
                  </a:cubicBezTo>
                  <a:lnTo>
                    <a:pt x="12675" y="10090"/>
                  </a:lnTo>
                  <a:cubicBezTo>
                    <a:pt x="12848" y="10090"/>
                    <a:pt x="12993" y="9960"/>
                    <a:pt x="12993" y="9787"/>
                  </a:cubicBezTo>
                  <a:lnTo>
                    <a:pt x="12993" y="0"/>
                  </a:lnTo>
                  <a:close/>
                </a:path>
              </a:pathLst>
            </a:custGeom>
            <a:solidFill>
              <a:srgbClr val="EFF1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6" name="Google Shape;3186;p82"/>
            <p:cNvSpPr/>
            <p:nvPr/>
          </p:nvSpPr>
          <p:spPr>
            <a:xfrm>
              <a:off x="7491796" y="2998453"/>
              <a:ext cx="24249" cy="264536"/>
            </a:xfrm>
            <a:custGeom>
              <a:rect b="b" l="l" r="r" t="t"/>
              <a:pathLst>
                <a:path extrusionOk="0" h="10091" w="925">
                  <a:moveTo>
                    <a:pt x="1" y="0"/>
                  </a:moveTo>
                  <a:lnTo>
                    <a:pt x="1" y="9787"/>
                  </a:lnTo>
                  <a:cubicBezTo>
                    <a:pt x="1" y="9960"/>
                    <a:pt x="145" y="10090"/>
                    <a:pt x="319" y="10090"/>
                  </a:cubicBezTo>
                  <a:lnTo>
                    <a:pt x="925" y="10090"/>
                  </a:lnTo>
                  <a:cubicBezTo>
                    <a:pt x="752" y="10090"/>
                    <a:pt x="622" y="9960"/>
                    <a:pt x="622" y="9787"/>
                  </a:cubicBezTo>
                  <a:lnTo>
                    <a:pt x="622" y="0"/>
                  </a:lnTo>
                  <a:close/>
                </a:path>
              </a:pathLst>
            </a:custGeom>
            <a:solidFill>
              <a:srgbClr val="EFF2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7" name="Google Shape;3187;p82"/>
            <p:cNvSpPr/>
            <p:nvPr/>
          </p:nvSpPr>
          <p:spPr>
            <a:xfrm>
              <a:off x="7541002" y="2945473"/>
              <a:ext cx="291406" cy="58669"/>
            </a:xfrm>
            <a:custGeom>
              <a:rect b="b" l="l" r="r" t="t"/>
              <a:pathLst>
                <a:path extrusionOk="0" h="2238" w="11116">
                  <a:moveTo>
                    <a:pt x="1" y="0"/>
                  </a:moveTo>
                  <a:lnTo>
                    <a:pt x="1" y="2238"/>
                  </a:lnTo>
                  <a:lnTo>
                    <a:pt x="11116" y="2238"/>
                  </a:lnTo>
                  <a:lnTo>
                    <a:pt x="11116" y="318"/>
                  </a:lnTo>
                  <a:cubicBezTo>
                    <a:pt x="11116" y="144"/>
                    <a:pt x="10971" y="0"/>
                    <a:pt x="10784" y="0"/>
                  </a:cubicBezTo>
                  <a:close/>
                </a:path>
              </a:pathLst>
            </a:custGeom>
            <a:solidFill>
              <a:srgbClr val="D3DC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8" name="Google Shape;3188;p82"/>
            <p:cNvSpPr/>
            <p:nvPr/>
          </p:nvSpPr>
          <p:spPr>
            <a:xfrm>
              <a:off x="7491796" y="2945473"/>
              <a:ext cx="56415" cy="58669"/>
            </a:xfrm>
            <a:custGeom>
              <a:rect b="b" l="l" r="r" t="t"/>
              <a:pathLst>
                <a:path extrusionOk="0" h="2238" w="2152">
                  <a:moveTo>
                    <a:pt x="319" y="0"/>
                  </a:moveTo>
                  <a:cubicBezTo>
                    <a:pt x="145" y="0"/>
                    <a:pt x="1" y="144"/>
                    <a:pt x="1" y="318"/>
                  </a:cubicBezTo>
                  <a:lnTo>
                    <a:pt x="1" y="2238"/>
                  </a:lnTo>
                  <a:lnTo>
                    <a:pt x="2152" y="2238"/>
                  </a:lnTo>
                  <a:lnTo>
                    <a:pt x="2152" y="0"/>
                  </a:lnTo>
                  <a:close/>
                </a:path>
              </a:pathLst>
            </a:custGeom>
            <a:solidFill>
              <a:srgbClr val="95A6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9" name="Google Shape;3189;p82"/>
            <p:cNvSpPr/>
            <p:nvPr/>
          </p:nvSpPr>
          <p:spPr>
            <a:xfrm>
              <a:off x="7491796" y="2945446"/>
              <a:ext cx="24642" cy="58695"/>
            </a:xfrm>
            <a:custGeom>
              <a:rect b="b" l="l" r="r" t="t"/>
              <a:pathLst>
                <a:path extrusionOk="0" h="2239" w="940">
                  <a:moveTo>
                    <a:pt x="915" y="0"/>
                  </a:moveTo>
                  <a:cubicBezTo>
                    <a:pt x="907" y="0"/>
                    <a:pt x="899" y="0"/>
                    <a:pt x="891" y="1"/>
                  </a:cubicBezTo>
                  <a:lnTo>
                    <a:pt x="939" y="1"/>
                  </a:lnTo>
                  <a:cubicBezTo>
                    <a:pt x="931" y="0"/>
                    <a:pt x="923" y="0"/>
                    <a:pt x="915" y="0"/>
                  </a:cubicBezTo>
                  <a:close/>
                  <a:moveTo>
                    <a:pt x="319" y="1"/>
                  </a:moveTo>
                  <a:cubicBezTo>
                    <a:pt x="145" y="1"/>
                    <a:pt x="1" y="145"/>
                    <a:pt x="1" y="319"/>
                  </a:cubicBezTo>
                  <a:lnTo>
                    <a:pt x="1" y="2239"/>
                  </a:lnTo>
                  <a:lnTo>
                    <a:pt x="607" y="2239"/>
                  </a:lnTo>
                  <a:lnTo>
                    <a:pt x="607" y="319"/>
                  </a:lnTo>
                  <a:cubicBezTo>
                    <a:pt x="607" y="148"/>
                    <a:pt x="738" y="14"/>
                    <a:pt x="891" y="1"/>
                  </a:cubicBezTo>
                  <a:close/>
                </a:path>
              </a:pathLst>
            </a:custGeom>
            <a:solidFill>
              <a:srgbClr val="8598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0" name="Google Shape;3190;p82"/>
            <p:cNvSpPr/>
            <p:nvPr/>
          </p:nvSpPr>
          <p:spPr>
            <a:xfrm>
              <a:off x="7568632" y="2968542"/>
              <a:ext cx="228962" cy="12138"/>
            </a:xfrm>
            <a:custGeom>
              <a:rect b="b" l="l" r="r" t="t"/>
              <a:pathLst>
                <a:path extrusionOk="0" h="463" w="8734">
                  <a:moveTo>
                    <a:pt x="303" y="1"/>
                  </a:moveTo>
                  <a:cubicBezTo>
                    <a:pt x="0" y="1"/>
                    <a:pt x="0" y="463"/>
                    <a:pt x="303" y="463"/>
                  </a:cubicBezTo>
                  <a:lnTo>
                    <a:pt x="8416" y="463"/>
                  </a:lnTo>
                  <a:cubicBezTo>
                    <a:pt x="8734" y="463"/>
                    <a:pt x="8734" y="1"/>
                    <a:pt x="841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1" name="Google Shape;3191;p82"/>
            <p:cNvSpPr/>
            <p:nvPr/>
          </p:nvSpPr>
          <p:spPr>
            <a:xfrm>
              <a:off x="7656793" y="3073402"/>
              <a:ext cx="225947" cy="122450"/>
            </a:xfrm>
            <a:custGeom>
              <a:rect b="b" l="l" r="r" t="t"/>
              <a:pathLst>
                <a:path extrusionOk="0" h="4671" w="8619">
                  <a:moveTo>
                    <a:pt x="8354" y="0"/>
                  </a:moveTo>
                  <a:cubicBezTo>
                    <a:pt x="8289" y="0"/>
                    <a:pt x="8226" y="30"/>
                    <a:pt x="8186" y="86"/>
                  </a:cubicBezTo>
                  <a:lnTo>
                    <a:pt x="5226" y="3781"/>
                  </a:lnTo>
                  <a:lnTo>
                    <a:pt x="2946" y="1962"/>
                  </a:lnTo>
                  <a:cubicBezTo>
                    <a:pt x="2902" y="1926"/>
                    <a:pt x="2848" y="1908"/>
                    <a:pt x="2796" y="1908"/>
                  </a:cubicBezTo>
                  <a:cubicBezTo>
                    <a:pt x="2744" y="1908"/>
                    <a:pt x="2693" y="1926"/>
                    <a:pt x="2657" y="1962"/>
                  </a:cubicBezTo>
                  <a:lnTo>
                    <a:pt x="188" y="4258"/>
                  </a:lnTo>
                  <a:cubicBezTo>
                    <a:pt x="0" y="4413"/>
                    <a:pt x="161" y="4670"/>
                    <a:pt x="343" y="4670"/>
                  </a:cubicBezTo>
                  <a:cubicBezTo>
                    <a:pt x="399" y="4670"/>
                    <a:pt x="456" y="4647"/>
                    <a:pt x="506" y="4590"/>
                  </a:cubicBezTo>
                  <a:lnTo>
                    <a:pt x="2816" y="2439"/>
                  </a:lnTo>
                  <a:lnTo>
                    <a:pt x="5125" y="4287"/>
                  </a:lnTo>
                  <a:cubicBezTo>
                    <a:pt x="5167" y="4317"/>
                    <a:pt x="5217" y="4332"/>
                    <a:pt x="5266" y="4332"/>
                  </a:cubicBezTo>
                  <a:cubicBezTo>
                    <a:pt x="5334" y="4332"/>
                    <a:pt x="5401" y="4302"/>
                    <a:pt x="5443" y="4243"/>
                  </a:cubicBezTo>
                  <a:lnTo>
                    <a:pt x="8547" y="375"/>
                  </a:lnTo>
                  <a:cubicBezTo>
                    <a:pt x="8619" y="274"/>
                    <a:pt x="8604" y="129"/>
                    <a:pt x="8503" y="57"/>
                  </a:cubicBezTo>
                  <a:cubicBezTo>
                    <a:pt x="8459" y="19"/>
                    <a:pt x="8405" y="0"/>
                    <a:pt x="8354" y="0"/>
                  </a:cubicBezTo>
                  <a:close/>
                </a:path>
              </a:pathLst>
            </a:custGeom>
            <a:solidFill>
              <a:srgbClr val="E6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2" name="Google Shape;3192;p82"/>
            <p:cNvSpPr/>
            <p:nvPr/>
          </p:nvSpPr>
          <p:spPr>
            <a:xfrm>
              <a:off x="7649610" y="3172888"/>
              <a:ext cx="32952" cy="32952"/>
            </a:xfrm>
            <a:custGeom>
              <a:rect b="b" l="l" r="r" t="t"/>
              <a:pathLst>
                <a:path extrusionOk="0" h="1257" w="1257">
                  <a:moveTo>
                    <a:pt x="621" y="1"/>
                  </a:moveTo>
                  <a:cubicBezTo>
                    <a:pt x="275" y="1"/>
                    <a:pt x="1" y="275"/>
                    <a:pt x="1" y="636"/>
                  </a:cubicBezTo>
                  <a:cubicBezTo>
                    <a:pt x="1" y="982"/>
                    <a:pt x="275" y="1257"/>
                    <a:pt x="621" y="1257"/>
                  </a:cubicBezTo>
                  <a:cubicBezTo>
                    <a:pt x="968" y="1257"/>
                    <a:pt x="1256" y="982"/>
                    <a:pt x="1256" y="636"/>
                  </a:cubicBezTo>
                  <a:cubicBezTo>
                    <a:pt x="1256" y="275"/>
                    <a:pt x="968" y="1"/>
                    <a:pt x="621" y="1"/>
                  </a:cubicBezTo>
                  <a:close/>
                </a:path>
              </a:pathLst>
            </a:custGeom>
            <a:solidFill>
              <a:srgbClr val="95A6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3" name="Google Shape;3193;p82"/>
            <p:cNvSpPr/>
            <p:nvPr/>
          </p:nvSpPr>
          <p:spPr>
            <a:xfrm>
              <a:off x="7778273" y="3164184"/>
              <a:ext cx="32952" cy="33345"/>
            </a:xfrm>
            <a:custGeom>
              <a:rect b="b" l="l" r="r" t="t"/>
              <a:pathLst>
                <a:path extrusionOk="0" h="1272" w="1257">
                  <a:moveTo>
                    <a:pt x="636" y="1"/>
                  </a:moveTo>
                  <a:cubicBezTo>
                    <a:pt x="275" y="1"/>
                    <a:pt x="1" y="289"/>
                    <a:pt x="1" y="636"/>
                  </a:cubicBezTo>
                  <a:cubicBezTo>
                    <a:pt x="1" y="982"/>
                    <a:pt x="275" y="1271"/>
                    <a:pt x="636" y="1271"/>
                  </a:cubicBezTo>
                  <a:cubicBezTo>
                    <a:pt x="982" y="1271"/>
                    <a:pt x="1256" y="982"/>
                    <a:pt x="1256" y="636"/>
                  </a:cubicBezTo>
                  <a:cubicBezTo>
                    <a:pt x="1256" y="289"/>
                    <a:pt x="982" y="1"/>
                    <a:pt x="636" y="1"/>
                  </a:cubicBezTo>
                  <a:close/>
                </a:path>
              </a:pathLst>
            </a:custGeom>
            <a:solidFill>
              <a:srgbClr val="8EA0A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4" name="Google Shape;3194;p82"/>
            <p:cNvSpPr/>
            <p:nvPr/>
          </p:nvSpPr>
          <p:spPr>
            <a:xfrm>
              <a:off x="7859252" y="3062785"/>
              <a:ext cx="33345" cy="33319"/>
            </a:xfrm>
            <a:custGeom>
              <a:rect b="b" l="l" r="r" t="t"/>
              <a:pathLst>
                <a:path extrusionOk="0" h="1271" w="1272">
                  <a:moveTo>
                    <a:pt x="636" y="0"/>
                  </a:moveTo>
                  <a:cubicBezTo>
                    <a:pt x="289" y="0"/>
                    <a:pt x="1" y="289"/>
                    <a:pt x="1" y="635"/>
                  </a:cubicBezTo>
                  <a:cubicBezTo>
                    <a:pt x="1" y="982"/>
                    <a:pt x="289" y="1270"/>
                    <a:pt x="636" y="1270"/>
                  </a:cubicBezTo>
                  <a:cubicBezTo>
                    <a:pt x="982" y="1270"/>
                    <a:pt x="1271" y="982"/>
                    <a:pt x="1271" y="635"/>
                  </a:cubicBezTo>
                  <a:cubicBezTo>
                    <a:pt x="1271" y="289"/>
                    <a:pt x="982" y="0"/>
                    <a:pt x="636" y="0"/>
                  </a:cubicBezTo>
                  <a:close/>
                </a:path>
              </a:pathLst>
            </a:custGeom>
            <a:solidFill>
              <a:srgbClr val="8C9E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5" name="Google Shape;3195;p82"/>
            <p:cNvSpPr/>
            <p:nvPr/>
          </p:nvSpPr>
          <p:spPr>
            <a:xfrm>
              <a:off x="7713942" y="3112724"/>
              <a:ext cx="32952" cy="33319"/>
            </a:xfrm>
            <a:custGeom>
              <a:rect b="b" l="l" r="r" t="t"/>
              <a:pathLst>
                <a:path extrusionOk="0" h="1271" w="1257">
                  <a:moveTo>
                    <a:pt x="621" y="1"/>
                  </a:moveTo>
                  <a:cubicBezTo>
                    <a:pt x="275" y="1"/>
                    <a:pt x="1" y="289"/>
                    <a:pt x="1" y="636"/>
                  </a:cubicBezTo>
                  <a:cubicBezTo>
                    <a:pt x="1" y="982"/>
                    <a:pt x="275" y="1271"/>
                    <a:pt x="621" y="1271"/>
                  </a:cubicBezTo>
                  <a:cubicBezTo>
                    <a:pt x="982" y="1271"/>
                    <a:pt x="1256" y="982"/>
                    <a:pt x="1256" y="636"/>
                  </a:cubicBezTo>
                  <a:cubicBezTo>
                    <a:pt x="1256" y="289"/>
                    <a:pt x="982" y="1"/>
                    <a:pt x="62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6" name="Google Shape;3196;p82"/>
            <p:cNvSpPr/>
            <p:nvPr/>
          </p:nvSpPr>
          <p:spPr>
            <a:xfrm>
              <a:off x="7649610" y="3172704"/>
              <a:ext cx="24616" cy="33319"/>
            </a:xfrm>
            <a:custGeom>
              <a:rect b="b" l="l" r="r" t="t"/>
              <a:pathLst>
                <a:path extrusionOk="0" h="1271" w="939">
                  <a:moveTo>
                    <a:pt x="635" y="1"/>
                  </a:moveTo>
                  <a:cubicBezTo>
                    <a:pt x="305" y="1"/>
                    <a:pt x="1" y="264"/>
                    <a:pt x="1" y="628"/>
                  </a:cubicBezTo>
                  <a:cubicBezTo>
                    <a:pt x="1" y="1004"/>
                    <a:pt x="305" y="1270"/>
                    <a:pt x="636" y="1270"/>
                  </a:cubicBezTo>
                  <a:cubicBezTo>
                    <a:pt x="737" y="1270"/>
                    <a:pt x="841" y="1245"/>
                    <a:pt x="939" y="1191"/>
                  </a:cubicBezTo>
                  <a:cubicBezTo>
                    <a:pt x="737" y="1076"/>
                    <a:pt x="621" y="859"/>
                    <a:pt x="621" y="643"/>
                  </a:cubicBezTo>
                  <a:cubicBezTo>
                    <a:pt x="607" y="412"/>
                    <a:pt x="737" y="195"/>
                    <a:pt x="939" y="80"/>
                  </a:cubicBezTo>
                  <a:cubicBezTo>
                    <a:pt x="841" y="26"/>
                    <a:pt x="737" y="1"/>
                    <a:pt x="635" y="1"/>
                  </a:cubicBezTo>
                  <a:close/>
                </a:path>
              </a:pathLst>
            </a:custGeom>
            <a:solidFill>
              <a:srgbClr val="8598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7" name="Google Shape;3197;p82"/>
            <p:cNvSpPr/>
            <p:nvPr/>
          </p:nvSpPr>
          <p:spPr>
            <a:xfrm>
              <a:off x="7778273" y="3164237"/>
              <a:ext cx="24616" cy="33083"/>
            </a:xfrm>
            <a:custGeom>
              <a:rect b="b" l="l" r="r" t="t"/>
              <a:pathLst>
                <a:path extrusionOk="0" h="1262" w="939">
                  <a:moveTo>
                    <a:pt x="631" y="0"/>
                  </a:moveTo>
                  <a:cubicBezTo>
                    <a:pt x="302" y="0"/>
                    <a:pt x="1" y="271"/>
                    <a:pt x="1" y="634"/>
                  </a:cubicBezTo>
                  <a:cubicBezTo>
                    <a:pt x="1" y="998"/>
                    <a:pt x="305" y="1261"/>
                    <a:pt x="635" y="1261"/>
                  </a:cubicBezTo>
                  <a:cubicBezTo>
                    <a:pt x="737" y="1261"/>
                    <a:pt x="841" y="1237"/>
                    <a:pt x="939" y="1182"/>
                  </a:cubicBezTo>
                  <a:cubicBezTo>
                    <a:pt x="737" y="1067"/>
                    <a:pt x="621" y="865"/>
                    <a:pt x="621" y="634"/>
                  </a:cubicBezTo>
                  <a:cubicBezTo>
                    <a:pt x="607" y="403"/>
                    <a:pt x="737" y="186"/>
                    <a:pt x="939" y="85"/>
                  </a:cubicBezTo>
                  <a:cubicBezTo>
                    <a:pt x="839" y="27"/>
                    <a:pt x="734" y="0"/>
                    <a:pt x="631" y="0"/>
                  </a:cubicBezTo>
                  <a:close/>
                </a:path>
              </a:pathLst>
            </a:custGeom>
            <a:solidFill>
              <a:srgbClr val="D5DE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8" name="Google Shape;3198;p82"/>
            <p:cNvSpPr/>
            <p:nvPr/>
          </p:nvSpPr>
          <p:spPr>
            <a:xfrm>
              <a:off x="7859252" y="3062968"/>
              <a:ext cx="24642" cy="33083"/>
            </a:xfrm>
            <a:custGeom>
              <a:rect b="b" l="l" r="r" t="t"/>
              <a:pathLst>
                <a:path extrusionOk="0" h="1262" w="940">
                  <a:moveTo>
                    <a:pt x="635" y="1"/>
                  </a:moveTo>
                  <a:cubicBezTo>
                    <a:pt x="305" y="1"/>
                    <a:pt x="1" y="264"/>
                    <a:pt x="1" y="628"/>
                  </a:cubicBezTo>
                  <a:cubicBezTo>
                    <a:pt x="1" y="991"/>
                    <a:pt x="302" y="1262"/>
                    <a:pt x="631" y="1262"/>
                  </a:cubicBezTo>
                  <a:cubicBezTo>
                    <a:pt x="734" y="1262"/>
                    <a:pt x="839" y="1235"/>
                    <a:pt x="939" y="1177"/>
                  </a:cubicBezTo>
                  <a:cubicBezTo>
                    <a:pt x="751" y="1076"/>
                    <a:pt x="621" y="859"/>
                    <a:pt x="621" y="628"/>
                  </a:cubicBezTo>
                  <a:cubicBezTo>
                    <a:pt x="621" y="397"/>
                    <a:pt x="737" y="195"/>
                    <a:pt x="939" y="80"/>
                  </a:cubicBezTo>
                  <a:cubicBezTo>
                    <a:pt x="841" y="25"/>
                    <a:pt x="737" y="1"/>
                    <a:pt x="635" y="1"/>
                  </a:cubicBezTo>
                  <a:close/>
                </a:path>
              </a:pathLst>
            </a:custGeom>
            <a:solidFill>
              <a:srgbClr val="D6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9" name="Google Shape;3199;p82"/>
            <p:cNvSpPr/>
            <p:nvPr/>
          </p:nvSpPr>
          <p:spPr>
            <a:xfrm>
              <a:off x="7713942" y="3112777"/>
              <a:ext cx="24616" cy="33083"/>
            </a:xfrm>
            <a:custGeom>
              <a:rect b="b" l="l" r="r" t="t"/>
              <a:pathLst>
                <a:path extrusionOk="0" h="1262" w="939">
                  <a:moveTo>
                    <a:pt x="631" y="0"/>
                  </a:moveTo>
                  <a:cubicBezTo>
                    <a:pt x="302" y="0"/>
                    <a:pt x="1" y="271"/>
                    <a:pt x="1" y="634"/>
                  </a:cubicBezTo>
                  <a:cubicBezTo>
                    <a:pt x="1" y="998"/>
                    <a:pt x="305" y="1261"/>
                    <a:pt x="635" y="1261"/>
                  </a:cubicBezTo>
                  <a:cubicBezTo>
                    <a:pt x="737" y="1261"/>
                    <a:pt x="841" y="1236"/>
                    <a:pt x="939" y="1182"/>
                  </a:cubicBezTo>
                  <a:cubicBezTo>
                    <a:pt x="737" y="1067"/>
                    <a:pt x="607" y="865"/>
                    <a:pt x="607" y="634"/>
                  </a:cubicBezTo>
                  <a:cubicBezTo>
                    <a:pt x="607" y="403"/>
                    <a:pt x="737" y="186"/>
                    <a:pt x="939" y="85"/>
                  </a:cubicBezTo>
                  <a:cubicBezTo>
                    <a:pt x="839" y="27"/>
                    <a:pt x="734" y="0"/>
                    <a:pt x="631" y="0"/>
                  </a:cubicBezTo>
                  <a:close/>
                </a:path>
              </a:pathLst>
            </a:custGeom>
            <a:solidFill>
              <a:srgbClr val="90A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0" name="Google Shape;3200;p82"/>
            <p:cNvSpPr/>
            <p:nvPr/>
          </p:nvSpPr>
          <p:spPr>
            <a:xfrm>
              <a:off x="7530411" y="3104021"/>
              <a:ext cx="101452" cy="12138"/>
            </a:xfrm>
            <a:custGeom>
              <a:rect b="b" l="l" r="r" t="t"/>
              <a:pathLst>
                <a:path extrusionOk="0" h="463" w="3870">
                  <a:moveTo>
                    <a:pt x="318" y="1"/>
                  </a:moveTo>
                  <a:cubicBezTo>
                    <a:pt x="0" y="1"/>
                    <a:pt x="0" y="462"/>
                    <a:pt x="318" y="462"/>
                  </a:cubicBezTo>
                  <a:lnTo>
                    <a:pt x="3566" y="462"/>
                  </a:lnTo>
                  <a:cubicBezTo>
                    <a:pt x="3869" y="462"/>
                    <a:pt x="3869" y="1"/>
                    <a:pt x="3566" y="1"/>
                  </a:cubicBezTo>
                  <a:close/>
                </a:path>
              </a:pathLst>
            </a:custGeom>
            <a:solidFill>
              <a:srgbClr val="E6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1" name="Google Shape;3201;p82"/>
            <p:cNvSpPr/>
            <p:nvPr/>
          </p:nvSpPr>
          <p:spPr>
            <a:xfrm>
              <a:off x="7530411" y="3133539"/>
              <a:ext cx="101452" cy="12138"/>
            </a:xfrm>
            <a:custGeom>
              <a:rect b="b" l="l" r="r" t="t"/>
              <a:pathLst>
                <a:path extrusionOk="0" h="463" w="3870">
                  <a:moveTo>
                    <a:pt x="318" y="0"/>
                  </a:moveTo>
                  <a:cubicBezTo>
                    <a:pt x="0" y="0"/>
                    <a:pt x="0" y="462"/>
                    <a:pt x="318" y="462"/>
                  </a:cubicBezTo>
                  <a:lnTo>
                    <a:pt x="3566" y="462"/>
                  </a:lnTo>
                  <a:cubicBezTo>
                    <a:pt x="3869" y="462"/>
                    <a:pt x="3869" y="0"/>
                    <a:pt x="3566" y="0"/>
                  </a:cubicBezTo>
                  <a:close/>
                </a:path>
              </a:pathLst>
            </a:custGeom>
            <a:solidFill>
              <a:srgbClr val="E6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2" name="Google Shape;3202;p82"/>
            <p:cNvSpPr/>
            <p:nvPr/>
          </p:nvSpPr>
          <p:spPr>
            <a:xfrm>
              <a:off x="7530411" y="3163057"/>
              <a:ext cx="101452" cy="12138"/>
            </a:xfrm>
            <a:custGeom>
              <a:rect b="b" l="l" r="r" t="t"/>
              <a:pathLst>
                <a:path extrusionOk="0" h="463" w="3870">
                  <a:moveTo>
                    <a:pt x="318" y="0"/>
                  </a:moveTo>
                  <a:cubicBezTo>
                    <a:pt x="0" y="0"/>
                    <a:pt x="0" y="462"/>
                    <a:pt x="318" y="462"/>
                  </a:cubicBezTo>
                  <a:lnTo>
                    <a:pt x="3566" y="462"/>
                  </a:lnTo>
                  <a:cubicBezTo>
                    <a:pt x="3869" y="462"/>
                    <a:pt x="3869" y="0"/>
                    <a:pt x="3566" y="0"/>
                  </a:cubicBezTo>
                  <a:close/>
                </a:path>
              </a:pathLst>
            </a:custGeom>
            <a:solidFill>
              <a:srgbClr val="E6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3" name="Google Shape;3203;p82"/>
            <p:cNvSpPr/>
            <p:nvPr/>
          </p:nvSpPr>
          <p:spPr>
            <a:xfrm>
              <a:off x="7530411" y="3192575"/>
              <a:ext cx="101452" cy="12138"/>
            </a:xfrm>
            <a:custGeom>
              <a:rect b="b" l="l" r="r" t="t"/>
              <a:pathLst>
                <a:path extrusionOk="0" h="463" w="3870">
                  <a:moveTo>
                    <a:pt x="318" y="0"/>
                  </a:moveTo>
                  <a:cubicBezTo>
                    <a:pt x="0" y="0"/>
                    <a:pt x="0" y="462"/>
                    <a:pt x="318" y="462"/>
                  </a:cubicBezTo>
                  <a:lnTo>
                    <a:pt x="3566" y="462"/>
                  </a:lnTo>
                  <a:cubicBezTo>
                    <a:pt x="3869" y="462"/>
                    <a:pt x="3869" y="0"/>
                    <a:pt x="3566" y="0"/>
                  </a:cubicBezTo>
                  <a:close/>
                </a:path>
              </a:pathLst>
            </a:custGeom>
            <a:solidFill>
              <a:srgbClr val="E6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4" name="Google Shape;3204;p82"/>
            <p:cNvSpPr/>
            <p:nvPr/>
          </p:nvSpPr>
          <p:spPr>
            <a:xfrm>
              <a:off x="7530411" y="3222093"/>
              <a:ext cx="101452" cy="12138"/>
            </a:xfrm>
            <a:custGeom>
              <a:rect b="b" l="l" r="r" t="t"/>
              <a:pathLst>
                <a:path extrusionOk="0" h="463" w="3870">
                  <a:moveTo>
                    <a:pt x="318" y="0"/>
                  </a:moveTo>
                  <a:cubicBezTo>
                    <a:pt x="0" y="0"/>
                    <a:pt x="0" y="462"/>
                    <a:pt x="318" y="462"/>
                  </a:cubicBezTo>
                  <a:lnTo>
                    <a:pt x="3566" y="462"/>
                  </a:lnTo>
                  <a:cubicBezTo>
                    <a:pt x="3869" y="462"/>
                    <a:pt x="3869" y="0"/>
                    <a:pt x="3566" y="0"/>
                  </a:cubicBezTo>
                  <a:close/>
                </a:path>
              </a:pathLst>
            </a:custGeom>
            <a:solidFill>
              <a:srgbClr val="E6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5" name="Google Shape;3205;p82"/>
            <p:cNvSpPr/>
            <p:nvPr/>
          </p:nvSpPr>
          <p:spPr>
            <a:xfrm>
              <a:off x="7538354" y="3035521"/>
              <a:ext cx="247522" cy="44303"/>
            </a:xfrm>
            <a:custGeom>
              <a:rect b="b" l="l" r="r" t="t"/>
              <a:pathLst>
                <a:path extrusionOk="0" h="1690" w="9442">
                  <a:moveTo>
                    <a:pt x="361" y="1"/>
                  </a:moveTo>
                  <a:cubicBezTo>
                    <a:pt x="159" y="1"/>
                    <a:pt x="0" y="160"/>
                    <a:pt x="0" y="362"/>
                  </a:cubicBezTo>
                  <a:lnTo>
                    <a:pt x="0" y="1329"/>
                  </a:lnTo>
                  <a:cubicBezTo>
                    <a:pt x="0" y="1531"/>
                    <a:pt x="159" y="1690"/>
                    <a:pt x="361" y="1690"/>
                  </a:cubicBezTo>
                  <a:lnTo>
                    <a:pt x="9080" y="1690"/>
                  </a:lnTo>
                  <a:cubicBezTo>
                    <a:pt x="9282" y="1690"/>
                    <a:pt x="9441" y="1531"/>
                    <a:pt x="9441" y="1329"/>
                  </a:cubicBezTo>
                  <a:lnTo>
                    <a:pt x="9441" y="362"/>
                  </a:lnTo>
                  <a:cubicBezTo>
                    <a:pt x="9441" y="160"/>
                    <a:pt x="9282" y="1"/>
                    <a:pt x="9080" y="1"/>
                  </a:cubicBezTo>
                  <a:close/>
                </a:path>
              </a:pathLst>
            </a:custGeom>
            <a:solidFill>
              <a:srgbClr val="8C9E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6" name="Google Shape;3206;p82"/>
            <p:cNvSpPr/>
            <p:nvPr/>
          </p:nvSpPr>
          <p:spPr>
            <a:xfrm>
              <a:off x="7538721" y="3054081"/>
              <a:ext cx="246762" cy="25743"/>
            </a:xfrm>
            <a:custGeom>
              <a:rect b="b" l="l" r="r" t="t"/>
              <a:pathLst>
                <a:path extrusionOk="0" h="982" w="9413">
                  <a:moveTo>
                    <a:pt x="9413" y="0"/>
                  </a:moveTo>
                  <a:cubicBezTo>
                    <a:pt x="9413" y="202"/>
                    <a:pt x="9254" y="361"/>
                    <a:pt x="9052" y="375"/>
                  </a:cubicBezTo>
                  <a:lnTo>
                    <a:pt x="362" y="375"/>
                  </a:lnTo>
                  <a:cubicBezTo>
                    <a:pt x="160" y="361"/>
                    <a:pt x="1" y="202"/>
                    <a:pt x="1" y="14"/>
                  </a:cubicBezTo>
                  <a:lnTo>
                    <a:pt x="1" y="621"/>
                  </a:lnTo>
                  <a:cubicBezTo>
                    <a:pt x="1" y="823"/>
                    <a:pt x="160" y="982"/>
                    <a:pt x="362" y="982"/>
                  </a:cubicBezTo>
                  <a:lnTo>
                    <a:pt x="9052" y="982"/>
                  </a:lnTo>
                  <a:cubicBezTo>
                    <a:pt x="9254" y="982"/>
                    <a:pt x="9413" y="823"/>
                    <a:pt x="9413" y="621"/>
                  </a:cubicBezTo>
                  <a:lnTo>
                    <a:pt x="9413" y="0"/>
                  </a:lnTo>
                  <a:close/>
                </a:path>
              </a:pathLst>
            </a:custGeom>
            <a:solidFill>
              <a:srgbClr val="D6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07" name="Google Shape;3207;p82"/>
          <p:cNvGrpSpPr/>
          <p:nvPr/>
        </p:nvGrpSpPr>
        <p:grpSpPr>
          <a:xfrm>
            <a:off x="7045643" y="2907723"/>
            <a:ext cx="345304" cy="365857"/>
            <a:chOff x="7045643" y="2907723"/>
            <a:chExt cx="345304" cy="365857"/>
          </a:xfrm>
        </p:grpSpPr>
        <p:sp>
          <p:nvSpPr>
            <p:cNvPr id="3208" name="Google Shape;3208;p82"/>
            <p:cNvSpPr/>
            <p:nvPr/>
          </p:nvSpPr>
          <p:spPr>
            <a:xfrm>
              <a:off x="7101638" y="2970429"/>
              <a:ext cx="231636" cy="284223"/>
            </a:xfrm>
            <a:custGeom>
              <a:rect b="b" l="l" r="r" t="t"/>
              <a:pathLst>
                <a:path extrusionOk="0" h="10842" w="8836">
                  <a:moveTo>
                    <a:pt x="4418" y="1"/>
                  </a:moveTo>
                  <a:cubicBezTo>
                    <a:pt x="2498" y="1"/>
                    <a:pt x="838" y="1329"/>
                    <a:pt x="420" y="3205"/>
                  </a:cubicBezTo>
                  <a:cubicBezTo>
                    <a:pt x="1" y="5082"/>
                    <a:pt x="939" y="6988"/>
                    <a:pt x="2672" y="7810"/>
                  </a:cubicBezTo>
                  <a:cubicBezTo>
                    <a:pt x="3004" y="7969"/>
                    <a:pt x="3220" y="8301"/>
                    <a:pt x="3220" y="8676"/>
                  </a:cubicBezTo>
                  <a:lnTo>
                    <a:pt x="3220" y="10365"/>
                  </a:lnTo>
                  <a:cubicBezTo>
                    <a:pt x="3220" y="10625"/>
                    <a:pt x="3437" y="10842"/>
                    <a:pt x="3696" y="10842"/>
                  </a:cubicBezTo>
                  <a:lnTo>
                    <a:pt x="5140" y="10842"/>
                  </a:lnTo>
                  <a:cubicBezTo>
                    <a:pt x="5414" y="10842"/>
                    <a:pt x="5631" y="10625"/>
                    <a:pt x="5631" y="10365"/>
                  </a:cubicBezTo>
                  <a:lnTo>
                    <a:pt x="5631" y="8676"/>
                  </a:lnTo>
                  <a:cubicBezTo>
                    <a:pt x="5631" y="8301"/>
                    <a:pt x="5833" y="7969"/>
                    <a:pt x="6165" y="7810"/>
                  </a:cubicBezTo>
                  <a:cubicBezTo>
                    <a:pt x="7897" y="6988"/>
                    <a:pt x="8835" y="5082"/>
                    <a:pt x="8417" y="3205"/>
                  </a:cubicBezTo>
                  <a:cubicBezTo>
                    <a:pt x="7998" y="1329"/>
                    <a:pt x="6338" y="1"/>
                    <a:pt x="4418" y="1"/>
                  </a:cubicBezTo>
                  <a:close/>
                </a:path>
              </a:pathLst>
            </a:custGeom>
            <a:solidFill>
              <a:srgbClr val="EFF1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9" name="Google Shape;3209;p82"/>
            <p:cNvSpPr/>
            <p:nvPr/>
          </p:nvSpPr>
          <p:spPr>
            <a:xfrm>
              <a:off x="7129269" y="2989357"/>
              <a:ext cx="176768" cy="177135"/>
            </a:xfrm>
            <a:custGeom>
              <a:rect b="b" l="l" r="r" t="t"/>
              <a:pathLst>
                <a:path extrusionOk="0" h="6757" w="6743">
                  <a:moveTo>
                    <a:pt x="3364" y="1"/>
                  </a:moveTo>
                  <a:cubicBezTo>
                    <a:pt x="1502" y="1"/>
                    <a:pt x="1" y="1516"/>
                    <a:pt x="1" y="3378"/>
                  </a:cubicBezTo>
                  <a:cubicBezTo>
                    <a:pt x="1" y="5241"/>
                    <a:pt x="1502" y="6756"/>
                    <a:pt x="3364" y="6756"/>
                  </a:cubicBezTo>
                  <a:cubicBezTo>
                    <a:pt x="5226" y="6756"/>
                    <a:pt x="6742" y="5241"/>
                    <a:pt x="6742" y="3378"/>
                  </a:cubicBezTo>
                  <a:cubicBezTo>
                    <a:pt x="6742" y="1516"/>
                    <a:pt x="5226" y="1"/>
                    <a:pt x="3364" y="1"/>
                  </a:cubicBezTo>
                  <a:close/>
                </a:path>
              </a:pathLst>
            </a:cu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0" name="Google Shape;3210;p82"/>
            <p:cNvSpPr/>
            <p:nvPr/>
          </p:nvSpPr>
          <p:spPr>
            <a:xfrm>
              <a:off x="7148196" y="3008284"/>
              <a:ext cx="138913" cy="139280"/>
            </a:xfrm>
            <a:custGeom>
              <a:rect b="b" l="l" r="r" t="t"/>
              <a:pathLst>
                <a:path extrusionOk="0" h="5313" w="5299">
                  <a:moveTo>
                    <a:pt x="2642" y="0"/>
                  </a:moveTo>
                  <a:cubicBezTo>
                    <a:pt x="1184" y="0"/>
                    <a:pt x="1" y="1199"/>
                    <a:pt x="1" y="2656"/>
                  </a:cubicBezTo>
                  <a:cubicBezTo>
                    <a:pt x="1" y="4114"/>
                    <a:pt x="1184" y="5313"/>
                    <a:pt x="2642" y="5313"/>
                  </a:cubicBezTo>
                  <a:cubicBezTo>
                    <a:pt x="4115" y="5313"/>
                    <a:pt x="5298" y="4114"/>
                    <a:pt x="5298" y="2656"/>
                  </a:cubicBezTo>
                  <a:cubicBezTo>
                    <a:pt x="5298" y="1199"/>
                    <a:pt x="4115" y="0"/>
                    <a:pt x="264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1" name="Google Shape;3211;p82"/>
            <p:cNvSpPr/>
            <p:nvPr/>
          </p:nvSpPr>
          <p:spPr>
            <a:xfrm>
              <a:off x="7198529" y="3248570"/>
              <a:ext cx="37854" cy="25009"/>
            </a:xfrm>
            <a:custGeom>
              <a:rect b="b" l="l" r="r" t="t"/>
              <a:pathLst>
                <a:path extrusionOk="0" h="954" w="1444">
                  <a:moveTo>
                    <a:pt x="0" y="1"/>
                  </a:moveTo>
                  <a:lnTo>
                    <a:pt x="0" y="477"/>
                  </a:lnTo>
                  <a:cubicBezTo>
                    <a:pt x="0" y="737"/>
                    <a:pt x="217" y="954"/>
                    <a:pt x="491" y="954"/>
                  </a:cubicBezTo>
                  <a:lnTo>
                    <a:pt x="968" y="954"/>
                  </a:lnTo>
                  <a:cubicBezTo>
                    <a:pt x="1227" y="954"/>
                    <a:pt x="1444" y="737"/>
                    <a:pt x="1444" y="477"/>
                  </a:cubicBezTo>
                  <a:lnTo>
                    <a:pt x="1444" y="1"/>
                  </a:lnTo>
                  <a:close/>
                </a:path>
              </a:pathLst>
            </a:custGeom>
            <a:solidFill>
              <a:srgbClr val="7288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2" name="Google Shape;3212;p82"/>
            <p:cNvSpPr/>
            <p:nvPr/>
          </p:nvSpPr>
          <p:spPr>
            <a:xfrm>
              <a:off x="7342711" y="3071436"/>
              <a:ext cx="48236" cy="12950"/>
            </a:xfrm>
            <a:custGeom>
              <a:rect b="b" l="l" r="r" t="t"/>
              <a:pathLst>
                <a:path extrusionOk="0" h="494" w="1840">
                  <a:moveTo>
                    <a:pt x="1528" y="1"/>
                  </a:moveTo>
                  <a:cubicBezTo>
                    <a:pt x="1519" y="1"/>
                    <a:pt x="1511" y="1"/>
                    <a:pt x="1502" y="2"/>
                  </a:cubicBezTo>
                  <a:lnTo>
                    <a:pt x="289" y="2"/>
                  </a:lnTo>
                  <a:cubicBezTo>
                    <a:pt x="0" y="31"/>
                    <a:pt x="0" y="464"/>
                    <a:pt x="289" y="493"/>
                  </a:cubicBezTo>
                  <a:lnTo>
                    <a:pt x="1502" y="493"/>
                  </a:lnTo>
                  <a:cubicBezTo>
                    <a:pt x="1511" y="494"/>
                    <a:pt x="1519" y="494"/>
                    <a:pt x="1528" y="494"/>
                  </a:cubicBezTo>
                  <a:cubicBezTo>
                    <a:pt x="1839" y="494"/>
                    <a:pt x="1839" y="1"/>
                    <a:pt x="1528" y="1"/>
                  </a:cubicBezTo>
                  <a:close/>
                </a:path>
              </a:pathLst>
            </a:custGeom>
            <a:solidFill>
              <a:srgbClr val="EFF1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3" name="Google Shape;3213;p82"/>
            <p:cNvSpPr/>
            <p:nvPr/>
          </p:nvSpPr>
          <p:spPr>
            <a:xfrm>
              <a:off x="7045643" y="3071436"/>
              <a:ext cx="54658" cy="12950"/>
            </a:xfrm>
            <a:custGeom>
              <a:rect b="b" l="l" r="r" t="t"/>
              <a:pathLst>
                <a:path extrusionOk="0" h="494" w="2085">
                  <a:moveTo>
                    <a:pt x="1773" y="1"/>
                  </a:moveTo>
                  <a:cubicBezTo>
                    <a:pt x="1765" y="1"/>
                    <a:pt x="1756" y="1"/>
                    <a:pt x="1747" y="2"/>
                  </a:cubicBezTo>
                  <a:lnTo>
                    <a:pt x="304" y="2"/>
                  </a:lnTo>
                  <a:cubicBezTo>
                    <a:pt x="1" y="31"/>
                    <a:pt x="1" y="464"/>
                    <a:pt x="304" y="493"/>
                  </a:cubicBezTo>
                  <a:lnTo>
                    <a:pt x="1747" y="493"/>
                  </a:lnTo>
                  <a:cubicBezTo>
                    <a:pt x="1756" y="494"/>
                    <a:pt x="1765" y="494"/>
                    <a:pt x="1773" y="494"/>
                  </a:cubicBezTo>
                  <a:cubicBezTo>
                    <a:pt x="2085" y="494"/>
                    <a:pt x="2085" y="1"/>
                    <a:pt x="1773" y="1"/>
                  </a:cubicBezTo>
                  <a:close/>
                </a:path>
              </a:pathLst>
            </a:custGeom>
            <a:solidFill>
              <a:srgbClr val="EFF1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4" name="Google Shape;3214;p82"/>
            <p:cNvSpPr/>
            <p:nvPr/>
          </p:nvSpPr>
          <p:spPr>
            <a:xfrm>
              <a:off x="7211400" y="2907723"/>
              <a:ext cx="12505" cy="43831"/>
            </a:xfrm>
            <a:custGeom>
              <a:rect b="b" l="l" r="r" t="t"/>
              <a:pathLst>
                <a:path extrusionOk="0" h="1672" w="477">
                  <a:moveTo>
                    <a:pt x="233" y="0"/>
                  </a:moveTo>
                  <a:cubicBezTo>
                    <a:pt x="119" y="0"/>
                    <a:pt x="7" y="76"/>
                    <a:pt x="0" y="228"/>
                  </a:cubicBezTo>
                  <a:lnTo>
                    <a:pt x="0" y="1426"/>
                  </a:lnTo>
                  <a:cubicBezTo>
                    <a:pt x="0" y="1570"/>
                    <a:pt x="101" y="1671"/>
                    <a:pt x="231" y="1671"/>
                  </a:cubicBezTo>
                  <a:cubicBezTo>
                    <a:pt x="361" y="1671"/>
                    <a:pt x="477" y="1570"/>
                    <a:pt x="477" y="1426"/>
                  </a:cubicBezTo>
                  <a:lnTo>
                    <a:pt x="477" y="228"/>
                  </a:lnTo>
                  <a:cubicBezTo>
                    <a:pt x="462" y="76"/>
                    <a:pt x="347" y="0"/>
                    <a:pt x="233" y="0"/>
                  </a:cubicBezTo>
                  <a:close/>
                </a:path>
              </a:pathLst>
            </a:custGeom>
            <a:solidFill>
              <a:srgbClr val="EFF1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5" name="Google Shape;3215;p82"/>
            <p:cNvSpPr/>
            <p:nvPr/>
          </p:nvSpPr>
          <p:spPr>
            <a:xfrm>
              <a:off x="7204951" y="3014706"/>
              <a:ext cx="25009" cy="107508"/>
            </a:xfrm>
            <a:custGeom>
              <a:rect b="b" l="l" r="r" t="t"/>
              <a:pathLst>
                <a:path extrusionOk="0" h="4101" w="954">
                  <a:moveTo>
                    <a:pt x="477" y="1"/>
                  </a:moveTo>
                  <a:cubicBezTo>
                    <a:pt x="217" y="1"/>
                    <a:pt x="1" y="217"/>
                    <a:pt x="15" y="477"/>
                  </a:cubicBezTo>
                  <a:lnTo>
                    <a:pt x="145" y="3783"/>
                  </a:lnTo>
                  <a:cubicBezTo>
                    <a:pt x="160" y="3956"/>
                    <a:pt x="304" y="4100"/>
                    <a:pt x="477" y="4100"/>
                  </a:cubicBezTo>
                  <a:cubicBezTo>
                    <a:pt x="665" y="4100"/>
                    <a:pt x="809" y="3956"/>
                    <a:pt x="809" y="3783"/>
                  </a:cubicBezTo>
                  <a:lnTo>
                    <a:pt x="939" y="477"/>
                  </a:lnTo>
                  <a:cubicBezTo>
                    <a:pt x="954" y="217"/>
                    <a:pt x="737" y="1"/>
                    <a:pt x="47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6" name="Google Shape;3216;p82"/>
            <p:cNvSpPr/>
            <p:nvPr/>
          </p:nvSpPr>
          <p:spPr>
            <a:xfrm>
              <a:off x="7207992" y="3134666"/>
              <a:ext cx="18953" cy="18953"/>
            </a:xfrm>
            <a:custGeom>
              <a:rect b="b" l="l" r="r" t="t"/>
              <a:pathLst>
                <a:path extrusionOk="0" h="723" w="723">
                  <a:moveTo>
                    <a:pt x="361" y="1"/>
                  </a:moveTo>
                  <a:cubicBezTo>
                    <a:pt x="159" y="1"/>
                    <a:pt x="0" y="160"/>
                    <a:pt x="0" y="362"/>
                  </a:cubicBezTo>
                  <a:cubicBezTo>
                    <a:pt x="0" y="564"/>
                    <a:pt x="159" y="723"/>
                    <a:pt x="361" y="723"/>
                  </a:cubicBezTo>
                  <a:cubicBezTo>
                    <a:pt x="563" y="723"/>
                    <a:pt x="722" y="564"/>
                    <a:pt x="722" y="362"/>
                  </a:cubicBezTo>
                  <a:cubicBezTo>
                    <a:pt x="722" y="160"/>
                    <a:pt x="563" y="1"/>
                    <a:pt x="36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7" name="Google Shape;3217;p82"/>
            <p:cNvSpPr/>
            <p:nvPr/>
          </p:nvSpPr>
          <p:spPr>
            <a:xfrm>
              <a:off x="7276099" y="2940754"/>
              <a:ext cx="25088" cy="28574"/>
            </a:xfrm>
            <a:custGeom>
              <a:rect b="b" l="l" r="r" t="t"/>
              <a:pathLst>
                <a:path extrusionOk="0" h="1090" w="957">
                  <a:moveTo>
                    <a:pt x="646" y="0"/>
                  </a:moveTo>
                  <a:cubicBezTo>
                    <a:pt x="574" y="0"/>
                    <a:pt x="502" y="32"/>
                    <a:pt x="448" y="108"/>
                  </a:cubicBezTo>
                  <a:lnTo>
                    <a:pt x="87" y="729"/>
                  </a:lnTo>
                  <a:cubicBezTo>
                    <a:pt x="1" y="887"/>
                    <a:pt x="116" y="1090"/>
                    <a:pt x="304" y="1090"/>
                  </a:cubicBezTo>
                  <a:cubicBezTo>
                    <a:pt x="376" y="1090"/>
                    <a:pt x="463" y="1046"/>
                    <a:pt x="506" y="974"/>
                  </a:cubicBezTo>
                  <a:lnTo>
                    <a:pt x="867" y="339"/>
                  </a:lnTo>
                  <a:cubicBezTo>
                    <a:pt x="957" y="159"/>
                    <a:pt x="805" y="0"/>
                    <a:pt x="646" y="0"/>
                  </a:cubicBezTo>
                  <a:close/>
                </a:path>
              </a:pathLst>
            </a:cu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8" name="Google Shape;3218;p82"/>
            <p:cNvSpPr/>
            <p:nvPr/>
          </p:nvSpPr>
          <p:spPr>
            <a:xfrm>
              <a:off x="7133804" y="3185812"/>
              <a:ext cx="26372" cy="29859"/>
            </a:xfrm>
            <a:custGeom>
              <a:rect b="b" l="l" r="r" t="t"/>
              <a:pathLst>
                <a:path extrusionOk="0" h="1139" w="1006">
                  <a:moveTo>
                    <a:pt x="665" y="1"/>
                  </a:moveTo>
                  <a:cubicBezTo>
                    <a:pt x="587" y="1"/>
                    <a:pt x="509" y="42"/>
                    <a:pt x="463" y="143"/>
                  </a:cubicBezTo>
                  <a:lnTo>
                    <a:pt x="102" y="778"/>
                  </a:lnTo>
                  <a:cubicBezTo>
                    <a:pt x="1" y="937"/>
                    <a:pt x="116" y="1139"/>
                    <a:pt x="304" y="1139"/>
                  </a:cubicBezTo>
                  <a:cubicBezTo>
                    <a:pt x="391" y="1139"/>
                    <a:pt x="463" y="1081"/>
                    <a:pt x="506" y="1009"/>
                  </a:cubicBezTo>
                  <a:lnTo>
                    <a:pt x="867" y="388"/>
                  </a:lnTo>
                  <a:cubicBezTo>
                    <a:pt x="1005" y="191"/>
                    <a:pt x="834" y="1"/>
                    <a:pt x="665" y="1"/>
                  </a:cubicBezTo>
                  <a:close/>
                </a:path>
              </a:pathLst>
            </a:cu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9" name="Google Shape;3219;p82"/>
            <p:cNvSpPr/>
            <p:nvPr/>
          </p:nvSpPr>
          <p:spPr>
            <a:xfrm>
              <a:off x="7132886" y="2939758"/>
              <a:ext cx="26320" cy="29571"/>
            </a:xfrm>
            <a:custGeom>
              <a:rect b="b" l="l" r="r" t="t"/>
              <a:pathLst>
                <a:path extrusionOk="0" h="1128" w="1004">
                  <a:moveTo>
                    <a:pt x="333" y="0"/>
                  </a:moveTo>
                  <a:cubicBezTo>
                    <a:pt x="167" y="0"/>
                    <a:pt x="1" y="182"/>
                    <a:pt x="137" y="377"/>
                  </a:cubicBezTo>
                  <a:lnTo>
                    <a:pt x="498" y="1012"/>
                  </a:lnTo>
                  <a:cubicBezTo>
                    <a:pt x="527" y="1084"/>
                    <a:pt x="613" y="1128"/>
                    <a:pt x="700" y="1128"/>
                  </a:cubicBezTo>
                  <a:cubicBezTo>
                    <a:pt x="888" y="1128"/>
                    <a:pt x="1003" y="925"/>
                    <a:pt x="902" y="767"/>
                  </a:cubicBezTo>
                  <a:lnTo>
                    <a:pt x="541" y="146"/>
                  </a:lnTo>
                  <a:cubicBezTo>
                    <a:pt x="494" y="43"/>
                    <a:pt x="414" y="0"/>
                    <a:pt x="333" y="0"/>
                  </a:cubicBezTo>
                  <a:close/>
                </a:path>
              </a:pathLst>
            </a:cu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0" name="Google Shape;3220;p82"/>
            <p:cNvSpPr/>
            <p:nvPr/>
          </p:nvSpPr>
          <p:spPr>
            <a:xfrm>
              <a:off x="7276020" y="3186729"/>
              <a:ext cx="25062" cy="28941"/>
            </a:xfrm>
            <a:custGeom>
              <a:rect b="b" l="l" r="r" t="t"/>
              <a:pathLst>
                <a:path extrusionOk="0" h="1104" w="956">
                  <a:moveTo>
                    <a:pt x="313" y="1"/>
                  </a:moveTo>
                  <a:cubicBezTo>
                    <a:pt x="153" y="1"/>
                    <a:pt x="0" y="163"/>
                    <a:pt x="90" y="353"/>
                  </a:cubicBezTo>
                  <a:lnTo>
                    <a:pt x="451" y="974"/>
                  </a:lnTo>
                  <a:cubicBezTo>
                    <a:pt x="493" y="1043"/>
                    <a:pt x="574" y="1099"/>
                    <a:pt x="657" y="1104"/>
                  </a:cubicBezTo>
                  <a:lnTo>
                    <a:pt x="657" y="1104"/>
                  </a:lnTo>
                  <a:cubicBezTo>
                    <a:pt x="842" y="1087"/>
                    <a:pt x="956" y="901"/>
                    <a:pt x="870" y="743"/>
                  </a:cubicBezTo>
                  <a:lnTo>
                    <a:pt x="509" y="108"/>
                  </a:lnTo>
                  <a:cubicBezTo>
                    <a:pt x="456" y="33"/>
                    <a:pt x="384" y="1"/>
                    <a:pt x="313" y="1"/>
                  </a:cubicBezTo>
                  <a:close/>
                  <a:moveTo>
                    <a:pt x="657" y="1104"/>
                  </a:moveTo>
                  <a:cubicBezTo>
                    <a:pt x="656" y="1104"/>
                    <a:pt x="655" y="1104"/>
                    <a:pt x="653" y="1104"/>
                  </a:cubicBezTo>
                  <a:lnTo>
                    <a:pt x="668" y="1104"/>
                  </a:lnTo>
                  <a:cubicBezTo>
                    <a:pt x="664" y="1104"/>
                    <a:pt x="661" y="1104"/>
                    <a:pt x="657" y="1104"/>
                  </a:cubicBezTo>
                  <a:close/>
                </a:path>
              </a:pathLst>
            </a:cu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1" name="Google Shape;3221;p82"/>
            <p:cNvSpPr/>
            <p:nvPr/>
          </p:nvSpPr>
          <p:spPr>
            <a:xfrm>
              <a:off x="7322185" y="3137550"/>
              <a:ext cx="35312" cy="22886"/>
            </a:xfrm>
            <a:custGeom>
              <a:rect b="b" l="l" r="r" t="t"/>
              <a:pathLst>
                <a:path extrusionOk="0" h="873" w="1347">
                  <a:moveTo>
                    <a:pt x="365" y="0"/>
                  </a:moveTo>
                  <a:cubicBezTo>
                    <a:pt x="144" y="0"/>
                    <a:pt x="0" y="348"/>
                    <a:pt x="264" y="468"/>
                  </a:cubicBezTo>
                  <a:lnTo>
                    <a:pt x="899" y="829"/>
                  </a:lnTo>
                  <a:cubicBezTo>
                    <a:pt x="928" y="858"/>
                    <a:pt x="971" y="872"/>
                    <a:pt x="1014" y="872"/>
                  </a:cubicBezTo>
                  <a:cubicBezTo>
                    <a:pt x="1260" y="858"/>
                    <a:pt x="1346" y="540"/>
                    <a:pt x="1130" y="410"/>
                  </a:cubicBezTo>
                  <a:lnTo>
                    <a:pt x="509" y="50"/>
                  </a:lnTo>
                  <a:cubicBezTo>
                    <a:pt x="460" y="15"/>
                    <a:pt x="411" y="0"/>
                    <a:pt x="365" y="0"/>
                  </a:cubicBezTo>
                  <a:close/>
                </a:path>
              </a:pathLst>
            </a:cu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2" name="Google Shape;3222;p82"/>
            <p:cNvSpPr/>
            <p:nvPr/>
          </p:nvSpPr>
          <p:spPr>
            <a:xfrm>
              <a:off x="7077599" y="2995858"/>
              <a:ext cx="33922" cy="21916"/>
            </a:xfrm>
            <a:custGeom>
              <a:rect b="b" l="l" r="r" t="t"/>
              <a:pathLst>
                <a:path extrusionOk="0" h="836" w="1294">
                  <a:moveTo>
                    <a:pt x="343" y="0"/>
                  </a:moveTo>
                  <a:cubicBezTo>
                    <a:pt x="129" y="0"/>
                    <a:pt x="0" y="297"/>
                    <a:pt x="211" y="446"/>
                  </a:cubicBezTo>
                  <a:lnTo>
                    <a:pt x="846" y="806"/>
                  </a:lnTo>
                  <a:cubicBezTo>
                    <a:pt x="875" y="835"/>
                    <a:pt x="918" y="835"/>
                    <a:pt x="961" y="835"/>
                  </a:cubicBezTo>
                  <a:cubicBezTo>
                    <a:pt x="1207" y="835"/>
                    <a:pt x="1293" y="518"/>
                    <a:pt x="1077" y="388"/>
                  </a:cubicBezTo>
                  <a:lnTo>
                    <a:pt x="456" y="27"/>
                  </a:lnTo>
                  <a:cubicBezTo>
                    <a:pt x="417" y="8"/>
                    <a:pt x="379" y="0"/>
                    <a:pt x="343" y="0"/>
                  </a:cubicBezTo>
                  <a:close/>
                </a:path>
              </a:pathLst>
            </a:cu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3" name="Google Shape;3223;p82"/>
            <p:cNvSpPr/>
            <p:nvPr/>
          </p:nvSpPr>
          <p:spPr>
            <a:xfrm>
              <a:off x="7323784" y="2995255"/>
              <a:ext cx="35312" cy="22519"/>
            </a:xfrm>
            <a:custGeom>
              <a:rect b="b" l="l" r="r" t="t"/>
              <a:pathLst>
                <a:path extrusionOk="0" h="859" w="1347">
                  <a:moveTo>
                    <a:pt x="981" y="1"/>
                  </a:moveTo>
                  <a:cubicBezTo>
                    <a:pt x="936" y="1"/>
                    <a:pt x="887" y="15"/>
                    <a:pt x="838" y="50"/>
                  </a:cubicBezTo>
                  <a:lnTo>
                    <a:pt x="217" y="411"/>
                  </a:lnTo>
                  <a:cubicBezTo>
                    <a:pt x="1" y="541"/>
                    <a:pt x="87" y="858"/>
                    <a:pt x="333" y="858"/>
                  </a:cubicBezTo>
                  <a:cubicBezTo>
                    <a:pt x="376" y="858"/>
                    <a:pt x="419" y="858"/>
                    <a:pt x="448" y="829"/>
                  </a:cubicBezTo>
                  <a:lnTo>
                    <a:pt x="1083" y="469"/>
                  </a:lnTo>
                  <a:cubicBezTo>
                    <a:pt x="1347" y="349"/>
                    <a:pt x="1203" y="1"/>
                    <a:pt x="981" y="1"/>
                  </a:cubicBezTo>
                  <a:close/>
                </a:path>
              </a:pathLst>
            </a:cu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4" name="Google Shape;3224;p82"/>
            <p:cNvSpPr/>
            <p:nvPr/>
          </p:nvSpPr>
          <p:spPr>
            <a:xfrm>
              <a:off x="7077809" y="3137550"/>
              <a:ext cx="34945" cy="22886"/>
            </a:xfrm>
            <a:custGeom>
              <a:rect b="b" l="l" r="r" t="t"/>
              <a:pathLst>
                <a:path extrusionOk="0" h="873" w="1333">
                  <a:moveTo>
                    <a:pt x="967" y="0"/>
                  </a:moveTo>
                  <a:cubicBezTo>
                    <a:pt x="921" y="0"/>
                    <a:pt x="873" y="15"/>
                    <a:pt x="823" y="50"/>
                  </a:cubicBezTo>
                  <a:lnTo>
                    <a:pt x="203" y="410"/>
                  </a:lnTo>
                  <a:cubicBezTo>
                    <a:pt x="1" y="540"/>
                    <a:pt x="73" y="858"/>
                    <a:pt x="318" y="872"/>
                  </a:cubicBezTo>
                  <a:cubicBezTo>
                    <a:pt x="361" y="872"/>
                    <a:pt x="405" y="858"/>
                    <a:pt x="448" y="829"/>
                  </a:cubicBezTo>
                  <a:lnTo>
                    <a:pt x="1069" y="468"/>
                  </a:lnTo>
                  <a:cubicBezTo>
                    <a:pt x="1332" y="348"/>
                    <a:pt x="1188" y="0"/>
                    <a:pt x="967" y="0"/>
                  </a:cubicBezTo>
                  <a:close/>
                </a:path>
              </a:pathLst>
            </a:cu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5" name="Google Shape;3225;p82"/>
            <p:cNvSpPr/>
            <p:nvPr/>
          </p:nvSpPr>
          <p:spPr>
            <a:xfrm>
              <a:off x="7186050" y="3210742"/>
              <a:ext cx="63204" cy="44303"/>
            </a:xfrm>
            <a:custGeom>
              <a:rect b="b" l="l" r="r" t="t"/>
              <a:pathLst>
                <a:path extrusionOk="0" h="1690" w="2411">
                  <a:moveTo>
                    <a:pt x="0" y="0"/>
                  </a:moveTo>
                  <a:lnTo>
                    <a:pt x="0" y="1198"/>
                  </a:lnTo>
                  <a:cubicBezTo>
                    <a:pt x="0" y="1473"/>
                    <a:pt x="217" y="1689"/>
                    <a:pt x="476" y="1689"/>
                  </a:cubicBezTo>
                  <a:lnTo>
                    <a:pt x="1920" y="1689"/>
                  </a:lnTo>
                  <a:cubicBezTo>
                    <a:pt x="2194" y="1689"/>
                    <a:pt x="2411" y="1473"/>
                    <a:pt x="2411" y="1198"/>
                  </a:cubicBezTo>
                  <a:lnTo>
                    <a:pt x="2411" y="0"/>
                  </a:lnTo>
                  <a:close/>
                </a:path>
              </a:pathLst>
            </a:custGeom>
            <a:solidFill>
              <a:srgbClr val="E9ED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6" name="Google Shape;3226;p82"/>
            <p:cNvSpPr/>
            <p:nvPr/>
          </p:nvSpPr>
          <p:spPr>
            <a:xfrm>
              <a:off x="7179602" y="3210349"/>
              <a:ext cx="76102" cy="12898"/>
            </a:xfrm>
            <a:custGeom>
              <a:rect b="b" l="l" r="r" t="t"/>
              <a:pathLst>
                <a:path extrusionOk="0" h="492" w="2903">
                  <a:moveTo>
                    <a:pt x="246" y="1"/>
                  </a:moveTo>
                  <a:cubicBezTo>
                    <a:pt x="116" y="1"/>
                    <a:pt x="1" y="116"/>
                    <a:pt x="1" y="246"/>
                  </a:cubicBezTo>
                  <a:cubicBezTo>
                    <a:pt x="1" y="376"/>
                    <a:pt x="116" y="492"/>
                    <a:pt x="246" y="492"/>
                  </a:cubicBezTo>
                  <a:lnTo>
                    <a:pt x="2657" y="492"/>
                  </a:lnTo>
                  <a:cubicBezTo>
                    <a:pt x="2787" y="492"/>
                    <a:pt x="2902" y="376"/>
                    <a:pt x="2902" y="246"/>
                  </a:cubicBezTo>
                  <a:cubicBezTo>
                    <a:pt x="2902" y="116"/>
                    <a:pt x="2787" y="1"/>
                    <a:pt x="2657" y="1"/>
                  </a:cubicBezTo>
                  <a:close/>
                </a:path>
              </a:pathLst>
            </a:custGeom>
            <a:solidFill>
              <a:srgbClr val="BCC9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27" name="Google Shape;3227;p82"/>
          <p:cNvGrpSpPr/>
          <p:nvPr/>
        </p:nvGrpSpPr>
        <p:grpSpPr>
          <a:xfrm>
            <a:off x="7992843" y="2907251"/>
            <a:ext cx="347794" cy="366328"/>
            <a:chOff x="7992843" y="2907251"/>
            <a:chExt cx="347794" cy="366328"/>
          </a:xfrm>
        </p:grpSpPr>
        <p:sp>
          <p:nvSpPr>
            <p:cNvPr id="3228" name="Google Shape;3228;p82"/>
            <p:cNvSpPr/>
            <p:nvPr/>
          </p:nvSpPr>
          <p:spPr>
            <a:xfrm>
              <a:off x="7992843" y="2907251"/>
              <a:ext cx="347794" cy="238032"/>
            </a:xfrm>
            <a:custGeom>
              <a:rect b="b" l="l" r="r" t="t"/>
              <a:pathLst>
                <a:path extrusionOk="0" h="9080" w="13267">
                  <a:moveTo>
                    <a:pt x="491" y="0"/>
                  </a:moveTo>
                  <a:cubicBezTo>
                    <a:pt x="217" y="0"/>
                    <a:pt x="15" y="217"/>
                    <a:pt x="0" y="476"/>
                  </a:cubicBezTo>
                  <a:lnTo>
                    <a:pt x="0" y="9080"/>
                  </a:lnTo>
                  <a:lnTo>
                    <a:pt x="13267" y="9080"/>
                  </a:lnTo>
                  <a:lnTo>
                    <a:pt x="13267" y="476"/>
                  </a:lnTo>
                  <a:cubicBezTo>
                    <a:pt x="13267" y="217"/>
                    <a:pt x="13050" y="0"/>
                    <a:pt x="12790" y="0"/>
                  </a:cubicBezTo>
                  <a:close/>
                </a:path>
              </a:pathLst>
            </a:custGeom>
            <a:solidFill>
              <a:srgbClr val="91A8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9" name="Google Shape;3229;p82"/>
            <p:cNvSpPr/>
            <p:nvPr/>
          </p:nvSpPr>
          <p:spPr>
            <a:xfrm>
              <a:off x="7993210" y="2907251"/>
              <a:ext cx="26897" cy="238032"/>
            </a:xfrm>
            <a:custGeom>
              <a:rect b="b" l="l" r="r" t="t"/>
              <a:pathLst>
                <a:path extrusionOk="0" h="9080" w="1026">
                  <a:moveTo>
                    <a:pt x="477" y="0"/>
                  </a:moveTo>
                  <a:cubicBezTo>
                    <a:pt x="203" y="0"/>
                    <a:pt x="1" y="217"/>
                    <a:pt x="1" y="476"/>
                  </a:cubicBezTo>
                  <a:lnTo>
                    <a:pt x="1" y="9080"/>
                  </a:lnTo>
                  <a:lnTo>
                    <a:pt x="549" y="9080"/>
                  </a:lnTo>
                  <a:lnTo>
                    <a:pt x="549" y="476"/>
                  </a:lnTo>
                  <a:cubicBezTo>
                    <a:pt x="549" y="217"/>
                    <a:pt x="766" y="0"/>
                    <a:pt x="1026" y="0"/>
                  </a:cubicBezTo>
                  <a:close/>
                </a:path>
              </a:pathLst>
            </a:custGeom>
            <a:solidFill>
              <a:srgbClr val="6B7F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0" name="Google Shape;3230;p82"/>
            <p:cNvSpPr/>
            <p:nvPr/>
          </p:nvSpPr>
          <p:spPr>
            <a:xfrm>
              <a:off x="8018586" y="2935590"/>
              <a:ext cx="296334" cy="207439"/>
            </a:xfrm>
            <a:custGeom>
              <a:rect b="b" l="l" r="r" t="t"/>
              <a:pathLst>
                <a:path extrusionOk="0" h="7913" w="11304">
                  <a:moveTo>
                    <a:pt x="265" y="1"/>
                  </a:moveTo>
                  <a:cubicBezTo>
                    <a:pt x="117" y="1"/>
                    <a:pt x="0" y="125"/>
                    <a:pt x="0" y="276"/>
                  </a:cubicBezTo>
                  <a:lnTo>
                    <a:pt x="0" y="7912"/>
                  </a:lnTo>
                  <a:lnTo>
                    <a:pt x="11303" y="7912"/>
                  </a:lnTo>
                  <a:lnTo>
                    <a:pt x="11303" y="276"/>
                  </a:lnTo>
                  <a:cubicBezTo>
                    <a:pt x="11289" y="125"/>
                    <a:pt x="11185" y="1"/>
                    <a:pt x="11038" y="1"/>
                  </a:cubicBezTo>
                  <a:cubicBezTo>
                    <a:pt x="11030" y="1"/>
                    <a:pt x="11022" y="1"/>
                    <a:pt x="11014" y="2"/>
                  </a:cubicBezTo>
                  <a:lnTo>
                    <a:pt x="289" y="2"/>
                  </a:lnTo>
                  <a:cubicBezTo>
                    <a:pt x="281" y="1"/>
                    <a:pt x="273" y="1"/>
                    <a:pt x="265" y="1"/>
                  </a:cubicBezTo>
                  <a:close/>
                </a:path>
              </a:pathLst>
            </a:custGeom>
            <a:solidFill>
              <a:srgbClr val="D3DC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1" name="Google Shape;3231;p82"/>
            <p:cNvSpPr/>
            <p:nvPr/>
          </p:nvSpPr>
          <p:spPr>
            <a:xfrm>
              <a:off x="8018586" y="2935249"/>
              <a:ext cx="22335" cy="207387"/>
            </a:xfrm>
            <a:custGeom>
              <a:rect b="b" l="l" r="r" t="t"/>
              <a:pathLst>
                <a:path extrusionOk="0" h="7911" w="852">
                  <a:moveTo>
                    <a:pt x="289" y="0"/>
                  </a:moveTo>
                  <a:cubicBezTo>
                    <a:pt x="130" y="0"/>
                    <a:pt x="0" y="130"/>
                    <a:pt x="0" y="289"/>
                  </a:cubicBezTo>
                  <a:lnTo>
                    <a:pt x="0" y="7911"/>
                  </a:lnTo>
                  <a:lnTo>
                    <a:pt x="563" y="7911"/>
                  </a:lnTo>
                  <a:lnTo>
                    <a:pt x="563" y="289"/>
                  </a:lnTo>
                  <a:cubicBezTo>
                    <a:pt x="563" y="130"/>
                    <a:pt x="693" y="0"/>
                    <a:pt x="85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2" name="Google Shape;3232;p82"/>
            <p:cNvSpPr/>
            <p:nvPr/>
          </p:nvSpPr>
          <p:spPr>
            <a:xfrm>
              <a:off x="8137393" y="3051801"/>
              <a:ext cx="27657" cy="91595"/>
            </a:xfrm>
            <a:custGeom>
              <a:rect b="b" l="l" r="r" t="t"/>
              <a:pathLst>
                <a:path extrusionOk="0" h="3494" w="1055">
                  <a:moveTo>
                    <a:pt x="1" y="0"/>
                  </a:moveTo>
                  <a:lnTo>
                    <a:pt x="1" y="3494"/>
                  </a:lnTo>
                  <a:lnTo>
                    <a:pt x="1055" y="3494"/>
                  </a:lnTo>
                  <a:lnTo>
                    <a:pt x="1055" y="0"/>
                  </a:lnTo>
                  <a:close/>
                </a:path>
              </a:pathLst>
            </a:custGeom>
            <a:solidFill>
              <a:srgbClr val="D4DD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3" name="Google Shape;3233;p82"/>
            <p:cNvSpPr/>
            <p:nvPr/>
          </p:nvSpPr>
          <p:spPr>
            <a:xfrm>
              <a:off x="8137393" y="3051801"/>
              <a:ext cx="14785" cy="91595"/>
            </a:xfrm>
            <a:custGeom>
              <a:rect b="b" l="l" r="r" t="t"/>
              <a:pathLst>
                <a:path extrusionOk="0" h="3494" w="564">
                  <a:moveTo>
                    <a:pt x="1" y="0"/>
                  </a:moveTo>
                  <a:lnTo>
                    <a:pt x="1" y="3494"/>
                  </a:lnTo>
                  <a:lnTo>
                    <a:pt x="564" y="3494"/>
                  </a:lnTo>
                  <a:lnTo>
                    <a:pt x="56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4" name="Google Shape;3234;p82"/>
            <p:cNvSpPr/>
            <p:nvPr/>
          </p:nvSpPr>
          <p:spPr>
            <a:xfrm>
              <a:off x="8216116" y="2961726"/>
              <a:ext cx="54134" cy="182430"/>
            </a:xfrm>
            <a:custGeom>
              <a:rect b="b" l="l" r="r" t="t"/>
              <a:pathLst>
                <a:path extrusionOk="0" h="6959" w="2065">
                  <a:moveTo>
                    <a:pt x="116" y="1"/>
                  </a:moveTo>
                  <a:cubicBezTo>
                    <a:pt x="44" y="1"/>
                    <a:pt x="0" y="44"/>
                    <a:pt x="0" y="116"/>
                  </a:cubicBezTo>
                  <a:lnTo>
                    <a:pt x="0" y="6959"/>
                  </a:lnTo>
                  <a:lnTo>
                    <a:pt x="2065" y="6959"/>
                  </a:lnTo>
                  <a:lnTo>
                    <a:pt x="2065" y="116"/>
                  </a:lnTo>
                  <a:cubicBezTo>
                    <a:pt x="2065" y="44"/>
                    <a:pt x="2007" y="1"/>
                    <a:pt x="1949" y="1"/>
                  </a:cubicBezTo>
                  <a:close/>
                </a:path>
              </a:pathLst>
            </a:custGeom>
            <a:solidFill>
              <a:srgbClr val="EFF1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5" name="Google Shape;3235;p82"/>
            <p:cNvSpPr/>
            <p:nvPr/>
          </p:nvSpPr>
          <p:spPr>
            <a:xfrm>
              <a:off x="8216116" y="2961726"/>
              <a:ext cx="17800" cy="182430"/>
            </a:xfrm>
            <a:custGeom>
              <a:rect b="b" l="l" r="r" t="t"/>
              <a:pathLst>
                <a:path extrusionOk="0" h="6959" w="679">
                  <a:moveTo>
                    <a:pt x="116" y="1"/>
                  </a:moveTo>
                  <a:cubicBezTo>
                    <a:pt x="44" y="1"/>
                    <a:pt x="0" y="44"/>
                    <a:pt x="0" y="116"/>
                  </a:cubicBezTo>
                  <a:lnTo>
                    <a:pt x="0" y="6959"/>
                  </a:lnTo>
                  <a:lnTo>
                    <a:pt x="563" y="6959"/>
                  </a:lnTo>
                  <a:lnTo>
                    <a:pt x="563" y="116"/>
                  </a:lnTo>
                  <a:cubicBezTo>
                    <a:pt x="563" y="44"/>
                    <a:pt x="607" y="1"/>
                    <a:pt x="679" y="1"/>
                  </a:cubicBezTo>
                  <a:close/>
                </a:path>
              </a:pathLst>
            </a:custGeom>
            <a:solidFill>
              <a:srgbClr val="EFF2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6" name="Google Shape;3236;p82"/>
            <p:cNvSpPr/>
            <p:nvPr/>
          </p:nvSpPr>
          <p:spPr>
            <a:xfrm>
              <a:off x="8137393" y="2998637"/>
              <a:ext cx="54160" cy="53190"/>
            </a:xfrm>
            <a:custGeom>
              <a:rect b="b" l="l" r="r" t="t"/>
              <a:pathLst>
                <a:path extrusionOk="0" h="2029" w="2066">
                  <a:moveTo>
                    <a:pt x="1035" y="0"/>
                  </a:moveTo>
                  <a:cubicBezTo>
                    <a:pt x="993" y="0"/>
                    <a:pt x="954" y="22"/>
                    <a:pt x="939" y="65"/>
                  </a:cubicBezTo>
                  <a:lnTo>
                    <a:pt x="1" y="2028"/>
                  </a:lnTo>
                  <a:lnTo>
                    <a:pt x="2065" y="2028"/>
                  </a:lnTo>
                  <a:lnTo>
                    <a:pt x="1141" y="65"/>
                  </a:lnTo>
                  <a:cubicBezTo>
                    <a:pt x="1120" y="22"/>
                    <a:pt x="1076" y="0"/>
                    <a:pt x="1035" y="0"/>
                  </a:cubicBezTo>
                  <a:close/>
                </a:path>
              </a:pathLst>
            </a:custGeom>
            <a:solidFill>
              <a:srgbClr val="EFF1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7" name="Google Shape;3237;p82"/>
            <p:cNvSpPr/>
            <p:nvPr/>
          </p:nvSpPr>
          <p:spPr>
            <a:xfrm>
              <a:off x="8137393" y="2998637"/>
              <a:ext cx="34473" cy="53190"/>
            </a:xfrm>
            <a:custGeom>
              <a:rect b="b" l="l" r="r" t="t"/>
              <a:pathLst>
                <a:path extrusionOk="0" h="2029" w="1315">
                  <a:moveTo>
                    <a:pt x="1035" y="0"/>
                  </a:moveTo>
                  <a:cubicBezTo>
                    <a:pt x="993" y="0"/>
                    <a:pt x="954" y="22"/>
                    <a:pt x="939" y="65"/>
                  </a:cubicBezTo>
                  <a:lnTo>
                    <a:pt x="1" y="2028"/>
                  </a:lnTo>
                  <a:lnTo>
                    <a:pt x="564" y="2028"/>
                  </a:lnTo>
                  <a:lnTo>
                    <a:pt x="1314" y="441"/>
                  </a:lnTo>
                  <a:lnTo>
                    <a:pt x="1141" y="65"/>
                  </a:lnTo>
                  <a:cubicBezTo>
                    <a:pt x="1120" y="22"/>
                    <a:pt x="1076" y="0"/>
                    <a:pt x="1035" y="0"/>
                  </a:cubicBezTo>
                  <a:close/>
                </a:path>
              </a:pathLst>
            </a:custGeom>
            <a:solidFill>
              <a:srgbClr val="EFF2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8" name="Google Shape;3238;p82"/>
            <p:cNvSpPr/>
            <p:nvPr/>
          </p:nvSpPr>
          <p:spPr>
            <a:xfrm>
              <a:off x="8147617" y="2998060"/>
              <a:ext cx="34079" cy="32585"/>
            </a:xfrm>
            <a:custGeom>
              <a:rect b="b" l="l" r="r" t="t"/>
              <a:pathLst>
                <a:path extrusionOk="0" h="1243" w="1300">
                  <a:moveTo>
                    <a:pt x="652" y="1"/>
                  </a:moveTo>
                  <a:cubicBezTo>
                    <a:pt x="607" y="1"/>
                    <a:pt x="564" y="29"/>
                    <a:pt x="549" y="87"/>
                  </a:cubicBezTo>
                  <a:lnTo>
                    <a:pt x="1" y="1242"/>
                  </a:lnTo>
                  <a:lnTo>
                    <a:pt x="1300" y="1242"/>
                  </a:lnTo>
                  <a:lnTo>
                    <a:pt x="766" y="87"/>
                  </a:lnTo>
                  <a:cubicBezTo>
                    <a:pt x="744" y="29"/>
                    <a:pt x="697" y="1"/>
                    <a:pt x="652" y="1"/>
                  </a:cubicBezTo>
                  <a:close/>
                </a:path>
              </a:pathLst>
            </a:custGeom>
            <a:solidFill>
              <a:srgbClr val="91A8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9" name="Google Shape;3239;p82"/>
            <p:cNvSpPr/>
            <p:nvPr/>
          </p:nvSpPr>
          <p:spPr>
            <a:xfrm>
              <a:off x="8148010" y="2998479"/>
              <a:ext cx="23856" cy="32166"/>
            </a:xfrm>
            <a:custGeom>
              <a:rect b="b" l="l" r="r" t="t"/>
              <a:pathLst>
                <a:path extrusionOk="0" h="1227" w="910">
                  <a:moveTo>
                    <a:pt x="642" y="1"/>
                  </a:moveTo>
                  <a:cubicBezTo>
                    <a:pt x="610" y="1"/>
                    <a:pt x="576" y="15"/>
                    <a:pt x="549" y="42"/>
                  </a:cubicBezTo>
                  <a:cubicBezTo>
                    <a:pt x="549" y="42"/>
                    <a:pt x="534" y="42"/>
                    <a:pt x="534" y="57"/>
                  </a:cubicBezTo>
                  <a:lnTo>
                    <a:pt x="0" y="1226"/>
                  </a:lnTo>
                  <a:lnTo>
                    <a:pt x="549" y="1226"/>
                  </a:lnTo>
                  <a:lnTo>
                    <a:pt x="909" y="447"/>
                  </a:lnTo>
                  <a:lnTo>
                    <a:pt x="736" y="57"/>
                  </a:lnTo>
                  <a:cubicBezTo>
                    <a:pt x="713" y="19"/>
                    <a:pt x="678" y="1"/>
                    <a:pt x="642" y="1"/>
                  </a:cubicBezTo>
                  <a:close/>
                </a:path>
              </a:pathLst>
            </a:custGeom>
            <a:solidFill>
              <a:srgbClr val="6B7F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0" name="Google Shape;3240;p82"/>
            <p:cNvSpPr/>
            <p:nvPr/>
          </p:nvSpPr>
          <p:spPr>
            <a:xfrm>
              <a:off x="8076102" y="3071488"/>
              <a:ext cx="29544" cy="29544"/>
            </a:xfrm>
            <a:custGeom>
              <a:rect b="b" l="l" r="r" t="t"/>
              <a:pathLst>
                <a:path extrusionOk="0" h="1127" w="1127">
                  <a:moveTo>
                    <a:pt x="0" y="0"/>
                  </a:moveTo>
                  <a:lnTo>
                    <a:pt x="0" y="1126"/>
                  </a:lnTo>
                  <a:lnTo>
                    <a:pt x="1126" y="1126"/>
                  </a:lnTo>
                  <a:lnTo>
                    <a:pt x="1126" y="0"/>
                  </a:lnTo>
                  <a:close/>
                </a:path>
              </a:pathLst>
            </a:custGeom>
            <a:solidFill>
              <a:srgbClr val="EFF1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1" name="Google Shape;3241;p82"/>
            <p:cNvSpPr/>
            <p:nvPr/>
          </p:nvSpPr>
          <p:spPr>
            <a:xfrm>
              <a:off x="8076102" y="3071488"/>
              <a:ext cx="14785" cy="29544"/>
            </a:xfrm>
            <a:custGeom>
              <a:rect b="b" l="l" r="r" t="t"/>
              <a:pathLst>
                <a:path extrusionOk="0" h="1127" w="564">
                  <a:moveTo>
                    <a:pt x="0" y="0"/>
                  </a:moveTo>
                  <a:lnTo>
                    <a:pt x="0" y="1126"/>
                  </a:lnTo>
                  <a:lnTo>
                    <a:pt x="563" y="1126"/>
                  </a:lnTo>
                  <a:lnTo>
                    <a:pt x="563" y="0"/>
                  </a:lnTo>
                  <a:close/>
                </a:path>
              </a:pathLst>
            </a:custGeom>
            <a:solidFill>
              <a:srgbClr val="EFF2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2" name="Google Shape;3242;p82"/>
            <p:cNvSpPr/>
            <p:nvPr/>
          </p:nvSpPr>
          <p:spPr>
            <a:xfrm>
              <a:off x="8068526" y="3098726"/>
              <a:ext cx="44670" cy="44670"/>
            </a:xfrm>
            <a:custGeom>
              <a:rect b="b" l="l" r="r" t="t"/>
              <a:pathLst>
                <a:path extrusionOk="0" h="1704" w="1704">
                  <a:moveTo>
                    <a:pt x="318" y="0"/>
                  </a:moveTo>
                  <a:cubicBezTo>
                    <a:pt x="145" y="0"/>
                    <a:pt x="1" y="145"/>
                    <a:pt x="15" y="318"/>
                  </a:cubicBezTo>
                  <a:lnTo>
                    <a:pt x="58" y="1704"/>
                  </a:lnTo>
                  <a:lnTo>
                    <a:pt x="1646" y="1704"/>
                  </a:lnTo>
                  <a:lnTo>
                    <a:pt x="1704" y="318"/>
                  </a:lnTo>
                  <a:cubicBezTo>
                    <a:pt x="1704" y="145"/>
                    <a:pt x="1574" y="0"/>
                    <a:pt x="1401" y="0"/>
                  </a:cubicBezTo>
                  <a:close/>
                </a:path>
              </a:pathLst>
            </a:custGeom>
            <a:solidFill>
              <a:srgbClr val="8CA4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3" name="Google Shape;3243;p82"/>
            <p:cNvSpPr/>
            <p:nvPr/>
          </p:nvSpPr>
          <p:spPr>
            <a:xfrm>
              <a:off x="8068526" y="3098726"/>
              <a:ext cx="23122" cy="44670"/>
            </a:xfrm>
            <a:custGeom>
              <a:rect b="b" l="l" r="r" t="t"/>
              <a:pathLst>
                <a:path extrusionOk="0" h="1704" w="882">
                  <a:moveTo>
                    <a:pt x="318" y="0"/>
                  </a:moveTo>
                  <a:cubicBezTo>
                    <a:pt x="145" y="0"/>
                    <a:pt x="1" y="145"/>
                    <a:pt x="15" y="318"/>
                  </a:cubicBezTo>
                  <a:lnTo>
                    <a:pt x="58" y="1704"/>
                  </a:lnTo>
                  <a:lnTo>
                    <a:pt x="621" y="1704"/>
                  </a:lnTo>
                  <a:lnTo>
                    <a:pt x="578" y="318"/>
                  </a:lnTo>
                  <a:cubicBezTo>
                    <a:pt x="564" y="145"/>
                    <a:pt x="708" y="0"/>
                    <a:pt x="88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4" name="Google Shape;3244;p82"/>
            <p:cNvSpPr/>
            <p:nvPr/>
          </p:nvSpPr>
          <p:spPr>
            <a:xfrm>
              <a:off x="8250170" y="3065773"/>
              <a:ext cx="20081" cy="11037"/>
            </a:xfrm>
            <a:custGeom>
              <a:rect b="b" l="l" r="r" t="t"/>
              <a:pathLst>
                <a:path extrusionOk="0" h="421" w="766">
                  <a:moveTo>
                    <a:pt x="181" y="0"/>
                  </a:moveTo>
                  <a:cubicBezTo>
                    <a:pt x="76" y="0"/>
                    <a:pt x="1" y="96"/>
                    <a:pt x="1" y="204"/>
                  </a:cubicBezTo>
                  <a:cubicBezTo>
                    <a:pt x="1" y="319"/>
                    <a:pt x="87" y="420"/>
                    <a:pt x="203" y="420"/>
                  </a:cubicBezTo>
                  <a:lnTo>
                    <a:pt x="766" y="420"/>
                  </a:lnTo>
                  <a:lnTo>
                    <a:pt x="766" y="2"/>
                  </a:lnTo>
                  <a:lnTo>
                    <a:pt x="203" y="2"/>
                  </a:lnTo>
                  <a:cubicBezTo>
                    <a:pt x="195" y="1"/>
                    <a:pt x="188" y="0"/>
                    <a:pt x="181" y="0"/>
                  </a:cubicBezTo>
                  <a:close/>
                </a:path>
              </a:pathLst>
            </a:custGeom>
            <a:solidFill>
              <a:srgbClr val="EFF2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5" name="Google Shape;3245;p82"/>
            <p:cNvSpPr/>
            <p:nvPr/>
          </p:nvSpPr>
          <p:spPr>
            <a:xfrm>
              <a:off x="8247758" y="3102107"/>
              <a:ext cx="22492" cy="11063"/>
            </a:xfrm>
            <a:custGeom>
              <a:rect b="b" l="l" r="r" t="t"/>
              <a:pathLst>
                <a:path extrusionOk="0" h="422" w="858">
                  <a:moveTo>
                    <a:pt x="269" y="0"/>
                  </a:moveTo>
                  <a:cubicBezTo>
                    <a:pt x="0" y="0"/>
                    <a:pt x="0" y="421"/>
                    <a:pt x="269" y="421"/>
                  </a:cubicBezTo>
                  <a:cubicBezTo>
                    <a:pt x="277" y="421"/>
                    <a:pt x="286" y="421"/>
                    <a:pt x="295" y="420"/>
                  </a:cubicBezTo>
                  <a:lnTo>
                    <a:pt x="858" y="420"/>
                  </a:lnTo>
                  <a:lnTo>
                    <a:pt x="858" y="1"/>
                  </a:lnTo>
                  <a:lnTo>
                    <a:pt x="295" y="1"/>
                  </a:lnTo>
                  <a:cubicBezTo>
                    <a:pt x="286" y="0"/>
                    <a:pt x="277" y="0"/>
                    <a:pt x="269" y="0"/>
                  </a:cubicBezTo>
                  <a:close/>
                </a:path>
              </a:pathLst>
            </a:custGeom>
            <a:solidFill>
              <a:srgbClr val="EFF2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6" name="Google Shape;3246;p82"/>
            <p:cNvSpPr/>
            <p:nvPr/>
          </p:nvSpPr>
          <p:spPr>
            <a:xfrm>
              <a:off x="8250170" y="2992397"/>
              <a:ext cx="20081" cy="11377"/>
            </a:xfrm>
            <a:custGeom>
              <a:rect b="b" l="l" r="r" t="t"/>
              <a:pathLst>
                <a:path extrusionOk="0" h="434" w="766">
                  <a:moveTo>
                    <a:pt x="203" y="0"/>
                  </a:moveTo>
                  <a:cubicBezTo>
                    <a:pt x="87" y="0"/>
                    <a:pt x="1" y="101"/>
                    <a:pt x="1" y="217"/>
                  </a:cubicBezTo>
                  <a:cubicBezTo>
                    <a:pt x="1" y="332"/>
                    <a:pt x="87" y="433"/>
                    <a:pt x="203" y="433"/>
                  </a:cubicBezTo>
                  <a:lnTo>
                    <a:pt x="766" y="433"/>
                  </a:lnTo>
                  <a:lnTo>
                    <a:pt x="766" y="0"/>
                  </a:lnTo>
                  <a:close/>
                </a:path>
              </a:pathLst>
            </a:custGeom>
            <a:solidFill>
              <a:srgbClr val="EFF2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7" name="Google Shape;3247;p82"/>
            <p:cNvSpPr/>
            <p:nvPr/>
          </p:nvSpPr>
          <p:spPr>
            <a:xfrm>
              <a:off x="8250170" y="3029098"/>
              <a:ext cx="20081" cy="10984"/>
            </a:xfrm>
            <a:custGeom>
              <a:rect b="b" l="l" r="r" t="t"/>
              <a:pathLst>
                <a:path extrusionOk="0" h="419" w="766">
                  <a:moveTo>
                    <a:pt x="203" y="0"/>
                  </a:moveTo>
                  <a:cubicBezTo>
                    <a:pt x="87" y="0"/>
                    <a:pt x="1" y="87"/>
                    <a:pt x="1" y="217"/>
                  </a:cubicBezTo>
                  <a:cubicBezTo>
                    <a:pt x="1" y="332"/>
                    <a:pt x="87" y="419"/>
                    <a:pt x="203" y="419"/>
                  </a:cubicBezTo>
                  <a:lnTo>
                    <a:pt x="766" y="419"/>
                  </a:lnTo>
                  <a:lnTo>
                    <a:pt x="766" y="0"/>
                  </a:lnTo>
                  <a:close/>
                </a:path>
              </a:pathLst>
            </a:custGeom>
            <a:solidFill>
              <a:srgbClr val="EFF2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8" name="Google Shape;3248;p82"/>
            <p:cNvSpPr/>
            <p:nvPr/>
          </p:nvSpPr>
          <p:spPr>
            <a:xfrm>
              <a:off x="8059062" y="2981597"/>
              <a:ext cx="63231" cy="74765"/>
            </a:xfrm>
            <a:custGeom>
              <a:rect b="b" l="l" r="r" t="t"/>
              <a:pathLst>
                <a:path extrusionOk="0" h="2852" w="2412">
                  <a:moveTo>
                    <a:pt x="1211" y="1"/>
                  </a:moveTo>
                  <a:cubicBezTo>
                    <a:pt x="1192" y="1"/>
                    <a:pt x="1170" y="8"/>
                    <a:pt x="1156" y="22"/>
                  </a:cubicBezTo>
                  <a:lnTo>
                    <a:pt x="44" y="1654"/>
                  </a:lnTo>
                  <a:cubicBezTo>
                    <a:pt x="1" y="1726"/>
                    <a:pt x="1" y="1812"/>
                    <a:pt x="73" y="1884"/>
                  </a:cubicBezTo>
                  <a:lnTo>
                    <a:pt x="593" y="2419"/>
                  </a:lnTo>
                  <a:cubicBezTo>
                    <a:pt x="621" y="2462"/>
                    <a:pt x="650" y="2491"/>
                    <a:pt x="650" y="2549"/>
                  </a:cubicBezTo>
                  <a:lnTo>
                    <a:pt x="650" y="2852"/>
                  </a:lnTo>
                  <a:lnTo>
                    <a:pt x="1776" y="2852"/>
                  </a:lnTo>
                  <a:lnTo>
                    <a:pt x="1776" y="2534"/>
                  </a:lnTo>
                  <a:cubicBezTo>
                    <a:pt x="1776" y="2491"/>
                    <a:pt x="1791" y="2447"/>
                    <a:pt x="1834" y="2419"/>
                  </a:cubicBezTo>
                  <a:lnTo>
                    <a:pt x="2354" y="1870"/>
                  </a:lnTo>
                  <a:cubicBezTo>
                    <a:pt x="2411" y="1812"/>
                    <a:pt x="2411" y="1726"/>
                    <a:pt x="2368" y="1654"/>
                  </a:cubicBezTo>
                  <a:lnTo>
                    <a:pt x="1257" y="22"/>
                  </a:lnTo>
                  <a:cubicBezTo>
                    <a:pt x="1249" y="8"/>
                    <a:pt x="1231" y="1"/>
                    <a:pt x="1211" y="1"/>
                  </a:cubicBezTo>
                  <a:close/>
                </a:path>
              </a:pathLst>
            </a:custGeom>
            <a:solidFill>
              <a:srgbClr val="8C9E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9" name="Google Shape;3249;p82"/>
            <p:cNvSpPr/>
            <p:nvPr/>
          </p:nvSpPr>
          <p:spPr>
            <a:xfrm>
              <a:off x="8059062" y="2981309"/>
              <a:ext cx="39008" cy="75054"/>
            </a:xfrm>
            <a:custGeom>
              <a:rect b="b" l="l" r="r" t="t"/>
              <a:pathLst>
                <a:path extrusionOk="0" h="2863" w="1488">
                  <a:moveTo>
                    <a:pt x="1211" y="1"/>
                  </a:moveTo>
                  <a:cubicBezTo>
                    <a:pt x="1192" y="1"/>
                    <a:pt x="1170" y="12"/>
                    <a:pt x="1156" y="33"/>
                  </a:cubicBezTo>
                  <a:lnTo>
                    <a:pt x="44" y="1650"/>
                  </a:lnTo>
                  <a:cubicBezTo>
                    <a:pt x="1" y="1722"/>
                    <a:pt x="15" y="1823"/>
                    <a:pt x="73" y="1881"/>
                  </a:cubicBezTo>
                  <a:lnTo>
                    <a:pt x="593" y="2430"/>
                  </a:lnTo>
                  <a:cubicBezTo>
                    <a:pt x="621" y="2458"/>
                    <a:pt x="650" y="2502"/>
                    <a:pt x="650" y="2545"/>
                  </a:cubicBezTo>
                  <a:lnTo>
                    <a:pt x="650" y="2863"/>
                  </a:lnTo>
                  <a:lnTo>
                    <a:pt x="1213" y="2863"/>
                  </a:lnTo>
                  <a:lnTo>
                    <a:pt x="1213" y="2545"/>
                  </a:lnTo>
                  <a:cubicBezTo>
                    <a:pt x="1213" y="2502"/>
                    <a:pt x="1184" y="2458"/>
                    <a:pt x="1156" y="2430"/>
                  </a:cubicBezTo>
                  <a:lnTo>
                    <a:pt x="636" y="1881"/>
                  </a:lnTo>
                  <a:cubicBezTo>
                    <a:pt x="578" y="1823"/>
                    <a:pt x="564" y="1722"/>
                    <a:pt x="607" y="1650"/>
                  </a:cubicBezTo>
                  <a:lnTo>
                    <a:pt x="1488" y="365"/>
                  </a:lnTo>
                  <a:lnTo>
                    <a:pt x="1257" y="33"/>
                  </a:lnTo>
                  <a:cubicBezTo>
                    <a:pt x="1249" y="12"/>
                    <a:pt x="1231" y="1"/>
                    <a:pt x="1211" y="1"/>
                  </a:cubicBezTo>
                  <a:close/>
                </a:path>
              </a:pathLst>
            </a:custGeom>
            <a:solidFill>
              <a:srgbClr val="D6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0" name="Google Shape;3250;p82"/>
            <p:cNvSpPr/>
            <p:nvPr/>
          </p:nvSpPr>
          <p:spPr>
            <a:xfrm>
              <a:off x="8079510" y="2981597"/>
              <a:ext cx="21968" cy="50176"/>
            </a:xfrm>
            <a:custGeom>
              <a:rect b="b" l="l" r="r" t="t"/>
              <a:pathLst>
                <a:path extrusionOk="0" h="1914" w="838">
                  <a:moveTo>
                    <a:pt x="431" y="1"/>
                  </a:moveTo>
                  <a:cubicBezTo>
                    <a:pt x="412" y="1"/>
                    <a:pt x="390" y="8"/>
                    <a:pt x="376" y="22"/>
                  </a:cubicBezTo>
                  <a:lnTo>
                    <a:pt x="246" y="210"/>
                  </a:lnTo>
                  <a:lnTo>
                    <a:pt x="246" y="1552"/>
                  </a:lnTo>
                  <a:cubicBezTo>
                    <a:pt x="0" y="1552"/>
                    <a:pt x="0" y="1913"/>
                    <a:pt x="246" y="1913"/>
                  </a:cubicBezTo>
                  <a:lnTo>
                    <a:pt x="606" y="1913"/>
                  </a:lnTo>
                  <a:cubicBezTo>
                    <a:pt x="837" y="1913"/>
                    <a:pt x="837" y="1552"/>
                    <a:pt x="606" y="1552"/>
                  </a:cubicBezTo>
                  <a:lnTo>
                    <a:pt x="606" y="210"/>
                  </a:lnTo>
                  <a:lnTo>
                    <a:pt x="477" y="22"/>
                  </a:lnTo>
                  <a:cubicBezTo>
                    <a:pt x="469" y="8"/>
                    <a:pt x="451" y="1"/>
                    <a:pt x="431" y="1"/>
                  </a:cubicBezTo>
                  <a:close/>
                </a:path>
              </a:pathLst>
            </a:custGeom>
            <a:solidFill>
              <a:srgbClr val="91A8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1" name="Google Shape;3251;p82"/>
            <p:cNvSpPr/>
            <p:nvPr/>
          </p:nvSpPr>
          <p:spPr>
            <a:xfrm>
              <a:off x="8065511" y="3055969"/>
              <a:ext cx="50726" cy="17040"/>
            </a:xfrm>
            <a:custGeom>
              <a:rect b="b" l="l" r="r" t="t"/>
              <a:pathLst>
                <a:path extrusionOk="0" h="650" w="1935">
                  <a:moveTo>
                    <a:pt x="231" y="0"/>
                  </a:moveTo>
                  <a:cubicBezTo>
                    <a:pt x="101" y="0"/>
                    <a:pt x="0" y="101"/>
                    <a:pt x="0" y="231"/>
                  </a:cubicBezTo>
                  <a:lnTo>
                    <a:pt x="0" y="433"/>
                  </a:lnTo>
                  <a:cubicBezTo>
                    <a:pt x="0" y="549"/>
                    <a:pt x="101" y="650"/>
                    <a:pt x="231" y="650"/>
                  </a:cubicBezTo>
                  <a:lnTo>
                    <a:pt x="1718" y="650"/>
                  </a:lnTo>
                  <a:cubicBezTo>
                    <a:pt x="1833" y="650"/>
                    <a:pt x="1934" y="549"/>
                    <a:pt x="1934" y="433"/>
                  </a:cubicBezTo>
                  <a:lnTo>
                    <a:pt x="1934" y="231"/>
                  </a:lnTo>
                  <a:cubicBezTo>
                    <a:pt x="1934" y="101"/>
                    <a:pt x="1833" y="0"/>
                    <a:pt x="1718" y="0"/>
                  </a:cubicBezTo>
                  <a:close/>
                </a:path>
              </a:pathLst>
            </a:custGeom>
            <a:solidFill>
              <a:srgbClr val="EFF2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2" name="Google Shape;3252;p82"/>
            <p:cNvSpPr/>
            <p:nvPr/>
          </p:nvSpPr>
          <p:spPr>
            <a:xfrm>
              <a:off x="8065511" y="3058617"/>
              <a:ext cx="50726" cy="14392"/>
            </a:xfrm>
            <a:custGeom>
              <a:rect b="b" l="l" r="r" t="t"/>
              <a:pathLst>
                <a:path extrusionOk="0" h="549" w="1935">
                  <a:moveTo>
                    <a:pt x="29" y="0"/>
                  </a:moveTo>
                  <a:cubicBezTo>
                    <a:pt x="15" y="29"/>
                    <a:pt x="0" y="72"/>
                    <a:pt x="0" y="116"/>
                  </a:cubicBezTo>
                  <a:lnTo>
                    <a:pt x="0" y="318"/>
                  </a:lnTo>
                  <a:cubicBezTo>
                    <a:pt x="0" y="448"/>
                    <a:pt x="101" y="549"/>
                    <a:pt x="231" y="549"/>
                  </a:cubicBezTo>
                  <a:lnTo>
                    <a:pt x="1718" y="549"/>
                  </a:lnTo>
                  <a:cubicBezTo>
                    <a:pt x="1833" y="549"/>
                    <a:pt x="1934" y="448"/>
                    <a:pt x="1934" y="318"/>
                  </a:cubicBezTo>
                  <a:lnTo>
                    <a:pt x="1934" y="130"/>
                  </a:lnTo>
                  <a:cubicBezTo>
                    <a:pt x="1934" y="72"/>
                    <a:pt x="1934" y="44"/>
                    <a:pt x="1906" y="0"/>
                  </a:cubicBezTo>
                  <a:cubicBezTo>
                    <a:pt x="1862" y="72"/>
                    <a:pt x="1790" y="101"/>
                    <a:pt x="1718" y="101"/>
                  </a:cubicBezTo>
                  <a:lnTo>
                    <a:pt x="231" y="101"/>
                  </a:lnTo>
                  <a:cubicBezTo>
                    <a:pt x="144" y="101"/>
                    <a:pt x="72" y="58"/>
                    <a:pt x="29" y="0"/>
                  </a:cubicBezTo>
                  <a:close/>
                </a:path>
              </a:pathLst>
            </a:custGeom>
            <a:solidFill>
              <a:srgbClr val="E6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3" name="Google Shape;3253;p82"/>
            <p:cNvSpPr/>
            <p:nvPr/>
          </p:nvSpPr>
          <p:spPr>
            <a:xfrm>
              <a:off x="8164656" y="3051801"/>
              <a:ext cx="26897" cy="91595"/>
            </a:xfrm>
            <a:custGeom>
              <a:rect b="b" l="l" r="r" t="t"/>
              <a:pathLst>
                <a:path extrusionOk="0" h="3494" w="1026">
                  <a:moveTo>
                    <a:pt x="0" y="0"/>
                  </a:moveTo>
                  <a:lnTo>
                    <a:pt x="0" y="3494"/>
                  </a:lnTo>
                  <a:lnTo>
                    <a:pt x="1025" y="3494"/>
                  </a:lnTo>
                  <a:lnTo>
                    <a:pt x="1025" y="0"/>
                  </a:lnTo>
                  <a:close/>
                </a:path>
              </a:pathLst>
            </a:custGeom>
            <a:solidFill>
              <a:srgbClr val="6C83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4" name="Google Shape;3254;p82"/>
            <p:cNvSpPr/>
            <p:nvPr/>
          </p:nvSpPr>
          <p:spPr>
            <a:xfrm>
              <a:off x="8130577" y="3199391"/>
              <a:ext cx="68919" cy="47711"/>
            </a:xfrm>
            <a:custGeom>
              <a:rect b="b" l="l" r="r" t="t"/>
              <a:pathLst>
                <a:path extrusionOk="0" h="1820" w="2629">
                  <a:moveTo>
                    <a:pt x="1" y="0"/>
                  </a:moveTo>
                  <a:lnTo>
                    <a:pt x="1" y="1819"/>
                  </a:lnTo>
                  <a:lnTo>
                    <a:pt x="2628" y="1819"/>
                  </a:lnTo>
                  <a:lnTo>
                    <a:pt x="2628" y="0"/>
                  </a:lnTo>
                  <a:close/>
                </a:path>
              </a:pathLst>
            </a:custGeom>
            <a:solidFill>
              <a:srgbClr val="EFF2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5" name="Google Shape;3255;p82"/>
            <p:cNvSpPr/>
            <p:nvPr/>
          </p:nvSpPr>
          <p:spPr>
            <a:xfrm>
              <a:off x="8130577" y="3199391"/>
              <a:ext cx="14785" cy="47711"/>
            </a:xfrm>
            <a:custGeom>
              <a:rect b="b" l="l" r="r" t="t"/>
              <a:pathLst>
                <a:path extrusionOk="0" h="1820" w="564">
                  <a:moveTo>
                    <a:pt x="1" y="0"/>
                  </a:moveTo>
                  <a:lnTo>
                    <a:pt x="1" y="1819"/>
                  </a:lnTo>
                  <a:lnTo>
                    <a:pt x="564" y="1819"/>
                  </a:lnTo>
                  <a:lnTo>
                    <a:pt x="564" y="0"/>
                  </a:lnTo>
                  <a:close/>
                </a:path>
              </a:pathLst>
            </a:custGeom>
            <a:solidFill>
              <a:srgbClr val="E6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6" name="Google Shape;3256;p82"/>
            <p:cNvSpPr/>
            <p:nvPr/>
          </p:nvSpPr>
          <p:spPr>
            <a:xfrm>
              <a:off x="8096917" y="3245556"/>
              <a:ext cx="136633" cy="28024"/>
            </a:xfrm>
            <a:custGeom>
              <a:rect b="b" l="l" r="r" t="t"/>
              <a:pathLst>
                <a:path extrusionOk="0" h="1069" w="5212">
                  <a:moveTo>
                    <a:pt x="390" y="0"/>
                  </a:moveTo>
                  <a:cubicBezTo>
                    <a:pt x="173" y="0"/>
                    <a:pt x="0" y="174"/>
                    <a:pt x="0" y="390"/>
                  </a:cubicBezTo>
                  <a:lnTo>
                    <a:pt x="0" y="664"/>
                  </a:lnTo>
                  <a:cubicBezTo>
                    <a:pt x="0" y="895"/>
                    <a:pt x="173" y="1069"/>
                    <a:pt x="390" y="1069"/>
                  </a:cubicBezTo>
                  <a:lnTo>
                    <a:pt x="4807" y="1069"/>
                  </a:lnTo>
                  <a:cubicBezTo>
                    <a:pt x="5024" y="1069"/>
                    <a:pt x="5211" y="895"/>
                    <a:pt x="5211" y="664"/>
                  </a:cubicBezTo>
                  <a:lnTo>
                    <a:pt x="5211" y="390"/>
                  </a:lnTo>
                  <a:cubicBezTo>
                    <a:pt x="5211" y="174"/>
                    <a:pt x="5024" y="0"/>
                    <a:pt x="4807" y="0"/>
                  </a:cubicBezTo>
                  <a:close/>
                </a:path>
              </a:pathLst>
            </a:custGeom>
            <a:solidFill>
              <a:srgbClr val="EFF1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7" name="Google Shape;3257;p82"/>
            <p:cNvSpPr/>
            <p:nvPr/>
          </p:nvSpPr>
          <p:spPr>
            <a:xfrm>
              <a:off x="8096524" y="3252372"/>
              <a:ext cx="137026" cy="21208"/>
            </a:xfrm>
            <a:custGeom>
              <a:rect b="b" l="l" r="r" t="t"/>
              <a:pathLst>
                <a:path extrusionOk="0" h="809" w="5227">
                  <a:moveTo>
                    <a:pt x="30" y="0"/>
                  </a:moveTo>
                  <a:cubicBezTo>
                    <a:pt x="15" y="43"/>
                    <a:pt x="1" y="87"/>
                    <a:pt x="1" y="145"/>
                  </a:cubicBezTo>
                  <a:lnTo>
                    <a:pt x="1" y="419"/>
                  </a:lnTo>
                  <a:cubicBezTo>
                    <a:pt x="1" y="635"/>
                    <a:pt x="188" y="809"/>
                    <a:pt x="405" y="809"/>
                  </a:cubicBezTo>
                  <a:lnTo>
                    <a:pt x="4822" y="809"/>
                  </a:lnTo>
                  <a:cubicBezTo>
                    <a:pt x="5039" y="809"/>
                    <a:pt x="5226" y="635"/>
                    <a:pt x="5226" y="419"/>
                  </a:cubicBezTo>
                  <a:lnTo>
                    <a:pt x="5226" y="145"/>
                  </a:lnTo>
                  <a:cubicBezTo>
                    <a:pt x="5226" y="87"/>
                    <a:pt x="5212" y="43"/>
                    <a:pt x="5198" y="0"/>
                  </a:cubicBezTo>
                  <a:cubicBezTo>
                    <a:pt x="5140" y="145"/>
                    <a:pt x="4995" y="246"/>
                    <a:pt x="4822" y="260"/>
                  </a:cubicBezTo>
                  <a:lnTo>
                    <a:pt x="405" y="260"/>
                  </a:lnTo>
                  <a:cubicBezTo>
                    <a:pt x="246" y="260"/>
                    <a:pt x="87" y="145"/>
                    <a:pt x="30" y="0"/>
                  </a:cubicBezTo>
                  <a:close/>
                </a:path>
              </a:pathLst>
            </a:custGeom>
            <a:solidFill>
              <a:srgbClr val="EFF2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8" name="Google Shape;3258;p82"/>
            <p:cNvSpPr/>
            <p:nvPr/>
          </p:nvSpPr>
          <p:spPr>
            <a:xfrm>
              <a:off x="7992843" y="3143003"/>
              <a:ext cx="347794" cy="59823"/>
            </a:xfrm>
            <a:custGeom>
              <a:rect b="b" l="l" r="r" t="t"/>
              <a:pathLst>
                <a:path extrusionOk="0" h="2282" w="13267">
                  <a:moveTo>
                    <a:pt x="0" y="0"/>
                  </a:moveTo>
                  <a:lnTo>
                    <a:pt x="0" y="1805"/>
                  </a:lnTo>
                  <a:cubicBezTo>
                    <a:pt x="15" y="2065"/>
                    <a:pt x="217" y="2281"/>
                    <a:pt x="491" y="2281"/>
                  </a:cubicBezTo>
                  <a:lnTo>
                    <a:pt x="12790" y="2281"/>
                  </a:lnTo>
                  <a:cubicBezTo>
                    <a:pt x="13050" y="2281"/>
                    <a:pt x="13252" y="2065"/>
                    <a:pt x="13267" y="1805"/>
                  </a:cubicBezTo>
                  <a:lnTo>
                    <a:pt x="13267" y="0"/>
                  </a:lnTo>
                  <a:close/>
                </a:path>
              </a:pathLst>
            </a:custGeom>
            <a:solidFill>
              <a:srgbClr val="EFF1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9" name="Google Shape;3259;p82"/>
            <p:cNvSpPr/>
            <p:nvPr/>
          </p:nvSpPr>
          <p:spPr>
            <a:xfrm>
              <a:off x="7992843" y="3143003"/>
              <a:ext cx="27264" cy="59823"/>
            </a:xfrm>
            <a:custGeom>
              <a:rect b="b" l="l" r="r" t="t"/>
              <a:pathLst>
                <a:path extrusionOk="0" h="2282" w="1040">
                  <a:moveTo>
                    <a:pt x="0" y="0"/>
                  </a:moveTo>
                  <a:lnTo>
                    <a:pt x="0" y="1805"/>
                  </a:lnTo>
                  <a:cubicBezTo>
                    <a:pt x="0" y="2065"/>
                    <a:pt x="217" y="2281"/>
                    <a:pt x="477" y="2281"/>
                  </a:cubicBezTo>
                  <a:lnTo>
                    <a:pt x="1040" y="2281"/>
                  </a:lnTo>
                  <a:cubicBezTo>
                    <a:pt x="780" y="2281"/>
                    <a:pt x="563" y="2065"/>
                    <a:pt x="563" y="1805"/>
                  </a:cubicBezTo>
                  <a:lnTo>
                    <a:pt x="563" y="0"/>
                  </a:lnTo>
                  <a:close/>
                </a:path>
              </a:pathLst>
            </a:custGeom>
            <a:solidFill>
              <a:srgbClr val="EFF2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0" name="Google Shape;3260;p82"/>
            <p:cNvSpPr/>
            <p:nvPr/>
          </p:nvSpPr>
          <p:spPr>
            <a:xfrm>
              <a:off x="8157447" y="3167225"/>
              <a:ext cx="18586" cy="11377"/>
            </a:xfrm>
            <a:custGeom>
              <a:rect b="b" l="l" r="r" t="t"/>
              <a:pathLst>
                <a:path extrusionOk="0" h="434" w="709">
                  <a:moveTo>
                    <a:pt x="290" y="0"/>
                  </a:moveTo>
                  <a:cubicBezTo>
                    <a:pt x="1" y="0"/>
                    <a:pt x="1" y="433"/>
                    <a:pt x="290" y="433"/>
                  </a:cubicBezTo>
                  <a:lnTo>
                    <a:pt x="420" y="433"/>
                  </a:lnTo>
                  <a:cubicBezTo>
                    <a:pt x="708" y="433"/>
                    <a:pt x="708" y="0"/>
                    <a:pt x="420" y="0"/>
                  </a:cubicBezTo>
                  <a:close/>
                </a:path>
              </a:pathLst>
            </a:custGeom>
            <a:solidFill>
              <a:srgbClr val="77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61" name="Google Shape;3261;p82"/>
          <p:cNvGrpSpPr/>
          <p:nvPr/>
        </p:nvGrpSpPr>
        <p:grpSpPr>
          <a:xfrm>
            <a:off x="873898" y="1512377"/>
            <a:ext cx="398127" cy="353457"/>
            <a:chOff x="873898" y="1512377"/>
            <a:chExt cx="398127" cy="353457"/>
          </a:xfrm>
        </p:grpSpPr>
        <p:sp>
          <p:nvSpPr>
            <p:cNvPr id="3262" name="Google Shape;3262;p82"/>
            <p:cNvSpPr/>
            <p:nvPr/>
          </p:nvSpPr>
          <p:spPr>
            <a:xfrm>
              <a:off x="944652" y="1531671"/>
              <a:ext cx="76862" cy="64358"/>
            </a:xfrm>
            <a:custGeom>
              <a:rect b="b" l="l" r="r" t="t"/>
              <a:pathLst>
                <a:path extrusionOk="0" h="2455" w="2932">
                  <a:moveTo>
                    <a:pt x="1459" y="1"/>
                  </a:moveTo>
                  <a:cubicBezTo>
                    <a:pt x="651" y="1"/>
                    <a:pt x="1" y="549"/>
                    <a:pt x="1" y="1228"/>
                  </a:cubicBezTo>
                  <a:cubicBezTo>
                    <a:pt x="1" y="1906"/>
                    <a:pt x="651" y="2455"/>
                    <a:pt x="1459" y="2455"/>
                  </a:cubicBezTo>
                  <a:cubicBezTo>
                    <a:pt x="2282" y="2455"/>
                    <a:pt x="2931" y="1906"/>
                    <a:pt x="2931" y="1228"/>
                  </a:cubicBezTo>
                  <a:cubicBezTo>
                    <a:pt x="2931" y="549"/>
                    <a:pt x="2282" y="1"/>
                    <a:pt x="1459" y="1"/>
                  </a:cubicBezTo>
                  <a:close/>
                </a:path>
              </a:pathLst>
            </a:custGeom>
            <a:solidFill>
              <a:srgbClr val="92A9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3" name="Google Shape;3263;p82"/>
            <p:cNvSpPr/>
            <p:nvPr/>
          </p:nvSpPr>
          <p:spPr>
            <a:xfrm>
              <a:off x="944285" y="1531671"/>
              <a:ext cx="51879" cy="64358"/>
            </a:xfrm>
            <a:custGeom>
              <a:rect b="b" l="l" r="r" t="t"/>
              <a:pathLst>
                <a:path extrusionOk="0" h="2455" w="1979">
                  <a:moveTo>
                    <a:pt x="1473" y="1"/>
                  </a:moveTo>
                  <a:cubicBezTo>
                    <a:pt x="665" y="1"/>
                    <a:pt x="1" y="549"/>
                    <a:pt x="1" y="1228"/>
                  </a:cubicBezTo>
                  <a:cubicBezTo>
                    <a:pt x="1" y="1906"/>
                    <a:pt x="665" y="2455"/>
                    <a:pt x="1473" y="2455"/>
                  </a:cubicBezTo>
                  <a:cubicBezTo>
                    <a:pt x="1646" y="2455"/>
                    <a:pt x="1805" y="2426"/>
                    <a:pt x="1978" y="2382"/>
                  </a:cubicBezTo>
                  <a:cubicBezTo>
                    <a:pt x="1401" y="2224"/>
                    <a:pt x="997" y="1762"/>
                    <a:pt x="997" y="1228"/>
                  </a:cubicBezTo>
                  <a:cubicBezTo>
                    <a:pt x="997" y="693"/>
                    <a:pt x="1401" y="246"/>
                    <a:pt x="1964" y="73"/>
                  </a:cubicBezTo>
                  <a:cubicBezTo>
                    <a:pt x="1805" y="29"/>
                    <a:pt x="1646" y="1"/>
                    <a:pt x="1473" y="1"/>
                  </a:cubicBezTo>
                  <a:close/>
                </a:path>
              </a:pathLst>
            </a:custGeom>
            <a:solidFill>
              <a:srgbClr val="5C72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4" name="Google Shape;3264;p82"/>
            <p:cNvSpPr/>
            <p:nvPr/>
          </p:nvSpPr>
          <p:spPr>
            <a:xfrm>
              <a:off x="899641" y="1563837"/>
              <a:ext cx="166911" cy="166911"/>
            </a:xfrm>
            <a:custGeom>
              <a:rect b="b" l="l" r="r" t="t"/>
              <a:pathLst>
                <a:path extrusionOk="0" h="6367" w="6367">
                  <a:moveTo>
                    <a:pt x="3176" y="1"/>
                  </a:moveTo>
                  <a:cubicBezTo>
                    <a:pt x="1415" y="1"/>
                    <a:pt x="0" y="1430"/>
                    <a:pt x="0" y="3191"/>
                  </a:cubicBezTo>
                  <a:cubicBezTo>
                    <a:pt x="0" y="4952"/>
                    <a:pt x="1415" y="6367"/>
                    <a:pt x="3176" y="6367"/>
                  </a:cubicBezTo>
                  <a:cubicBezTo>
                    <a:pt x="4937" y="6367"/>
                    <a:pt x="6366" y="4952"/>
                    <a:pt x="6366" y="3191"/>
                  </a:cubicBezTo>
                  <a:cubicBezTo>
                    <a:pt x="6366" y="1430"/>
                    <a:pt x="4937" y="1"/>
                    <a:pt x="3176" y="1"/>
                  </a:cubicBezTo>
                  <a:close/>
                </a:path>
              </a:pathLst>
            </a:custGeom>
            <a:solidFill>
              <a:srgbClr val="667A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5" name="Google Shape;3265;p82"/>
            <p:cNvSpPr/>
            <p:nvPr/>
          </p:nvSpPr>
          <p:spPr>
            <a:xfrm>
              <a:off x="933301" y="1563837"/>
              <a:ext cx="133618" cy="166911"/>
            </a:xfrm>
            <a:custGeom>
              <a:rect b="b" l="l" r="r" t="t"/>
              <a:pathLst>
                <a:path extrusionOk="0" h="6367" w="5097">
                  <a:moveTo>
                    <a:pt x="1930" y="1"/>
                  </a:moveTo>
                  <a:cubicBezTo>
                    <a:pt x="1759" y="1"/>
                    <a:pt x="1588" y="15"/>
                    <a:pt x="1416" y="44"/>
                  </a:cubicBezTo>
                  <a:cubicBezTo>
                    <a:pt x="160" y="275"/>
                    <a:pt x="1" y="2108"/>
                    <a:pt x="1271" y="2498"/>
                  </a:cubicBezTo>
                  <a:lnTo>
                    <a:pt x="1315" y="2498"/>
                  </a:lnTo>
                  <a:lnTo>
                    <a:pt x="1618" y="6352"/>
                  </a:lnTo>
                  <a:cubicBezTo>
                    <a:pt x="1719" y="6352"/>
                    <a:pt x="1805" y="6367"/>
                    <a:pt x="1892" y="6367"/>
                  </a:cubicBezTo>
                  <a:cubicBezTo>
                    <a:pt x="3653" y="6367"/>
                    <a:pt x="5082" y="4952"/>
                    <a:pt x="5082" y="3191"/>
                  </a:cubicBezTo>
                  <a:cubicBezTo>
                    <a:pt x="5097" y="2527"/>
                    <a:pt x="4895" y="1877"/>
                    <a:pt x="4505" y="1358"/>
                  </a:cubicBezTo>
                  <a:cubicBezTo>
                    <a:pt x="3911" y="504"/>
                    <a:pt x="2947" y="1"/>
                    <a:pt x="1930" y="1"/>
                  </a:cubicBezTo>
                  <a:close/>
                </a:path>
              </a:pathLst>
            </a:custGeom>
            <a:solidFill>
              <a:srgbClr val="5C72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6" name="Google Shape;3266;p82"/>
            <p:cNvSpPr/>
            <p:nvPr/>
          </p:nvSpPr>
          <p:spPr>
            <a:xfrm>
              <a:off x="873898" y="1737145"/>
              <a:ext cx="218371" cy="128689"/>
            </a:xfrm>
            <a:custGeom>
              <a:rect b="b" l="l" r="r" t="t"/>
              <a:pathLst>
                <a:path extrusionOk="0" h="4909" w="8330">
                  <a:moveTo>
                    <a:pt x="2945" y="1"/>
                  </a:moveTo>
                  <a:lnTo>
                    <a:pt x="2945" y="1084"/>
                  </a:lnTo>
                  <a:cubicBezTo>
                    <a:pt x="2931" y="1271"/>
                    <a:pt x="2830" y="1445"/>
                    <a:pt x="2642" y="1531"/>
                  </a:cubicBezTo>
                  <a:lnTo>
                    <a:pt x="578" y="2441"/>
                  </a:lnTo>
                  <a:cubicBezTo>
                    <a:pt x="231" y="2599"/>
                    <a:pt x="1" y="2946"/>
                    <a:pt x="1" y="3336"/>
                  </a:cubicBezTo>
                  <a:lnTo>
                    <a:pt x="1" y="4664"/>
                  </a:lnTo>
                  <a:cubicBezTo>
                    <a:pt x="1" y="4794"/>
                    <a:pt x="102" y="4909"/>
                    <a:pt x="246" y="4909"/>
                  </a:cubicBezTo>
                  <a:lnTo>
                    <a:pt x="8084" y="4909"/>
                  </a:lnTo>
                  <a:cubicBezTo>
                    <a:pt x="8214" y="4909"/>
                    <a:pt x="8330" y="4794"/>
                    <a:pt x="8330" y="4664"/>
                  </a:cubicBezTo>
                  <a:lnTo>
                    <a:pt x="8330" y="3350"/>
                  </a:lnTo>
                  <a:cubicBezTo>
                    <a:pt x="8330" y="2960"/>
                    <a:pt x="8099" y="2599"/>
                    <a:pt x="7752" y="2441"/>
                  </a:cubicBezTo>
                  <a:lnTo>
                    <a:pt x="5688" y="1531"/>
                  </a:lnTo>
                  <a:cubicBezTo>
                    <a:pt x="5500" y="1445"/>
                    <a:pt x="5385" y="1271"/>
                    <a:pt x="5385" y="1084"/>
                  </a:cubicBezTo>
                  <a:lnTo>
                    <a:pt x="5385" y="1"/>
                  </a:lnTo>
                  <a:close/>
                </a:path>
              </a:pathLst>
            </a:custGeom>
            <a:solidFill>
              <a:srgbClr val="AABB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7" name="Google Shape;3267;p82"/>
            <p:cNvSpPr/>
            <p:nvPr/>
          </p:nvSpPr>
          <p:spPr>
            <a:xfrm>
              <a:off x="873898" y="1783702"/>
              <a:ext cx="218371" cy="82132"/>
            </a:xfrm>
            <a:custGeom>
              <a:rect b="b" l="l" r="r" t="t"/>
              <a:pathLst>
                <a:path extrusionOk="0" h="3133" w="8330">
                  <a:moveTo>
                    <a:pt x="2108" y="1"/>
                  </a:moveTo>
                  <a:lnTo>
                    <a:pt x="578" y="665"/>
                  </a:lnTo>
                  <a:cubicBezTo>
                    <a:pt x="231" y="823"/>
                    <a:pt x="1" y="1184"/>
                    <a:pt x="1" y="1574"/>
                  </a:cubicBezTo>
                  <a:lnTo>
                    <a:pt x="1" y="2888"/>
                  </a:lnTo>
                  <a:cubicBezTo>
                    <a:pt x="1" y="3018"/>
                    <a:pt x="102" y="3133"/>
                    <a:pt x="246" y="3133"/>
                  </a:cubicBezTo>
                  <a:lnTo>
                    <a:pt x="8084" y="3133"/>
                  </a:lnTo>
                  <a:cubicBezTo>
                    <a:pt x="8214" y="3133"/>
                    <a:pt x="8330" y="3018"/>
                    <a:pt x="8330" y="2888"/>
                  </a:cubicBezTo>
                  <a:lnTo>
                    <a:pt x="8330" y="1560"/>
                  </a:lnTo>
                  <a:cubicBezTo>
                    <a:pt x="8330" y="1170"/>
                    <a:pt x="8099" y="823"/>
                    <a:pt x="7752" y="665"/>
                  </a:cubicBezTo>
                  <a:lnTo>
                    <a:pt x="6222" y="1"/>
                  </a:lnTo>
                  <a:cubicBezTo>
                    <a:pt x="5861" y="946"/>
                    <a:pt x="5013" y="1419"/>
                    <a:pt x="4165" y="1419"/>
                  </a:cubicBezTo>
                  <a:cubicBezTo>
                    <a:pt x="3317" y="1419"/>
                    <a:pt x="2469" y="946"/>
                    <a:pt x="2108" y="1"/>
                  </a:cubicBezTo>
                  <a:close/>
                </a:path>
              </a:pathLst>
            </a:custGeom>
            <a:solidFill>
              <a:srgbClr val="EFF1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8" name="Google Shape;3268;p82"/>
            <p:cNvSpPr/>
            <p:nvPr/>
          </p:nvSpPr>
          <p:spPr>
            <a:xfrm>
              <a:off x="951101" y="1737145"/>
              <a:ext cx="63965" cy="25769"/>
            </a:xfrm>
            <a:custGeom>
              <a:rect b="b" l="l" r="r" t="t"/>
              <a:pathLst>
                <a:path extrusionOk="0" h="983" w="2440">
                  <a:moveTo>
                    <a:pt x="0" y="1"/>
                  </a:moveTo>
                  <a:lnTo>
                    <a:pt x="0" y="723"/>
                  </a:lnTo>
                  <a:cubicBezTo>
                    <a:pt x="383" y="896"/>
                    <a:pt x="798" y="983"/>
                    <a:pt x="1215" y="983"/>
                  </a:cubicBezTo>
                  <a:cubicBezTo>
                    <a:pt x="1632" y="983"/>
                    <a:pt x="2050" y="896"/>
                    <a:pt x="2440" y="723"/>
                  </a:cubicBezTo>
                  <a:lnTo>
                    <a:pt x="2440" y="1"/>
                  </a:lnTo>
                  <a:close/>
                </a:path>
              </a:pathLst>
            </a:custGeom>
            <a:solidFill>
              <a:srgbClr val="94A5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9" name="Google Shape;3269;p82"/>
            <p:cNvSpPr/>
            <p:nvPr/>
          </p:nvSpPr>
          <p:spPr>
            <a:xfrm>
              <a:off x="918542" y="1629191"/>
              <a:ext cx="128689" cy="120982"/>
            </a:xfrm>
            <a:custGeom>
              <a:rect b="b" l="l" r="r" t="t"/>
              <a:pathLst>
                <a:path extrusionOk="0" h="4615" w="4909">
                  <a:moveTo>
                    <a:pt x="1805" y="0"/>
                  </a:moveTo>
                  <a:cubicBezTo>
                    <a:pt x="1617" y="0"/>
                    <a:pt x="1447" y="98"/>
                    <a:pt x="1358" y="265"/>
                  </a:cubicBezTo>
                  <a:cubicBezTo>
                    <a:pt x="1098" y="784"/>
                    <a:pt x="694" y="1217"/>
                    <a:pt x="217" y="1549"/>
                  </a:cubicBezTo>
                  <a:cubicBezTo>
                    <a:pt x="88" y="1636"/>
                    <a:pt x="1" y="1780"/>
                    <a:pt x="15" y="1939"/>
                  </a:cubicBezTo>
                  <a:lnTo>
                    <a:pt x="15" y="2084"/>
                  </a:lnTo>
                  <a:cubicBezTo>
                    <a:pt x="15" y="3383"/>
                    <a:pt x="997" y="4523"/>
                    <a:pt x="2296" y="4610"/>
                  </a:cubicBezTo>
                  <a:cubicBezTo>
                    <a:pt x="2348" y="4613"/>
                    <a:pt x="2400" y="4615"/>
                    <a:pt x="2451" y="4615"/>
                  </a:cubicBezTo>
                  <a:cubicBezTo>
                    <a:pt x="3797" y="4615"/>
                    <a:pt x="4909" y="3533"/>
                    <a:pt x="4909" y="2170"/>
                  </a:cubicBezTo>
                  <a:lnTo>
                    <a:pt x="4909" y="1737"/>
                  </a:lnTo>
                  <a:cubicBezTo>
                    <a:pt x="4909" y="1521"/>
                    <a:pt x="4822" y="1319"/>
                    <a:pt x="4664" y="1189"/>
                  </a:cubicBezTo>
                  <a:cubicBezTo>
                    <a:pt x="4274" y="842"/>
                    <a:pt x="3393" y="236"/>
                    <a:pt x="1878" y="5"/>
                  </a:cubicBezTo>
                  <a:cubicBezTo>
                    <a:pt x="1853" y="2"/>
                    <a:pt x="1829" y="0"/>
                    <a:pt x="1805" y="0"/>
                  </a:cubicBezTo>
                  <a:close/>
                </a:path>
              </a:pathLst>
            </a:custGeom>
            <a:solidFill>
              <a:srgbClr val="BCC9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0" name="Google Shape;3270;p82"/>
            <p:cNvSpPr/>
            <p:nvPr/>
          </p:nvSpPr>
          <p:spPr>
            <a:xfrm>
              <a:off x="918542" y="1629191"/>
              <a:ext cx="126042" cy="120484"/>
            </a:xfrm>
            <a:custGeom>
              <a:rect b="b" l="l" r="r" t="t"/>
              <a:pathLst>
                <a:path extrusionOk="0" h="4596" w="4808">
                  <a:moveTo>
                    <a:pt x="1805" y="0"/>
                  </a:moveTo>
                  <a:cubicBezTo>
                    <a:pt x="1617" y="0"/>
                    <a:pt x="1447" y="98"/>
                    <a:pt x="1358" y="265"/>
                  </a:cubicBezTo>
                  <a:cubicBezTo>
                    <a:pt x="1315" y="351"/>
                    <a:pt x="1257" y="452"/>
                    <a:pt x="1213" y="525"/>
                  </a:cubicBezTo>
                  <a:cubicBezTo>
                    <a:pt x="954" y="929"/>
                    <a:pt x="607" y="1275"/>
                    <a:pt x="217" y="1535"/>
                  </a:cubicBezTo>
                  <a:cubicBezTo>
                    <a:pt x="88" y="1636"/>
                    <a:pt x="15" y="1780"/>
                    <a:pt x="15" y="1939"/>
                  </a:cubicBezTo>
                  <a:lnTo>
                    <a:pt x="15" y="2084"/>
                  </a:lnTo>
                  <a:cubicBezTo>
                    <a:pt x="1" y="3339"/>
                    <a:pt x="910" y="4408"/>
                    <a:pt x="2166" y="4595"/>
                  </a:cubicBezTo>
                  <a:cubicBezTo>
                    <a:pt x="1719" y="4133"/>
                    <a:pt x="1473" y="3527"/>
                    <a:pt x="1488" y="2906"/>
                  </a:cubicBezTo>
                  <a:lnTo>
                    <a:pt x="1488" y="1362"/>
                  </a:lnTo>
                  <a:cubicBezTo>
                    <a:pt x="1473" y="1102"/>
                    <a:pt x="1675" y="900"/>
                    <a:pt x="1921" y="871"/>
                  </a:cubicBezTo>
                  <a:cubicBezTo>
                    <a:pt x="2104" y="852"/>
                    <a:pt x="2288" y="843"/>
                    <a:pt x="2472" y="843"/>
                  </a:cubicBezTo>
                  <a:cubicBezTo>
                    <a:pt x="3272" y="843"/>
                    <a:pt x="4069" y="1019"/>
                    <a:pt x="4808" y="1347"/>
                  </a:cubicBezTo>
                  <a:cubicBezTo>
                    <a:pt x="4765" y="1290"/>
                    <a:pt x="4721" y="1232"/>
                    <a:pt x="4664" y="1189"/>
                  </a:cubicBezTo>
                  <a:cubicBezTo>
                    <a:pt x="4274" y="842"/>
                    <a:pt x="3393" y="236"/>
                    <a:pt x="1878" y="5"/>
                  </a:cubicBezTo>
                  <a:cubicBezTo>
                    <a:pt x="1853" y="2"/>
                    <a:pt x="1829" y="0"/>
                    <a:pt x="1805" y="0"/>
                  </a:cubicBezTo>
                  <a:close/>
                </a:path>
              </a:pathLst>
            </a:custGeom>
            <a:solidFill>
              <a:srgbClr val="AABB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1" name="Google Shape;3271;p82"/>
            <p:cNvSpPr/>
            <p:nvPr/>
          </p:nvSpPr>
          <p:spPr>
            <a:xfrm>
              <a:off x="873898" y="1804884"/>
              <a:ext cx="45064" cy="60950"/>
            </a:xfrm>
            <a:custGeom>
              <a:rect b="b" l="l" r="r" t="t"/>
              <a:pathLst>
                <a:path extrusionOk="0" h="2325" w="1719">
                  <a:moveTo>
                    <a:pt x="361" y="1"/>
                  </a:moveTo>
                  <a:cubicBezTo>
                    <a:pt x="130" y="174"/>
                    <a:pt x="1" y="463"/>
                    <a:pt x="1" y="752"/>
                  </a:cubicBezTo>
                  <a:lnTo>
                    <a:pt x="1" y="2080"/>
                  </a:lnTo>
                  <a:cubicBezTo>
                    <a:pt x="1" y="2210"/>
                    <a:pt x="116" y="2325"/>
                    <a:pt x="246" y="2325"/>
                  </a:cubicBezTo>
                  <a:lnTo>
                    <a:pt x="1718" y="2325"/>
                  </a:lnTo>
                  <a:lnTo>
                    <a:pt x="1718" y="1647"/>
                  </a:lnTo>
                  <a:cubicBezTo>
                    <a:pt x="1718" y="1444"/>
                    <a:pt x="1632" y="1257"/>
                    <a:pt x="1502" y="1127"/>
                  </a:cubicBezTo>
                  <a:lnTo>
                    <a:pt x="361" y="1"/>
                  </a:lnTo>
                  <a:close/>
                </a:path>
              </a:pathLst>
            </a:custGeom>
            <a:solidFill>
              <a:srgbClr val="A9BA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2" name="Google Shape;3272;p82"/>
            <p:cNvSpPr/>
            <p:nvPr/>
          </p:nvSpPr>
          <p:spPr>
            <a:xfrm>
              <a:off x="1047205" y="1804884"/>
              <a:ext cx="45064" cy="60950"/>
            </a:xfrm>
            <a:custGeom>
              <a:rect b="b" l="l" r="r" t="t"/>
              <a:pathLst>
                <a:path extrusionOk="0" h="2325" w="1719">
                  <a:moveTo>
                    <a:pt x="1358" y="1"/>
                  </a:moveTo>
                  <a:lnTo>
                    <a:pt x="218" y="1127"/>
                  </a:lnTo>
                  <a:cubicBezTo>
                    <a:pt x="73" y="1271"/>
                    <a:pt x="1" y="1459"/>
                    <a:pt x="1" y="1647"/>
                  </a:cubicBezTo>
                  <a:lnTo>
                    <a:pt x="1" y="2325"/>
                  </a:lnTo>
                  <a:lnTo>
                    <a:pt x="1473" y="2325"/>
                  </a:lnTo>
                  <a:cubicBezTo>
                    <a:pt x="1603" y="2325"/>
                    <a:pt x="1719" y="2210"/>
                    <a:pt x="1719" y="2080"/>
                  </a:cubicBezTo>
                  <a:lnTo>
                    <a:pt x="1719" y="752"/>
                  </a:lnTo>
                  <a:cubicBezTo>
                    <a:pt x="1719" y="463"/>
                    <a:pt x="1574" y="174"/>
                    <a:pt x="1358" y="1"/>
                  </a:cubicBezTo>
                  <a:close/>
                </a:path>
              </a:pathLst>
            </a:custGeom>
            <a:solidFill>
              <a:srgbClr val="A9BA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3" name="Google Shape;3273;p82"/>
            <p:cNvSpPr/>
            <p:nvPr/>
          </p:nvSpPr>
          <p:spPr>
            <a:xfrm>
              <a:off x="1092243" y="1531671"/>
              <a:ext cx="179782" cy="188224"/>
            </a:xfrm>
            <a:custGeom>
              <a:rect b="b" l="l" r="r" t="t"/>
              <a:pathLst>
                <a:path extrusionOk="0" h="7180" w="6858">
                  <a:moveTo>
                    <a:pt x="737" y="1"/>
                  </a:moveTo>
                  <a:cubicBezTo>
                    <a:pt x="333" y="1"/>
                    <a:pt x="1" y="333"/>
                    <a:pt x="1" y="737"/>
                  </a:cubicBezTo>
                  <a:lnTo>
                    <a:pt x="1" y="4663"/>
                  </a:lnTo>
                  <a:cubicBezTo>
                    <a:pt x="1" y="5067"/>
                    <a:pt x="333" y="5399"/>
                    <a:pt x="737" y="5399"/>
                  </a:cubicBezTo>
                  <a:lnTo>
                    <a:pt x="1473" y="5399"/>
                  </a:lnTo>
                  <a:lnTo>
                    <a:pt x="1069" y="7031"/>
                  </a:lnTo>
                  <a:cubicBezTo>
                    <a:pt x="1047" y="7109"/>
                    <a:pt x="1111" y="7179"/>
                    <a:pt x="1189" y="7179"/>
                  </a:cubicBezTo>
                  <a:cubicBezTo>
                    <a:pt x="1211" y="7179"/>
                    <a:pt x="1234" y="7173"/>
                    <a:pt x="1257" y="7161"/>
                  </a:cubicBezTo>
                  <a:lnTo>
                    <a:pt x="3682" y="5399"/>
                  </a:lnTo>
                  <a:lnTo>
                    <a:pt x="6121" y="5399"/>
                  </a:lnTo>
                  <a:cubicBezTo>
                    <a:pt x="6526" y="5399"/>
                    <a:pt x="6858" y="5067"/>
                    <a:pt x="6858" y="4663"/>
                  </a:cubicBezTo>
                  <a:lnTo>
                    <a:pt x="6858" y="737"/>
                  </a:lnTo>
                  <a:cubicBezTo>
                    <a:pt x="6858" y="333"/>
                    <a:pt x="6540" y="1"/>
                    <a:pt x="6121" y="1"/>
                  </a:cubicBezTo>
                  <a:close/>
                </a:path>
              </a:pathLst>
            </a:custGeom>
            <a:solidFill>
              <a:srgbClr val="EFF1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4" name="Google Shape;3274;p82"/>
            <p:cNvSpPr/>
            <p:nvPr/>
          </p:nvSpPr>
          <p:spPr>
            <a:xfrm>
              <a:off x="1117986" y="1531671"/>
              <a:ext cx="141168" cy="96497"/>
            </a:xfrm>
            <a:custGeom>
              <a:rect b="b" l="l" r="r" t="t"/>
              <a:pathLst>
                <a:path extrusionOk="0" h="3681" w="5385">
                  <a:moveTo>
                    <a:pt x="332" y="1"/>
                  </a:moveTo>
                  <a:cubicBezTo>
                    <a:pt x="116" y="376"/>
                    <a:pt x="0" y="795"/>
                    <a:pt x="0" y="1228"/>
                  </a:cubicBezTo>
                  <a:cubicBezTo>
                    <a:pt x="0" y="2620"/>
                    <a:pt x="1135" y="3681"/>
                    <a:pt x="2446" y="3681"/>
                  </a:cubicBezTo>
                  <a:cubicBezTo>
                    <a:pt x="2658" y="3681"/>
                    <a:pt x="2873" y="3653"/>
                    <a:pt x="3090" y="3595"/>
                  </a:cubicBezTo>
                  <a:cubicBezTo>
                    <a:pt x="4634" y="3176"/>
                    <a:pt x="5385" y="1401"/>
                    <a:pt x="4576" y="1"/>
                  </a:cubicBezTo>
                  <a:close/>
                </a:path>
              </a:pathLst>
            </a:custGeom>
            <a:solidFill>
              <a:srgbClr val="F6F7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5" name="Google Shape;3275;p82"/>
            <p:cNvSpPr/>
            <p:nvPr/>
          </p:nvSpPr>
          <p:spPr>
            <a:xfrm>
              <a:off x="1175501" y="1628064"/>
              <a:ext cx="13265" cy="25874"/>
            </a:xfrm>
            <a:custGeom>
              <a:rect b="b" l="l" r="r" t="t"/>
              <a:pathLst>
                <a:path extrusionOk="0" h="987" w="506">
                  <a:moveTo>
                    <a:pt x="260" y="1"/>
                  </a:moveTo>
                  <a:cubicBezTo>
                    <a:pt x="138" y="1"/>
                    <a:pt x="15" y="84"/>
                    <a:pt x="15" y="250"/>
                  </a:cubicBezTo>
                  <a:lnTo>
                    <a:pt x="15" y="741"/>
                  </a:lnTo>
                  <a:cubicBezTo>
                    <a:pt x="1" y="871"/>
                    <a:pt x="116" y="986"/>
                    <a:pt x="260" y="986"/>
                  </a:cubicBezTo>
                  <a:cubicBezTo>
                    <a:pt x="390" y="986"/>
                    <a:pt x="491" y="871"/>
                    <a:pt x="506" y="741"/>
                  </a:cubicBezTo>
                  <a:lnTo>
                    <a:pt x="506" y="250"/>
                  </a:lnTo>
                  <a:cubicBezTo>
                    <a:pt x="506" y="84"/>
                    <a:pt x="383" y="1"/>
                    <a:pt x="260" y="1"/>
                  </a:cubicBezTo>
                  <a:close/>
                </a:path>
              </a:pathLst>
            </a:custGeom>
            <a:solidFill>
              <a:srgbClr val="7288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6" name="Google Shape;3276;p82"/>
            <p:cNvSpPr/>
            <p:nvPr/>
          </p:nvSpPr>
          <p:spPr>
            <a:xfrm>
              <a:off x="1130857" y="1512377"/>
              <a:ext cx="102579" cy="102946"/>
            </a:xfrm>
            <a:custGeom>
              <a:rect b="b" l="l" r="r" t="t"/>
              <a:pathLst>
                <a:path extrusionOk="0" h="3927" w="3913">
                  <a:moveTo>
                    <a:pt x="1963" y="0"/>
                  </a:moveTo>
                  <a:cubicBezTo>
                    <a:pt x="881" y="0"/>
                    <a:pt x="0" y="881"/>
                    <a:pt x="0" y="1964"/>
                  </a:cubicBezTo>
                  <a:cubicBezTo>
                    <a:pt x="0" y="3046"/>
                    <a:pt x="881" y="3927"/>
                    <a:pt x="1963" y="3927"/>
                  </a:cubicBezTo>
                  <a:cubicBezTo>
                    <a:pt x="3046" y="3927"/>
                    <a:pt x="3912" y="3046"/>
                    <a:pt x="3912" y="1964"/>
                  </a:cubicBezTo>
                  <a:cubicBezTo>
                    <a:pt x="3912" y="881"/>
                    <a:pt x="3046" y="0"/>
                    <a:pt x="1963" y="0"/>
                  </a:cubicBezTo>
                  <a:close/>
                </a:path>
              </a:pathLst>
            </a:custGeom>
            <a:solidFill>
              <a:srgbClr val="A9BA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7" name="Google Shape;3277;p82"/>
            <p:cNvSpPr/>
            <p:nvPr/>
          </p:nvSpPr>
          <p:spPr>
            <a:xfrm>
              <a:off x="1143729" y="1525249"/>
              <a:ext cx="77203" cy="77203"/>
            </a:xfrm>
            <a:custGeom>
              <a:rect b="b" l="l" r="r" t="t"/>
              <a:pathLst>
                <a:path extrusionOk="0" h="2945" w="2945">
                  <a:moveTo>
                    <a:pt x="1472" y="0"/>
                  </a:moveTo>
                  <a:cubicBezTo>
                    <a:pt x="650" y="0"/>
                    <a:pt x="0" y="664"/>
                    <a:pt x="0" y="1473"/>
                  </a:cubicBezTo>
                  <a:cubicBezTo>
                    <a:pt x="0" y="2281"/>
                    <a:pt x="650" y="2945"/>
                    <a:pt x="1472" y="2945"/>
                  </a:cubicBezTo>
                  <a:cubicBezTo>
                    <a:pt x="2281" y="2945"/>
                    <a:pt x="2945" y="2281"/>
                    <a:pt x="2945" y="1473"/>
                  </a:cubicBezTo>
                  <a:cubicBezTo>
                    <a:pt x="2945" y="664"/>
                    <a:pt x="2281" y="0"/>
                    <a:pt x="1472" y="0"/>
                  </a:cubicBezTo>
                  <a:close/>
                </a:path>
              </a:pathLst>
            </a:custGeom>
            <a:solidFill>
              <a:srgbClr val="EFF1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8" name="Google Shape;3278;p82"/>
            <p:cNvSpPr/>
            <p:nvPr/>
          </p:nvSpPr>
          <p:spPr>
            <a:xfrm>
              <a:off x="1155919" y="1557257"/>
              <a:ext cx="52535" cy="58066"/>
            </a:xfrm>
            <a:custGeom>
              <a:rect b="b" l="l" r="r" t="t"/>
              <a:pathLst>
                <a:path extrusionOk="0" h="2215" w="2004">
                  <a:moveTo>
                    <a:pt x="1736" y="1"/>
                  </a:moveTo>
                  <a:cubicBezTo>
                    <a:pt x="1625" y="1"/>
                    <a:pt x="1523" y="81"/>
                    <a:pt x="1498" y="194"/>
                  </a:cubicBezTo>
                  <a:lnTo>
                    <a:pt x="1484" y="237"/>
                  </a:lnTo>
                  <a:lnTo>
                    <a:pt x="517" y="237"/>
                  </a:lnTo>
                  <a:lnTo>
                    <a:pt x="502" y="194"/>
                  </a:lnTo>
                  <a:cubicBezTo>
                    <a:pt x="466" y="67"/>
                    <a:pt x="369" y="11"/>
                    <a:pt x="271" y="11"/>
                  </a:cubicBezTo>
                  <a:cubicBezTo>
                    <a:pt x="136" y="11"/>
                    <a:pt x="1" y="119"/>
                    <a:pt x="26" y="295"/>
                  </a:cubicBezTo>
                  <a:lnTo>
                    <a:pt x="430" y="2128"/>
                  </a:lnTo>
                  <a:cubicBezTo>
                    <a:pt x="603" y="2171"/>
                    <a:pt x="776" y="2200"/>
                    <a:pt x="950" y="2200"/>
                  </a:cubicBezTo>
                  <a:lnTo>
                    <a:pt x="632" y="742"/>
                  </a:lnTo>
                  <a:lnTo>
                    <a:pt x="1383" y="742"/>
                  </a:lnTo>
                  <a:lnTo>
                    <a:pt x="1051" y="2215"/>
                  </a:lnTo>
                  <a:cubicBezTo>
                    <a:pt x="1224" y="2200"/>
                    <a:pt x="1397" y="2171"/>
                    <a:pt x="1570" y="2128"/>
                  </a:cubicBezTo>
                  <a:lnTo>
                    <a:pt x="1975" y="309"/>
                  </a:lnTo>
                  <a:cubicBezTo>
                    <a:pt x="2003" y="165"/>
                    <a:pt x="1917" y="35"/>
                    <a:pt x="1787" y="6"/>
                  </a:cubicBezTo>
                  <a:cubicBezTo>
                    <a:pt x="1770" y="2"/>
                    <a:pt x="1753" y="1"/>
                    <a:pt x="173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9" name="Google Shape;3279;p82"/>
            <p:cNvSpPr/>
            <p:nvPr/>
          </p:nvSpPr>
          <p:spPr>
            <a:xfrm>
              <a:off x="1163023" y="1611522"/>
              <a:ext cx="38615" cy="29544"/>
            </a:xfrm>
            <a:custGeom>
              <a:rect b="b" l="l" r="r" t="t"/>
              <a:pathLst>
                <a:path extrusionOk="0" h="1127" w="1473">
                  <a:moveTo>
                    <a:pt x="0" y="0"/>
                  </a:moveTo>
                  <a:lnTo>
                    <a:pt x="0" y="881"/>
                  </a:lnTo>
                  <a:cubicBezTo>
                    <a:pt x="0" y="1011"/>
                    <a:pt x="101" y="1126"/>
                    <a:pt x="246" y="1126"/>
                  </a:cubicBezTo>
                  <a:lnTo>
                    <a:pt x="1227" y="1126"/>
                  </a:lnTo>
                  <a:cubicBezTo>
                    <a:pt x="1357" y="1126"/>
                    <a:pt x="1473" y="1011"/>
                    <a:pt x="1473" y="881"/>
                  </a:cubicBezTo>
                  <a:lnTo>
                    <a:pt x="1473" y="0"/>
                  </a:lnTo>
                  <a:close/>
                </a:path>
              </a:pathLst>
            </a:custGeom>
            <a:solidFill>
              <a:srgbClr val="BCC9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0" name="Google Shape;3280;p82"/>
            <p:cNvSpPr/>
            <p:nvPr/>
          </p:nvSpPr>
          <p:spPr>
            <a:xfrm>
              <a:off x="1163023" y="1611522"/>
              <a:ext cx="19320" cy="29544"/>
            </a:xfrm>
            <a:custGeom>
              <a:rect b="b" l="l" r="r" t="t"/>
              <a:pathLst>
                <a:path extrusionOk="0" h="1127" w="737">
                  <a:moveTo>
                    <a:pt x="0" y="0"/>
                  </a:moveTo>
                  <a:lnTo>
                    <a:pt x="0" y="881"/>
                  </a:lnTo>
                  <a:cubicBezTo>
                    <a:pt x="0" y="1011"/>
                    <a:pt x="101" y="1126"/>
                    <a:pt x="246" y="1126"/>
                  </a:cubicBezTo>
                  <a:lnTo>
                    <a:pt x="736" y="1126"/>
                  </a:lnTo>
                  <a:cubicBezTo>
                    <a:pt x="592" y="1126"/>
                    <a:pt x="477" y="1011"/>
                    <a:pt x="491" y="881"/>
                  </a:cubicBezTo>
                  <a:lnTo>
                    <a:pt x="491" y="0"/>
                  </a:lnTo>
                  <a:close/>
                </a:path>
              </a:pathLst>
            </a:custGeom>
            <a:solidFill>
              <a:srgbClr val="7288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81" name="Google Shape;3281;p82"/>
          <p:cNvGrpSpPr/>
          <p:nvPr/>
        </p:nvGrpSpPr>
        <p:grpSpPr>
          <a:xfrm>
            <a:off x="1424125" y="1515680"/>
            <a:ext cx="246762" cy="347139"/>
            <a:chOff x="1424125" y="1515680"/>
            <a:chExt cx="246762" cy="347139"/>
          </a:xfrm>
        </p:grpSpPr>
        <p:sp>
          <p:nvSpPr>
            <p:cNvPr id="3282" name="Google Shape;3282;p82"/>
            <p:cNvSpPr/>
            <p:nvPr/>
          </p:nvSpPr>
          <p:spPr>
            <a:xfrm>
              <a:off x="1424125" y="1537727"/>
              <a:ext cx="246762" cy="325092"/>
            </a:xfrm>
            <a:custGeom>
              <a:rect b="b" l="l" r="r" t="t"/>
              <a:pathLst>
                <a:path extrusionOk="0" h="12401" w="9413">
                  <a:moveTo>
                    <a:pt x="636" y="1"/>
                  </a:moveTo>
                  <a:cubicBezTo>
                    <a:pt x="289" y="1"/>
                    <a:pt x="1" y="289"/>
                    <a:pt x="1" y="636"/>
                  </a:cubicBezTo>
                  <a:lnTo>
                    <a:pt x="1" y="11751"/>
                  </a:lnTo>
                  <a:cubicBezTo>
                    <a:pt x="1" y="12112"/>
                    <a:pt x="289" y="12401"/>
                    <a:pt x="636" y="12401"/>
                  </a:cubicBezTo>
                  <a:lnTo>
                    <a:pt x="8763" y="12401"/>
                  </a:lnTo>
                  <a:cubicBezTo>
                    <a:pt x="9109" y="12401"/>
                    <a:pt x="9398" y="12112"/>
                    <a:pt x="9398" y="11751"/>
                  </a:cubicBezTo>
                  <a:lnTo>
                    <a:pt x="9398" y="650"/>
                  </a:lnTo>
                  <a:cubicBezTo>
                    <a:pt x="9413" y="289"/>
                    <a:pt x="9109" y="1"/>
                    <a:pt x="8749" y="1"/>
                  </a:cubicBezTo>
                  <a:lnTo>
                    <a:pt x="5342" y="1"/>
                  </a:lnTo>
                  <a:cubicBezTo>
                    <a:pt x="5342" y="426"/>
                    <a:pt x="5021" y="639"/>
                    <a:pt x="4699" y="639"/>
                  </a:cubicBezTo>
                  <a:cubicBezTo>
                    <a:pt x="4378" y="639"/>
                    <a:pt x="4057" y="426"/>
                    <a:pt x="4057" y="1"/>
                  </a:cubicBezTo>
                  <a:close/>
                </a:path>
              </a:pathLst>
            </a:custGeom>
            <a:solidFill>
              <a:srgbClr val="BCC9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3" name="Google Shape;3283;p82"/>
            <p:cNvSpPr/>
            <p:nvPr/>
          </p:nvSpPr>
          <p:spPr>
            <a:xfrm>
              <a:off x="1435109" y="1537727"/>
              <a:ext cx="224060" cy="302757"/>
            </a:xfrm>
            <a:custGeom>
              <a:rect b="b" l="l" r="r" t="t"/>
              <a:pathLst>
                <a:path extrusionOk="0" h="11549" w="8547">
                  <a:moveTo>
                    <a:pt x="1935" y="1"/>
                  </a:moveTo>
                  <a:lnTo>
                    <a:pt x="1935" y="217"/>
                  </a:lnTo>
                  <a:cubicBezTo>
                    <a:pt x="1935" y="347"/>
                    <a:pt x="1834" y="434"/>
                    <a:pt x="1718" y="434"/>
                  </a:cubicBezTo>
                  <a:lnTo>
                    <a:pt x="433" y="434"/>
                  </a:lnTo>
                  <a:cubicBezTo>
                    <a:pt x="202" y="434"/>
                    <a:pt x="15" y="621"/>
                    <a:pt x="15" y="867"/>
                  </a:cubicBezTo>
                  <a:lnTo>
                    <a:pt x="15" y="11116"/>
                  </a:lnTo>
                  <a:cubicBezTo>
                    <a:pt x="0" y="11347"/>
                    <a:pt x="202" y="11549"/>
                    <a:pt x="433" y="11549"/>
                  </a:cubicBezTo>
                  <a:lnTo>
                    <a:pt x="8127" y="11549"/>
                  </a:lnTo>
                  <a:cubicBezTo>
                    <a:pt x="8358" y="11549"/>
                    <a:pt x="8546" y="11361"/>
                    <a:pt x="8546" y="11116"/>
                  </a:cubicBezTo>
                  <a:lnTo>
                    <a:pt x="8546" y="867"/>
                  </a:lnTo>
                  <a:cubicBezTo>
                    <a:pt x="8546" y="621"/>
                    <a:pt x="8358" y="434"/>
                    <a:pt x="8127" y="434"/>
                  </a:cubicBezTo>
                  <a:lnTo>
                    <a:pt x="6843" y="434"/>
                  </a:lnTo>
                  <a:cubicBezTo>
                    <a:pt x="6727" y="434"/>
                    <a:pt x="6626" y="347"/>
                    <a:pt x="6626" y="217"/>
                  </a:cubicBezTo>
                  <a:lnTo>
                    <a:pt x="6626" y="1"/>
                  </a:lnTo>
                  <a:lnTo>
                    <a:pt x="4923" y="1"/>
                  </a:lnTo>
                  <a:cubicBezTo>
                    <a:pt x="4923" y="426"/>
                    <a:pt x="4602" y="639"/>
                    <a:pt x="4280" y="639"/>
                  </a:cubicBezTo>
                  <a:cubicBezTo>
                    <a:pt x="3959" y="639"/>
                    <a:pt x="3638" y="426"/>
                    <a:pt x="3638" y="1"/>
                  </a:cubicBezTo>
                  <a:close/>
                </a:path>
              </a:pathLst>
            </a:custGeom>
            <a:solidFill>
              <a:srgbClr val="AABB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4" name="Google Shape;3284;p82"/>
            <p:cNvSpPr/>
            <p:nvPr/>
          </p:nvSpPr>
          <p:spPr>
            <a:xfrm>
              <a:off x="1446460" y="1560429"/>
              <a:ext cx="201724" cy="268704"/>
            </a:xfrm>
            <a:custGeom>
              <a:rect b="b" l="l" r="r" t="t"/>
              <a:pathLst>
                <a:path extrusionOk="0" h="10250" w="7695">
                  <a:moveTo>
                    <a:pt x="217" y="1"/>
                  </a:moveTo>
                  <a:cubicBezTo>
                    <a:pt x="101" y="1"/>
                    <a:pt x="0" y="102"/>
                    <a:pt x="0" y="217"/>
                  </a:cubicBezTo>
                  <a:lnTo>
                    <a:pt x="0" y="10033"/>
                  </a:lnTo>
                  <a:cubicBezTo>
                    <a:pt x="0" y="10149"/>
                    <a:pt x="101" y="10250"/>
                    <a:pt x="217" y="10250"/>
                  </a:cubicBezTo>
                  <a:lnTo>
                    <a:pt x="7478" y="10250"/>
                  </a:lnTo>
                  <a:cubicBezTo>
                    <a:pt x="7593" y="10250"/>
                    <a:pt x="7694" y="10149"/>
                    <a:pt x="7694" y="10033"/>
                  </a:cubicBezTo>
                  <a:lnTo>
                    <a:pt x="7694" y="217"/>
                  </a:lnTo>
                  <a:cubicBezTo>
                    <a:pt x="7694" y="102"/>
                    <a:pt x="7593" y="1"/>
                    <a:pt x="747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5" name="Google Shape;3285;p82"/>
            <p:cNvSpPr/>
            <p:nvPr/>
          </p:nvSpPr>
          <p:spPr>
            <a:xfrm>
              <a:off x="1496792" y="1515680"/>
              <a:ext cx="100692" cy="50464"/>
            </a:xfrm>
            <a:custGeom>
              <a:rect b="b" l="l" r="r" t="t"/>
              <a:pathLst>
                <a:path extrusionOk="0" h="1925" w="3841">
                  <a:moveTo>
                    <a:pt x="1922" y="527"/>
                  </a:moveTo>
                  <a:cubicBezTo>
                    <a:pt x="2085" y="527"/>
                    <a:pt x="2243" y="649"/>
                    <a:pt x="2252" y="842"/>
                  </a:cubicBezTo>
                  <a:cubicBezTo>
                    <a:pt x="2252" y="1013"/>
                    <a:pt x="2112" y="1170"/>
                    <a:pt x="1927" y="1173"/>
                  </a:cubicBezTo>
                  <a:lnTo>
                    <a:pt x="1927" y="1173"/>
                  </a:lnTo>
                  <a:cubicBezTo>
                    <a:pt x="1644" y="1168"/>
                    <a:pt x="1503" y="825"/>
                    <a:pt x="1689" y="625"/>
                  </a:cubicBezTo>
                  <a:cubicBezTo>
                    <a:pt x="1757" y="558"/>
                    <a:pt x="1840" y="527"/>
                    <a:pt x="1922" y="527"/>
                  </a:cubicBezTo>
                  <a:close/>
                  <a:moveTo>
                    <a:pt x="1926" y="1"/>
                  </a:moveTo>
                  <a:cubicBezTo>
                    <a:pt x="1639" y="1"/>
                    <a:pt x="1350" y="141"/>
                    <a:pt x="1184" y="423"/>
                  </a:cubicBezTo>
                  <a:lnTo>
                    <a:pt x="433" y="423"/>
                  </a:lnTo>
                  <a:cubicBezTo>
                    <a:pt x="202" y="423"/>
                    <a:pt x="15" y="611"/>
                    <a:pt x="0" y="842"/>
                  </a:cubicBezTo>
                  <a:lnTo>
                    <a:pt x="0" y="1693"/>
                  </a:lnTo>
                  <a:cubicBezTo>
                    <a:pt x="0" y="1823"/>
                    <a:pt x="87" y="1924"/>
                    <a:pt x="217" y="1924"/>
                  </a:cubicBezTo>
                  <a:lnTo>
                    <a:pt x="3638" y="1924"/>
                  </a:lnTo>
                  <a:cubicBezTo>
                    <a:pt x="3754" y="1924"/>
                    <a:pt x="3840" y="1823"/>
                    <a:pt x="3840" y="1708"/>
                  </a:cubicBezTo>
                  <a:lnTo>
                    <a:pt x="3840" y="842"/>
                  </a:lnTo>
                  <a:cubicBezTo>
                    <a:pt x="3840" y="611"/>
                    <a:pt x="3652" y="423"/>
                    <a:pt x="3422" y="423"/>
                  </a:cubicBezTo>
                  <a:lnTo>
                    <a:pt x="2656" y="423"/>
                  </a:lnTo>
                  <a:cubicBezTo>
                    <a:pt x="2498" y="141"/>
                    <a:pt x="2213" y="1"/>
                    <a:pt x="1926" y="1"/>
                  </a:cubicBezTo>
                  <a:close/>
                </a:path>
              </a:pathLst>
            </a:custGeom>
            <a:solidFill>
              <a:srgbClr val="E9ED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6" name="Google Shape;3286;p82"/>
            <p:cNvSpPr/>
            <p:nvPr/>
          </p:nvSpPr>
          <p:spPr>
            <a:xfrm>
              <a:off x="1477498" y="1669431"/>
              <a:ext cx="28024" cy="28024"/>
            </a:xfrm>
            <a:custGeom>
              <a:rect b="b" l="l" r="r" t="t"/>
              <a:pathLst>
                <a:path extrusionOk="0" h="1069" w="1069">
                  <a:moveTo>
                    <a:pt x="534" y="0"/>
                  </a:moveTo>
                  <a:cubicBezTo>
                    <a:pt x="231" y="0"/>
                    <a:pt x="0" y="245"/>
                    <a:pt x="0" y="534"/>
                  </a:cubicBezTo>
                  <a:cubicBezTo>
                    <a:pt x="0" y="837"/>
                    <a:pt x="231" y="1068"/>
                    <a:pt x="534" y="1068"/>
                  </a:cubicBezTo>
                  <a:cubicBezTo>
                    <a:pt x="823" y="1068"/>
                    <a:pt x="1068" y="837"/>
                    <a:pt x="1068" y="534"/>
                  </a:cubicBezTo>
                  <a:cubicBezTo>
                    <a:pt x="1068" y="245"/>
                    <a:pt x="823" y="0"/>
                    <a:pt x="534" y="0"/>
                  </a:cubicBezTo>
                  <a:close/>
                </a:path>
              </a:pathLst>
            </a:custGeom>
            <a:solidFill>
              <a:srgbClr val="ADBD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7" name="Google Shape;3287;p82"/>
            <p:cNvSpPr/>
            <p:nvPr/>
          </p:nvSpPr>
          <p:spPr>
            <a:xfrm>
              <a:off x="1477498" y="1719738"/>
              <a:ext cx="28024" cy="28050"/>
            </a:xfrm>
            <a:custGeom>
              <a:rect b="b" l="l" r="r" t="t"/>
              <a:pathLst>
                <a:path extrusionOk="0" h="1070" w="1069">
                  <a:moveTo>
                    <a:pt x="534" y="1"/>
                  </a:moveTo>
                  <a:cubicBezTo>
                    <a:pt x="231" y="1"/>
                    <a:pt x="0" y="246"/>
                    <a:pt x="0" y="535"/>
                  </a:cubicBezTo>
                  <a:cubicBezTo>
                    <a:pt x="0" y="838"/>
                    <a:pt x="231" y="1069"/>
                    <a:pt x="534" y="1069"/>
                  </a:cubicBezTo>
                  <a:cubicBezTo>
                    <a:pt x="823" y="1069"/>
                    <a:pt x="1068" y="838"/>
                    <a:pt x="1068" y="535"/>
                  </a:cubicBezTo>
                  <a:cubicBezTo>
                    <a:pt x="1068" y="246"/>
                    <a:pt x="823" y="1"/>
                    <a:pt x="534" y="1"/>
                  </a:cubicBezTo>
                  <a:close/>
                </a:path>
              </a:pathLst>
            </a:custGeom>
            <a:solidFill>
              <a:srgbClr val="ADBD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8" name="Google Shape;3288;p82"/>
            <p:cNvSpPr/>
            <p:nvPr/>
          </p:nvSpPr>
          <p:spPr>
            <a:xfrm>
              <a:off x="1477498" y="1770071"/>
              <a:ext cx="28024" cy="28050"/>
            </a:xfrm>
            <a:custGeom>
              <a:rect b="b" l="l" r="r" t="t"/>
              <a:pathLst>
                <a:path extrusionOk="0" h="1070" w="1069">
                  <a:moveTo>
                    <a:pt x="534" y="1"/>
                  </a:moveTo>
                  <a:cubicBezTo>
                    <a:pt x="231" y="1"/>
                    <a:pt x="0" y="246"/>
                    <a:pt x="0" y="535"/>
                  </a:cubicBezTo>
                  <a:cubicBezTo>
                    <a:pt x="0" y="838"/>
                    <a:pt x="231" y="1069"/>
                    <a:pt x="534" y="1069"/>
                  </a:cubicBezTo>
                  <a:cubicBezTo>
                    <a:pt x="823" y="1069"/>
                    <a:pt x="1068" y="838"/>
                    <a:pt x="1068" y="535"/>
                  </a:cubicBezTo>
                  <a:cubicBezTo>
                    <a:pt x="1068" y="246"/>
                    <a:pt x="823" y="1"/>
                    <a:pt x="534" y="1"/>
                  </a:cubicBezTo>
                  <a:close/>
                </a:path>
              </a:pathLst>
            </a:custGeom>
            <a:solidFill>
              <a:srgbClr val="ADBD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9" name="Google Shape;3289;p82"/>
            <p:cNvSpPr/>
            <p:nvPr/>
          </p:nvSpPr>
          <p:spPr>
            <a:xfrm>
              <a:off x="1517607" y="1666784"/>
              <a:ext cx="65118" cy="10984"/>
            </a:xfrm>
            <a:custGeom>
              <a:rect b="b" l="l" r="r" t="t"/>
              <a:pathLst>
                <a:path extrusionOk="0" h="419" w="2484">
                  <a:moveTo>
                    <a:pt x="275" y="0"/>
                  </a:moveTo>
                  <a:cubicBezTo>
                    <a:pt x="0" y="0"/>
                    <a:pt x="0" y="419"/>
                    <a:pt x="275" y="419"/>
                  </a:cubicBezTo>
                  <a:lnTo>
                    <a:pt x="2194" y="419"/>
                  </a:lnTo>
                  <a:cubicBezTo>
                    <a:pt x="2483" y="419"/>
                    <a:pt x="2483" y="0"/>
                    <a:pt x="2194" y="0"/>
                  </a:cubicBezTo>
                  <a:close/>
                </a:path>
              </a:pathLst>
            </a:custGeom>
            <a:solidFill>
              <a:srgbClr val="BCC9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0" name="Google Shape;3290;p82"/>
            <p:cNvSpPr/>
            <p:nvPr/>
          </p:nvSpPr>
          <p:spPr>
            <a:xfrm>
              <a:off x="1517607" y="1689093"/>
              <a:ext cx="104467" cy="11377"/>
            </a:xfrm>
            <a:custGeom>
              <a:rect b="b" l="l" r="r" t="t"/>
              <a:pathLst>
                <a:path extrusionOk="0" h="434" w="3985">
                  <a:moveTo>
                    <a:pt x="275" y="1"/>
                  </a:moveTo>
                  <a:cubicBezTo>
                    <a:pt x="0" y="1"/>
                    <a:pt x="0" y="434"/>
                    <a:pt x="275" y="434"/>
                  </a:cubicBezTo>
                  <a:lnTo>
                    <a:pt x="3696" y="434"/>
                  </a:lnTo>
                  <a:cubicBezTo>
                    <a:pt x="3984" y="434"/>
                    <a:pt x="3984" y="1"/>
                    <a:pt x="3696" y="1"/>
                  </a:cubicBezTo>
                  <a:close/>
                </a:path>
              </a:pathLst>
            </a:custGeom>
            <a:solidFill>
              <a:srgbClr val="E9ED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1" name="Google Shape;3291;p82"/>
            <p:cNvSpPr/>
            <p:nvPr/>
          </p:nvSpPr>
          <p:spPr>
            <a:xfrm>
              <a:off x="1517607" y="1717090"/>
              <a:ext cx="65118" cy="11377"/>
            </a:xfrm>
            <a:custGeom>
              <a:rect b="b" l="l" r="r" t="t"/>
              <a:pathLst>
                <a:path extrusionOk="0" h="434" w="2484">
                  <a:moveTo>
                    <a:pt x="275" y="1"/>
                  </a:moveTo>
                  <a:cubicBezTo>
                    <a:pt x="0" y="1"/>
                    <a:pt x="0" y="434"/>
                    <a:pt x="275" y="434"/>
                  </a:cubicBezTo>
                  <a:lnTo>
                    <a:pt x="2194" y="434"/>
                  </a:lnTo>
                  <a:cubicBezTo>
                    <a:pt x="2483" y="434"/>
                    <a:pt x="2483" y="1"/>
                    <a:pt x="2194" y="1"/>
                  </a:cubicBezTo>
                  <a:close/>
                </a:path>
              </a:pathLst>
            </a:custGeom>
            <a:solidFill>
              <a:srgbClr val="BCC9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2" name="Google Shape;3292;p82"/>
            <p:cNvSpPr/>
            <p:nvPr/>
          </p:nvSpPr>
          <p:spPr>
            <a:xfrm>
              <a:off x="1517607" y="1739425"/>
              <a:ext cx="104467" cy="11377"/>
            </a:xfrm>
            <a:custGeom>
              <a:rect b="b" l="l" r="r" t="t"/>
              <a:pathLst>
                <a:path extrusionOk="0" h="434" w="3985">
                  <a:moveTo>
                    <a:pt x="275" y="1"/>
                  </a:moveTo>
                  <a:cubicBezTo>
                    <a:pt x="0" y="1"/>
                    <a:pt x="0" y="434"/>
                    <a:pt x="275" y="434"/>
                  </a:cubicBezTo>
                  <a:lnTo>
                    <a:pt x="3696" y="434"/>
                  </a:lnTo>
                  <a:cubicBezTo>
                    <a:pt x="3984" y="434"/>
                    <a:pt x="3984" y="1"/>
                    <a:pt x="3696" y="1"/>
                  </a:cubicBezTo>
                  <a:close/>
                </a:path>
              </a:pathLst>
            </a:custGeom>
            <a:solidFill>
              <a:srgbClr val="E9ED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3" name="Google Shape;3293;p82"/>
            <p:cNvSpPr/>
            <p:nvPr/>
          </p:nvSpPr>
          <p:spPr>
            <a:xfrm>
              <a:off x="1517607" y="1767423"/>
              <a:ext cx="65118" cy="11377"/>
            </a:xfrm>
            <a:custGeom>
              <a:rect b="b" l="l" r="r" t="t"/>
              <a:pathLst>
                <a:path extrusionOk="0" h="434" w="2484">
                  <a:moveTo>
                    <a:pt x="275" y="1"/>
                  </a:moveTo>
                  <a:cubicBezTo>
                    <a:pt x="0" y="1"/>
                    <a:pt x="0" y="434"/>
                    <a:pt x="275" y="434"/>
                  </a:cubicBezTo>
                  <a:lnTo>
                    <a:pt x="2194" y="434"/>
                  </a:lnTo>
                  <a:cubicBezTo>
                    <a:pt x="2483" y="434"/>
                    <a:pt x="2483" y="1"/>
                    <a:pt x="2194" y="1"/>
                  </a:cubicBezTo>
                  <a:close/>
                </a:path>
              </a:pathLst>
            </a:custGeom>
            <a:solidFill>
              <a:srgbClr val="BCC9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4" name="Google Shape;3294;p82"/>
            <p:cNvSpPr/>
            <p:nvPr/>
          </p:nvSpPr>
          <p:spPr>
            <a:xfrm>
              <a:off x="1517607" y="1789758"/>
              <a:ext cx="104467" cy="11377"/>
            </a:xfrm>
            <a:custGeom>
              <a:rect b="b" l="l" r="r" t="t"/>
              <a:pathLst>
                <a:path extrusionOk="0" h="434" w="3985">
                  <a:moveTo>
                    <a:pt x="275" y="0"/>
                  </a:moveTo>
                  <a:cubicBezTo>
                    <a:pt x="0" y="0"/>
                    <a:pt x="0" y="434"/>
                    <a:pt x="275" y="434"/>
                  </a:cubicBezTo>
                  <a:lnTo>
                    <a:pt x="3696" y="434"/>
                  </a:lnTo>
                  <a:cubicBezTo>
                    <a:pt x="3984" y="434"/>
                    <a:pt x="3984" y="0"/>
                    <a:pt x="3696" y="0"/>
                  </a:cubicBezTo>
                  <a:close/>
                </a:path>
              </a:pathLst>
            </a:custGeom>
            <a:solidFill>
              <a:srgbClr val="E9ED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5" name="Google Shape;3295;p82"/>
            <p:cNvSpPr/>
            <p:nvPr/>
          </p:nvSpPr>
          <p:spPr>
            <a:xfrm>
              <a:off x="1517607" y="1582765"/>
              <a:ext cx="98778" cy="11377"/>
            </a:xfrm>
            <a:custGeom>
              <a:rect b="b" l="l" r="r" t="t"/>
              <a:pathLst>
                <a:path extrusionOk="0" h="434" w="3768">
                  <a:moveTo>
                    <a:pt x="275" y="0"/>
                  </a:moveTo>
                  <a:cubicBezTo>
                    <a:pt x="0" y="0"/>
                    <a:pt x="0" y="433"/>
                    <a:pt x="275" y="433"/>
                  </a:cubicBezTo>
                  <a:lnTo>
                    <a:pt x="3479" y="433"/>
                  </a:lnTo>
                  <a:cubicBezTo>
                    <a:pt x="3768" y="433"/>
                    <a:pt x="3768" y="0"/>
                    <a:pt x="3479" y="0"/>
                  </a:cubicBezTo>
                  <a:close/>
                </a:path>
              </a:pathLst>
            </a:custGeom>
            <a:solidFill>
              <a:srgbClr val="9AAA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6" name="Google Shape;3296;p82"/>
            <p:cNvSpPr/>
            <p:nvPr/>
          </p:nvSpPr>
          <p:spPr>
            <a:xfrm>
              <a:off x="1472570" y="1633097"/>
              <a:ext cx="149504" cy="11377"/>
            </a:xfrm>
            <a:custGeom>
              <a:rect b="b" l="l" r="r" t="t"/>
              <a:pathLst>
                <a:path extrusionOk="0" h="434" w="5703">
                  <a:moveTo>
                    <a:pt x="289" y="0"/>
                  </a:moveTo>
                  <a:cubicBezTo>
                    <a:pt x="0" y="0"/>
                    <a:pt x="0" y="433"/>
                    <a:pt x="289" y="433"/>
                  </a:cubicBezTo>
                  <a:lnTo>
                    <a:pt x="5414" y="433"/>
                  </a:lnTo>
                  <a:cubicBezTo>
                    <a:pt x="5702" y="433"/>
                    <a:pt x="5702" y="0"/>
                    <a:pt x="5414" y="0"/>
                  </a:cubicBezTo>
                  <a:close/>
                </a:path>
              </a:pathLst>
            </a:custGeom>
            <a:solidFill>
              <a:srgbClr val="E9ED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7" name="Google Shape;3297;p82"/>
            <p:cNvSpPr/>
            <p:nvPr/>
          </p:nvSpPr>
          <p:spPr>
            <a:xfrm>
              <a:off x="1517607" y="1605100"/>
              <a:ext cx="26136" cy="11377"/>
            </a:xfrm>
            <a:custGeom>
              <a:rect b="b" l="l" r="r" t="t"/>
              <a:pathLst>
                <a:path extrusionOk="0" h="434" w="997">
                  <a:moveTo>
                    <a:pt x="275" y="0"/>
                  </a:moveTo>
                  <a:cubicBezTo>
                    <a:pt x="0" y="0"/>
                    <a:pt x="0" y="433"/>
                    <a:pt x="275" y="433"/>
                  </a:cubicBezTo>
                  <a:lnTo>
                    <a:pt x="708" y="433"/>
                  </a:lnTo>
                  <a:cubicBezTo>
                    <a:pt x="996" y="433"/>
                    <a:pt x="996" y="0"/>
                    <a:pt x="708" y="0"/>
                  </a:cubicBezTo>
                  <a:close/>
                </a:path>
              </a:pathLst>
            </a:custGeom>
            <a:solidFill>
              <a:srgbClr val="7288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8" name="Google Shape;3298;p82"/>
            <p:cNvSpPr/>
            <p:nvPr/>
          </p:nvSpPr>
          <p:spPr>
            <a:xfrm>
              <a:off x="1550900" y="1605100"/>
              <a:ext cx="37487" cy="11377"/>
            </a:xfrm>
            <a:custGeom>
              <a:rect b="b" l="l" r="r" t="t"/>
              <a:pathLst>
                <a:path extrusionOk="0" h="434" w="1430">
                  <a:moveTo>
                    <a:pt x="289" y="0"/>
                  </a:moveTo>
                  <a:cubicBezTo>
                    <a:pt x="1" y="0"/>
                    <a:pt x="1" y="433"/>
                    <a:pt x="289" y="433"/>
                  </a:cubicBezTo>
                  <a:lnTo>
                    <a:pt x="1141" y="433"/>
                  </a:lnTo>
                  <a:cubicBezTo>
                    <a:pt x="1430" y="433"/>
                    <a:pt x="1430" y="0"/>
                    <a:pt x="1141" y="0"/>
                  </a:cubicBezTo>
                  <a:close/>
                </a:path>
              </a:pathLst>
            </a:custGeom>
            <a:solidFill>
              <a:srgbClr val="BCC9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9" name="Google Shape;3299;p82"/>
            <p:cNvSpPr/>
            <p:nvPr/>
          </p:nvSpPr>
          <p:spPr>
            <a:xfrm>
              <a:off x="1474457" y="1582765"/>
              <a:ext cx="33712" cy="33712"/>
            </a:xfrm>
            <a:custGeom>
              <a:rect b="b" l="l" r="r" t="t"/>
              <a:pathLst>
                <a:path extrusionOk="0" h="1286" w="1286">
                  <a:moveTo>
                    <a:pt x="217" y="0"/>
                  </a:moveTo>
                  <a:cubicBezTo>
                    <a:pt x="102" y="0"/>
                    <a:pt x="1" y="101"/>
                    <a:pt x="1" y="217"/>
                  </a:cubicBezTo>
                  <a:lnTo>
                    <a:pt x="1" y="1069"/>
                  </a:lnTo>
                  <a:cubicBezTo>
                    <a:pt x="1" y="1184"/>
                    <a:pt x="102" y="1285"/>
                    <a:pt x="217" y="1285"/>
                  </a:cubicBezTo>
                  <a:lnTo>
                    <a:pt x="1069" y="1285"/>
                  </a:lnTo>
                  <a:cubicBezTo>
                    <a:pt x="1184" y="1285"/>
                    <a:pt x="1285" y="1184"/>
                    <a:pt x="1285" y="1069"/>
                  </a:cubicBezTo>
                  <a:lnTo>
                    <a:pt x="1285" y="217"/>
                  </a:lnTo>
                  <a:cubicBezTo>
                    <a:pt x="1285" y="101"/>
                    <a:pt x="1184" y="0"/>
                    <a:pt x="1069" y="0"/>
                  </a:cubicBezTo>
                  <a:close/>
                </a:path>
              </a:pathLst>
            </a:custGeom>
            <a:solidFill>
              <a:srgbClr val="9AAA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0" name="Google Shape;3300;p82"/>
            <p:cNvSpPr/>
            <p:nvPr/>
          </p:nvSpPr>
          <p:spPr>
            <a:xfrm>
              <a:off x="1496792" y="1555134"/>
              <a:ext cx="100692" cy="11010"/>
            </a:xfrm>
            <a:custGeom>
              <a:rect b="b" l="l" r="r" t="t"/>
              <a:pathLst>
                <a:path extrusionOk="0" h="420" w="3841">
                  <a:moveTo>
                    <a:pt x="217" y="1"/>
                  </a:moveTo>
                  <a:cubicBezTo>
                    <a:pt x="101" y="1"/>
                    <a:pt x="0" y="87"/>
                    <a:pt x="0" y="203"/>
                  </a:cubicBezTo>
                  <a:cubicBezTo>
                    <a:pt x="0" y="318"/>
                    <a:pt x="101" y="419"/>
                    <a:pt x="217" y="419"/>
                  </a:cubicBezTo>
                  <a:lnTo>
                    <a:pt x="3638" y="419"/>
                  </a:lnTo>
                  <a:cubicBezTo>
                    <a:pt x="3754" y="419"/>
                    <a:pt x="3840" y="318"/>
                    <a:pt x="3840" y="203"/>
                  </a:cubicBezTo>
                  <a:cubicBezTo>
                    <a:pt x="3840" y="87"/>
                    <a:pt x="3754" y="1"/>
                    <a:pt x="3638" y="1"/>
                  </a:cubicBezTo>
                  <a:close/>
                </a:path>
              </a:pathLst>
            </a:custGeom>
            <a:solidFill>
              <a:srgbClr val="BCC9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1" name="Google Shape;3301;p82"/>
            <p:cNvSpPr/>
            <p:nvPr/>
          </p:nvSpPr>
          <p:spPr>
            <a:xfrm>
              <a:off x="1482794" y="1591075"/>
              <a:ext cx="17040" cy="17066"/>
            </a:xfrm>
            <a:custGeom>
              <a:rect b="b" l="l" r="r" t="t"/>
              <a:pathLst>
                <a:path extrusionOk="0" h="651" w="650">
                  <a:moveTo>
                    <a:pt x="332" y="1"/>
                  </a:moveTo>
                  <a:cubicBezTo>
                    <a:pt x="145" y="1"/>
                    <a:pt x="0" y="145"/>
                    <a:pt x="0" y="319"/>
                  </a:cubicBezTo>
                  <a:cubicBezTo>
                    <a:pt x="0" y="506"/>
                    <a:pt x="145" y="651"/>
                    <a:pt x="332" y="651"/>
                  </a:cubicBezTo>
                  <a:cubicBezTo>
                    <a:pt x="505" y="651"/>
                    <a:pt x="650" y="506"/>
                    <a:pt x="650" y="319"/>
                  </a:cubicBezTo>
                  <a:cubicBezTo>
                    <a:pt x="650" y="145"/>
                    <a:pt x="505" y="1"/>
                    <a:pt x="332" y="1"/>
                  </a:cubicBezTo>
                  <a:close/>
                </a:path>
              </a:pathLst>
            </a:custGeom>
            <a:solidFill>
              <a:srgbClr val="A8B9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02" name="Google Shape;3302;p82"/>
          <p:cNvGrpSpPr/>
          <p:nvPr/>
        </p:nvGrpSpPr>
        <p:grpSpPr>
          <a:xfrm>
            <a:off x="2319498" y="1512744"/>
            <a:ext cx="352697" cy="352723"/>
            <a:chOff x="2319498" y="1512744"/>
            <a:chExt cx="352697" cy="352723"/>
          </a:xfrm>
        </p:grpSpPr>
        <p:sp>
          <p:nvSpPr>
            <p:cNvPr id="3303" name="Google Shape;3303;p82"/>
            <p:cNvSpPr/>
            <p:nvPr/>
          </p:nvSpPr>
          <p:spPr>
            <a:xfrm>
              <a:off x="2319498" y="1512744"/>
              <a:ext cx="352697" cy="352723"/>
            </a:xfrm>
            <a:custGeom>
              <a:rect b="b" l="l" r="r" t="t"/>
              <a:pathLst>
                <a:path extrusionOk="0" h="13455" w="13454">
                  <a:moveTo>
                    <a:pt x="6727" y="1"/>
                  </a:moveTo>
                  <a:cubicBezTo>
                    <a:pt x="3017" y="1"/>
                    <a:pt x="0" y="3018"/>
                    <a:pt x="0" y="6728"/>
                  </a:cubicBezTo>
                  <a:cubicBezTo>
                    <a:pt x="0" y="10438"/>
                    <a:pt x="3017" y="13455"/>
                    <a:pt x="6727" y="13455"/>
                  </a:cubicBezTo>
                  <a:cubicBezTo>
                    <a:pt x="10437" y="13455"/>
                    <a:pt x="13454" y="10438"/>
                    <a:pt x="13454" y="6728"/>
                  </a:cubicBezTo>
                  <a:cubicBezTo>
                    <a:pt x="13454" y="3018"/>
                    <a:pt x="10437" y="1"/>
                    <a:pt x="6727" y="1"/>
                  </a:cubicBezTo>
                  <a:close/>
                </a:path>
              </a:pathLst>
            </a:custGeom>
            <a:solidFill>
              <a:srgbClr val="92A3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4" name="Google Shape;3304;p82"/>
            <p:cNvSpPr/>
            <p:nvPr/>
          </p:nvSpPr>
          <p:spPr>
            <a:xfrm>
              <a:off x="2345975" y="1539248"/>
              <a:ext cx="299742" cy="299742"/>
            </a:xfrm>
            <a:custGeom>
              <a:rect b="b" l="l" r="r" t="t"/>
              <a:pathLst>
                <a:path extrusionOk="0" h="11434" w="11434">
                  <a:moveTo>
                    <a:pt x="5717" y="0"/>
                  </a:moveTo>
                  <a:cubicBezTo>
                    <a:pt x="2556" y="0"/>
                    <a:pt x="0" y="2555"/>
                    <a:pt x="0" y="5717"/>
                  </a:cubicBezTo>
                  <a:cubicBezTo>
                    <a:pt x="0" y="8878"/>
                    <a:pt x="2556" y="11433"/>
                    <a:pt x="5717" y="11433"/>
                  </a:cubicBezTo>
                  <a:cubicBezTo>
                    <a:pt x="8878" y="11433"/>
                    <a:pt x="11433" y="8878"/>
                    <a:pt x="11433" y="5717"/>
                  </a:cubicBezTo>
                  <a:cubicBezTo>
                    <a:pt x="11433" y="2555"/>
                    <a:pt x="8878" y="0"/>
                    <a:pt x="5717" y="0"/>
                  </a:cubicBezTo>
                  <a:close/>
                </a:path>
              </a:pathLst>
            </a:custGeom>
            <a:solidFill>
              <a:srgbClr val="F6F7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5" name="Google Shape;3305;p82"/>
            <p:cNvSpPr/>
            <p:nvPr/>
          </p:nvSpPr>
          <p:spPr>
            <a:xfrm>
              <a:off x="2490524" y="1560534"/>
              <a:ext cx="11010" cy="133880"/>
            </a:xfrm>
            <a:custGeom>
              <a:rect b="b" l="l" r="r" t="t"/>
              <a:pathLst>
                <a:path extrusionOk="0" h="5107" w="420">
                  <a:moveTo>
                    <a:pt x="212" y="0"/>
                  </a:moveTo>
                  <a:cubicBezTo>
                    <a:pt x="116" y="0"/>
                    <a:pt x="22" y="62"/>
                    <a:pt x="15" y="184"/>
                  </a:cubicBezTo>
                  <a:lnTo>
                    <a:pt x="15" y="4905"/>
                  </a:lnTo>
                  <a:cubicBezTo>
                    <a:pt x="1" y="5020"/>
                    <a:pt x="102" y="5107"/>
                    <a:pt x="203" y="5107"/>
                  </a:cubicBezTo>
                  <a:cubicBezTo>
                    <a:pt x="318" y="5107"/>
                    <a:pt x="419" y="5020"/>
                    <a:pt x="419" y="4905"/>
                  </a:cubicBezTo>
                  <a:lnTo>
                    <a:pt x="419" y="184"/>
                  </a:lnTo>
                  <a:cubicBezTo>
                    <a:pt x="405" y="62"/>
                    <a:pt x="308" y="0"/>
                    <a:pt x="212" y="0"/>
                  </a:cubicBezTo>
                  <a:close/>
                </a:path>
              </a:pathLst>
            </a:custGeom>
            <a:solidFill>
              <a:srgbClr val="B3C2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6" name="Google Shape;3306;p82"/>
            <p:cNvSpPr/>
            <p:nvPr/>
          </p:nvSpPr>
          <p:spPr>
            <a:xfrm>
              <a:off x="2489397" y="1683771"/>
              <a:ext cx="137917" cy="10696"/>
            </a:xfrm>
            <a:custGeom>
              <a:rect b="b" l="l" r="r" t="t"/>
              <a:pathLst>
                <a:path extrusionOk="0" h="408" w="5261">
                  <a:moveTo>
                    <a:pt x="5006" y="0"/>
                  </a:moveTo>
                  <a:cubicBezTo>
                    <a:pt x="4998" y="0"/>
                    <a:pt x="4990" y="1"/>
                    <a:pt x="4981" y="2"/>
                  </a:cubicBezTo>
                  <a:lnTo>
                    <a:pt x="246" y="2"/>
                  </a:lnTo>
                  <a:cubicBezTo>
                    <a:pt x="1" y="30"/>
                    <a:pt x="1" y="391"/>
                    <a:pt x="246" y="406"/>
                  </a:cubicBezTo>
                  <a:lnTo>
                    <a:pt x="4981" y="406"/>
                  </a:lnTo>
                  <a:cubicBezTo>
                    <a:pt x="4990" y="407"/>
                    <a:pt x="4998" y="407"/>
                    <a:pt x="5006" y="407"/>
                  </a:cubicBezTo>
                  <a:cubicBezTo>
                    <a:pt x="5261" y="407"/>
                    <a:pt x="5261" y="0"/>
                    <a:pt x="5006" y="0"/>
                  </a:cubicBezTo>
                  <a:close/>
                </a:path>
              </a:pathLst>
            </a:custGeom>
            <a:solidFill>
              <a:srgbClr val="B3C2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7" name="Google Shape;3307;p82"/>
            <p:cNvSpPr/>
            <p:nvPr/>
          </p:nvSpPr>
          <p:spPr>
            <a:xfrm>
              <a:off x="2383069" y="1576316"/>
              <a:ext cx="280422" cy="262753"/>
            </a:xfrm>
            <a:custGeom>
              <a:rect b="b" l="l" r="r" t="t"/>
              <a:pathLst>
                <a:path extrusionOk="0" h="10023" w="10697">
                  <a:moveTo>
                    <a:pt x="8070" y="1"/>
                  </a:moveTo>
                  <a:lnTo>
                    <a:pt x="8070" y="1"/>
                  </a:lnTo>
                  <a:cubicBezTo>
                    <a:pt x="10033" y="2253"/>
                    <a:pt x="9917" y="5674"/>
                    <a:pt x="7795" y="7796"/>
                  </a:cubicBezTo>
                  <a:cubicBezTo>
                    <a:pt x="6686" y="8906"/>
                    <a:pt x="5225" y="9467"/>
                    <a:pt x="3760" y="9467"/>
                  </a:cubicBezTo>
                  <a:cubicBezTo>
                    <a:pt x="2422" y="9467"/>
                    <a:pt x="1082" y="8999"/>
                    <a:pt x="0" y="8056"/>
                  </a:cubicBezTo>
                  <a:lnTo>
                    <a:pt x="0" y="8056"/>
                  </a:lnTo>
                  <a:cubicBezTo>
                    <a:pt x="1131" y="9360"/>
                    <a:pt x="2719" y="10023"/>
                    <a:pt x="4311" y="10023"/>
                  </a:cubicBezTo>
                  <a:cubicBezTo>
                    <a:pt x="5767" y="10023"/>
                    <a:pt x="7227" y="9469"/>
                    <a:pt x="8344" y="8345"/>
                  </a:cubicBezTo>
                  <a:cubicBezTo>
                    <a:pt x="10697" y="6006"/>
                    <a:pt x="10567" y="2166"/>
                    <a:pt x="8070" y="1"/>
                  </a:cubicBezTo>
                  <a:close/>
                </a:path>
              </a:pathLst>
            </a:custGeom>
            <a:solidFill>
              <a:srgbClr val="E4EA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8" name="Google Shape;3308;p82"/>
            <p:cNvSpPr/>
            <p:nvPr/>
          </p:nvSpPr>
          <p:spPr>
            <a:xfrm>
              <a:off x="2365662" y="1683771"/>
              <a:ext cx="21732" cy="10696"/>
            </a:xfrm>
            <a:custGeom>
              <a:rect b="b" l="l" r="r" t="t"/>
              <a:pathLst>
                <a:path extrusionOk="0" h="408" w="829">
                  <a:moveTo>
                    <a:pt x="561" y="0"/>
                  </a:moveTo>
                  <a:cubicBezTo>
                    <a:pt x="552" y="0"/>
                    <a:pt x="543" y="1"/>
                    <a:pt x="534" y="2"/>
                  </a:cubicBezTo>
                  <a:lnTo>
                    <a:pt x="246" y="2"/>
                  </a:lnTo>
                  <a:cubicBezTo>
                    <a:pt x="0" y="30"/>
                    <a:pt x="0" y="391"/>
                    <a:pt x="246" y="406"/>
                  </a:cubicBezTo>
                  <a:lnTo>
                    <a:pt x="534" y="406"/>
                  </a:lnTo>
                  <a:cubicBezTo>
                    <a:pt x="543" y="407"/>
                    <a:pt x="552" y="407"/>
                    <a:pt x="561" y="407"/>
                  </a:cubicBezTo>
                  <a:cubicBezTo>
                    <a:pt x="828" y="407"/>
                    <a:pt x="828" y="0"/>
                    <a:pt x="561" y="0"/>
                  </a:cubicBezTo>
                  <a:close/>
                </a:path>
              </a:pathLst>
            </a:custGeom>
            <a:solidFill>
              <a:srgbClr val="93AA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9" name="Google Shape;3309;p82"/>
            <p:cNvSpPr/>
            <p:nvPr/>
          </p:nvSpPr>
          <p:spPr>
            <a:xfrm>
              <a:off x="2490524" y="1799589"/>
              <a:ext cx="11377" cy="18613"/>
            </a:xfrm>
            <a:custGeom>
              <a:rect b="b" l="l" r="r" t="t"/>
              <a:pathLst>
                <a:path extrusionOk="0" h="710" w="434">
                  <a:moveTo>
                    <a:pt x="217" y="1"/>
                  </a:moveTo>
                  <a:cubicBezTo>
                    <a:pt x="109" y="1"/>
                    <a:pt x="1" y="73"/>
                    <a:pt x="15" y="217"/>
                  </a:cubicBezTo>
                  <a:lnTo>
                    <a:pt x="15" y="506"/>
                  </a:lnTo>
                  <a:cubicBezTo>
                    <a:pt x="1" y="622"/>
                    <a:pt x="102" y="708"/>
                    <a:pt x="203" y="708"/>
                  </a:cubicBezTo>
                  <a:cubicBezTo>
                    <a:pt x="210" y="709"/>
                    <a:pt x="218" y="710"/>
                    <a:pt x="225" y="710"/>
                  </a:cubicBezTo>
                  <a:cubicBezTo>
                    <a:pt x="331" y="710"/>
                    <a:pt x="419" y="615"/>
                    <a:pt x="419" y="520"/>
                  </a:cubicBezTo>
                  <a:lnTo>
                    <a:pt x="419" y="217"/>
                  </a:lnTo>
                  <a:cubicBezTo>
                    <a:pt x="434" y="73"/>
                    <a:pt x="326" y="1"/>
                    <a:pt x="217" y="1"/>
                  </a:cubicBezTo>
                  <a:close/>
                </a:path>
              </a:pathLst>
            </a:custGeom>
            <a:solidFill>
              <a:srgbClr val="93AA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0" name="Google Shape;3310;p82"/>
            <p:cNvSpPr/>
            <p:nvPr/>
          </p:nvSpPr>
          <p:spPr>
            <a:xfrm>
              <a:off x="2401393" y="1596554"/>
              <a:ext cx="19163" cy="15755"/>
            </a:xfrm>
            <a:custGeom>
              <a:rect b="b" l="l" r="r" t="t"/>
              <a:pathLst>
                <a:path extrusionOk="0" h="601" w="731">
                  <a:moveTo>
                    <a:pt x="268" y="1"/>
                  </a:moveTo>
                  <a:cubicBezTo>
                    <a:pt x="121" y="1"/>
                    <a:pt x="1" y="184"/>
                    <a:pt x="124" y="340"/>
                  </a:cubicBezTo>
                  <a:lnTo>
                    <a:pt x="326" y="543"/>
                  </a:lnTo>
                  <a:cubicBezTo>
                    <a:pt x="369" y="571"/>
                    <a:pt x="413" y="600"/>
                    <a:pt x="470" y="600"/>
                  </a:cubicBezTo>
                  <a:cubicBezTo>
                    <a:pt x="644" y="600"/>
                    <a:pt x="730" y="384"/>
                    <a:pt x="615" y="254"/>
                  </a:cubicBezTo>
                  <a:lnTo>
                    <a:pt x="398" y="52"/>
                  </a:lnTo>
                  <a:cubicBezTo>
                    <a:pt x="356" y="16"/>
                    <a:pt x="311" y="1"/>
                    <a:pt x="268" y="1"/>
                  </a:cubicBezTo>
                  <a:close/>
                </a:path>
              </a:pathLst>
            </a:custGeom>
            <a:solidFill>
              <a:srgbClr val="93AA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1" name="Google Shape;3311;p82"/>
            <p:cNvSpPr/>
            <p:nvPr/>
          </p:nvSpPr>
          <p:spPr>
            <a:xfrm>
              <a:off x="2569563" y="1765378"/>
              <a:ext cx="20893" cy="16830"/>
            </a:xfrm>
            <a:custGeom>
              <a:rect b="b" l="l" r="r" t="t"/>
              <a:pathLst>
                <a:path extrusionOk="0" h="642" w="797">
                  <a:moveTo>
                    <a:pt x="313" y="0"/>
                  </a:moveTo>
                  <a:cubicBezTo>
                    <a:pt x="149" y="0"/>
                    <a:pt x="1" y="225"/>
                    <a:pt x="176" y="368"/>
                  </a:cubicBezTo>
                  <a:lnTo>
                    <a:pt x="393" y="584"/>
                  </a:lnTo>
                  <a:cubicBezTo>
                    <a:pt x="421" y="613"/>
                    <a:pt x="479" y="642"/>
                    <a:pt x="537" y="642"/>
                  </a:cubicBezTo>
                  <a:cubicBezTo>
                    <a:pt x="710" y="642"/>
                    <a:pt x="797" y="425"/>
                    <a:pt x="681" y="295"/>
                  </a:cubicBezTo>
                  <a:lnTo>
                    <a:pt x="465" y="79"/>
                  </a:lnTo>
                  <a:cubicBezTo>
                    <a:pt x="419" y="23"/>
                    <a:pt x="366" y="0"/>
                    <a:pt x="313" y="0"/>
                  </a:cubicBezTo>
                  <a:close/>
                </a:path>
              </a:pathLst>
            </a:custGeom>
            <a:solidFill>
              <a:srgbClr val="93AA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2" name="Google Shape;3312;p82"/>
            <p:cNvSpPr/>
            <p:nvPr/>
          </p:nvSpPr>
          <p:spPr>
            <a:xfrm>
              <a:off x="2571136" y="1595610"/>
              <a:ext cx="20841" cy="16699"/>
            </a:xfrm>
            <a:custGeom>
              <a:rect b="b" l="l" r="r" t="t"/>
              <a:pathLst>
                <a:path extrusionOk="0" h="637" w="795">
                  <a:moveTo>
                    <a:pt x="491" y="1"/>
                  </a:moveTo>
                  <a:cubicBezTo>
                    <a:pt x="436" y="1"/>
                    <a:pt x="380" y="26"/>
                    <a:pt x="333" y="88"/>
                  </a:cubicBezTo>
                  <a:lnTo>
                    <a:pt x="116" y="290"/>
                  </a:lnTo>
                  <a:cubicBezTo>
                    <a:pt x="1" y="420"/>
                    <a:pt x="87" y="636"/>
                    <a:pt x="260" y="636"/>
                  </a:cubicBezTo>
                  <a:cubicBezTo>
                    <a:pt x="318" y="636"/>
                    <a:pt x="376" y="607"/>
                    <a:pt x="405" y="579"/>
                  </a:cubicBezTo>
                  <a:lnTo>
                    <a:pt x="621" y="362"/>
                  </a:lnTo>
                  <a:cubicBezTo>
                    <a:pt x="794" y="222"/>
                    <a:pt x="652" y="1"/>
                    <a:pt x="491" y="1"/>
                  </a:cubicBezTo>
                  <a:close/>
                </a:path>
              </a:pathLst>
            </a:custGeom>
            <a:solidFill>
              <a:srgbClr val="93AA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3" name="Google Shape;3313;p82"/>
            <p:cNvSpPr/>
            <p:nvPr/>
          </p:nvSpPr>
          <p:spPr>
            <a:xfrm>
              <a:off x="2401236" y="1766296"/>
              <a:ext cx="19583" cy="15913"/>
            </a:xfrm>
            <a:custGeom>
              <a:rect b="b" l="l" r="r" t="t"/>
              <a:pathLst>
                <a:path extrusionOk="0" h="607" w="747">
                  <a:moveTo>
                    <a:pt x="456" y="0"/>
                  </a:moveTo>
                  <a:cubicBezTo>
                    <a:pt x="414" y="0"/>
                    <a:pt x="372" y="13"/>
                    <a:pt x="332" y="44"/>
                  </a:cubicBezTo>
                  <a:lnTo>
                    <a:pt x="130" y="260"/>
                  </a:lnTo>
                  <a:cubicBezTo>
                    <a:pt x="0" y="390"/>
                    <a:pt x="87" y="607"/>
                    <a:pt x="274" y="607"/>
                  </a:cubicBezTo>
                  <a:cubicBezTo>
                    <a:pt x="318" y="607"/>
                    <a:pt x="375" y="578"/>
                    <a:pt x="404" y="549"/>
                  </a:cubicBezTo>
                  <a:lnTo>
                    <a:pt x="621" y="333"/>
                  </a:lnTo>
                  <a:cubicBezTo>
                    <a:pt x="746" y="184"/>
                    <a:pt x="611" y="0"/>
                    <a:pt x="456" y="0"/>
                  </a:cubicBezTo>
                  <a:close/>
                </a:path>
              </a:pathLst>
            </a:custGeom>
            <a:solidFill>
              <a:srgbClr val="93AA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4" name="Google Shape;3314;p82"/>
            <p:cNvSpPr/>
            <p:nvPr/>
          </p:nvSpPr>
          <p:spPr>
            <a:xfrm>
              <a:off x="2373160" y="1634985"/>
              <a:ext cx="23174" cy="14025"/>
            </a:xfrm>
            <a:custGeom>
              <a:rect b="b" l="l" r="r" t="t"/>
              <a:pathLst>
                <a:path extrusionOk="0" h="535" w="884">
                  <a:moveTo>
                    <a:pt x="303" y="0"/>
                  </a:moveTo>
                  <a:cubicBezTo>
                    <a:pt x="104" y="0"/>
                    <a:pt x="0" y="330"/>
                    <a:pt x="248" y="405"/>
                  </a:cubicBezTo>
                  <a:lnTo>
                    <a:pt x="523" y="520"/>
                  </a:lnTo>
                  <a:cubicBezTo>
                    <a:pt x="551" y="520"/>
                    <a:pt x="566" y="535"/>
                    <a:pt x="595" y="535"/>
                  </a:cubicBezTo>
                  <a:cubicBezTo>
                    <a:pt x="811" y="535"/>
                    <a:pt x="883" y="231"/>
                    <a:pt x="681" y="145"/>
                  </a:cubicBezTo>
                  <a:lnTo>
                    <a:pt x="407" y="29"/>
                  </a:lnTo>
                  <a:cubicBezTo>
                    <a:pt x="370" y="9"/>
                    <a:pt x="335" y="0"/>
                    <a:pt x="303" y="0"/>
                  </a:cubicBezTo>
                  <a:close/>
                </a:path>
              </a:pathLst>
            </a:custGeom>
            <a:solidFill>
              <a:srgbClr val="93AA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5" name="Google Shape;3315;p82"/>
            <p:cNvSpPr/>
            <p:nvPr/>
          </p:nvSpPr>
          <p:spPr>
            <a:xfrm>
              <a:off x="2595516" y="1729333"/>
              <a:ext cx="21811" cy="13527"/>
            </a:xfrm>
            <a:custGeom>
              <a:rect b="b" l="l" r="r" t="t"/>
              <a:pathLst>
                <a:path extrusionOk="0" h="516" w="832">
                  <a:moveTo>
                    <a:pt x="291" y="0"/>
                  </a:moveTo>
                  <a:cubicBezTo>
                    <a:pt x="100" y="0"/>
                    <a:pt x="1" y="281"/>
                    <a:pt x="197" y="386"/>
                  </a:cubicBezTo>
                  <a:lnTo>
                    <a:pt x="471" y="501"/>
                  </a:lnTo>
                  <a:cubicBezTo>
                    <a:pt x="500" y="516"/>
                    <a:pt x="529" y="516"/>
                    <a:pt x="557" y="516"/>
                  </a:cubicBezTo>
                  <a:cubicBezTo>
                    <a:pt x="774" y="516"/>
                    <a:pt x="832" y="212"/>
                    <a:pt x="630" y="126"/>
                  </a:cubicBezTo>
                  <a:lnTo>
                    <a:pt x="355" y="10"/>
                  </a:lnTo>
                  <a:cubicBezTo>
                    <a:pt x="333" y="3"/>
                    <a:pt x="312" y="0"/>
                    <a:pt x="291" y="0"/>
                  </a:cubicBezTo>
                  <a:close/>
                </a:path>
              </a:pathLst>
            </a:custGeom>
            <a:solidFill>
              <a:srgbClr val="93AA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6" name="Google Shape;3316;p82"/>
            <p:cNvSpPr/>
            <p:nvPr/>
          </p:nvSpPr>
          <p:spPr>
            <a:xfrm>
              <a:off x="2535195" y="1570129"/>
              <a:ext cx="15650" cy="17197"/>
            </a:xfrm>
            <a:custGeom>
              <a:rect b="b" l="l" r="r" t="t"/>
              <a:pathLst>
                <a:path extrusionOk="0" h="656" w="597">
                  <a:moveTo>
                    <a:pt x="345" y="1"/>
                  </a:moveTo>
                  <a:cubicBezTo>
                    <a:pt x="279" y="1"/>
                    <a:pt x="213" y="32"/>
                    <a:pt x="173" y="107"/>
                  </a:cubicBezTo>
                  <a:lnTo>
                    <a:pt x="58" y="381"/>
                  </a:lnTo>
                  <a:cubicBezTo>
                    <a:pt x="0" y="511"/>
                    <a:pt x="87" y="656"/>
                    <a:pt x="231" y="656"/>
                  </a:cubicBezTo>
                  <a:lnTo>
                    <a:pt x="246" y="656"/>
                  </a:lnTo>
                  <a:cubicBezTo>
                    <a:pt x="332" y="656"/>
                    <a:pt x="390" y="612"/>
                    <a:pt x="433" y="540"/>
                  </a:cubicBezTo>
                  <a:lnTo>
                    <a:pt x="549" y="266"/>
                  </a:lnTo>
                  <a:cubicBezTo>
                    <a:pt x="596" y="115"/>
                    <a:pt x="470" y="1"/>
                    <a:pt x="345" y="1"/>
                  </a:cubicBezTo>
                  <a:close/>
                </a:path>
              </a:pathLst>
            </a:custGeom>
            <a:solidFill>
              <a:srgbClr val="93AA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7" name="Google Shape;3317;p82"/>
            <p:cNvSpPr/>
            <p:nvPr/>
          </p:nvSpPr>
          <p:spPr>
            <a:xfrm>
              <a:off x="2441345" y="1790099"/>
              <a:ext cx="16463" cy="18219"/>
            </a:xfrm>
            <a:custGeom>
              <a:rect b="b" l="l" r="r" t="t"/>
              <a:pathLst>
                <a:path extrusionOk="0" h="695" w="628">
                  <a:moveTo>
                    <a:pt x="349" y="1"/>
                  </a:moveTo>
                  <a:cubicBezTo>
                    <a:pt x="272" y="1"/>
                    <a:pt x="195" y="43"/>
                    <a:pt x="159" y="146"/>
                  </a:cubicBezTo>
                  <a:lnTo>
                    <a:pt x="58" y="421"/>
                  </a:lnTo>
                  <a:cubicBezTo>
                    <a:pt x="0" y="550"/>
                    <a:pt x="87" y="695"/>
                    <a:pt x="231" y="695"/>
                  </a:cubicBezTo>
                  <a:lnTo>
                    <a:pt x="246" y="695"/>
                  </a:lnTo>
                  <a:cubicBezTo>
                    <a:pt x="318" y="695"/>
                    <a:pt x="390" y="652"/>
                    <a:pt x="419" y="579"/>
                  </a:cubicBezTo>
                  <a:lnTo>
                    <a:pt x="534" y="305"/>
                  </a:lnTo>
                  <a:cubicBezTo>
                    <a:pt x="627" y="138"/>
                    <a:pt x="487" y="1"/>
                    <a:pt x="349" y="1"/>
                  </a:cubicBezTo>
                  <a:close/>
                </a:path>
              </a:pathLst>
            </a:custGeom>
            <a:solidFill>
              <a:srgbClr val="93AA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8" name="Google Shape;3318;p82"/>
            <p:cNvSpPr/>
            <p:nvPr/>
          </p:nvSpPr>
          <p:spPr>
            <a:xfrm>
              <a:off x="2443521" y="1569290"/>
              <a:ext cx="15624" cy="17276"/>
            </a:xfrm>
            <a:custGeom>
              <a:rect b="b" l="l" r="r" t="t"/>
              <a:pathLst>
                <a:path extrusionOk="0" h="659" w="596">
                  <a:moveTo>
                    <a:pt x="252" y="0"/>
                  </a:moveTo>
                  <a:cubicBezTo>
                    <a:pt x="128" y="0"/>
                    <a:pt x="1" y="111"/>
                    <a:pt x="47" y="269"/>
                  </a:cubicBezTo>
                  <a:lnTo>
                    <a:pt x="163" y="529"/>
                  </a:lnTo>
                  <a:cubicBezTo>
                    <a:pt x="191" y="601"/>
                    <a:pt x="264" y="659"/>
                    <a:pt x="336" y="659"/>
                  </a:cubicBezTo>
                  <a:lnTo>
                    <a:pt x="350" y="659"/>
                  </a:lnTo>
                  <a:cubicBezTo>
                    <a:pt x="495" y="659"/>
                    <a:pt x="596" y="514"/>
                    <a:pt x="538" y="384"/>
                  </a:cubicBezTo>
                  <a:lnTo>
                    <a:pt x="422" y="110"/>
                  </a:lnTo>
                  <a:cubicBezTo>
                    <a:pt x="387" y="33"/>
                    <a:pt x="320" y="0"/>
                    <a:pt x="252" y="0"/>
                  </a:cubicBezTo>
                  <a:close/>
                </a:path>
              </a:pathLst>
            </a:custGeom>
            <a:solidFill>
              <a:srgbClr val="93AA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9" name="Google Shape;3319;p82"/>
            <p:cNvSpPr/>
            <p:nvPr/>
          </p:nvSpPr>
          <p:spPr>
            <a:xfrm>
              <a:off x="2532416" y="1791121"/>
              <a:ext cx="16411" cy="18351"/>
            </a:xfrm>
            <a:custGeom>
              <a:rect b="b" l="l" r="r" t="t"/>
              <a:pathLst>
                <a:path extrusionOk="0" h="700" w="626">
                  <a:moveTo>
                    <a:pt x="277" y="1"/>
                  </a:moveTo>
                  <a:cubicBezTo>
                    <a:pt x="140" y="1"/>
                    <a:pt x="0" y="131"/>
                    <a:pt x="92" y="295"/>
                  </a:cubicBezTo>
                  <a:lnTo>
                    <a:pt x="193" y="569"/>
                  </a:lnTo>
                  <a:cubicBezTo>
                    <a:pt x="222" y="641"/>
                    <a:pt x="294" y="699"/>
                    <a:pt x="380" y="699"/>
                  </a:cubicBezTo>
                  <a:lnTo>
                    <a:pt x="395" y="699"/>
                  </a:lnTo>
                  <a:cubicBezTo>
                    <a:pt x="525" y="685"/>
                    <a:pt x="626" y="555"/>
                    <a:pt x="568" y="425"/>
                  </a:cubicBezTo>
                  <a:lnTo>
                    <a:pt x="467" y="151"/>
                  </a:lnTo>
                  <a:cubicBezTo>
                    <a:pt x="435" y="45"/>
                    <a:pt x="357" y="1"/>
                    <a:pt x="277" y="1"/>
                  </a:cubicBezTo>
                  <a:close/>
                </a:path>
              </a:pathLst>
            </a:custGeom>
            <a:solidFill>
              <a:srgbClr val="93AA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0" name="Google Shape;3320;p82"/>
            <p:cNvSpPr/>
            <p:nvPr/>
          </p:nvSpPr>
          <p:spPr>
            <a:xfrm>
              <a:off x="2596486" y="1637370"/>
              <a:ext cx="21785" cy="13527"/>
            </a:xfrm>
            <a:custGeom>
              <a:rect b="b" l="l" r="r" t="t"/>
              <a:pathLst>
                <a:path extrusionOk="0" h="516" w="831">
                  <a:moveTo>
                    <a:pt x="539" y="1"/>
                  </a:moveTo>
                  <a:cubicBezTo>
                    <a:pt x="519" y="1"/>
                    <a:pt x="499" y="4"/>
                    <a:pt x="477" y="10"/>
                  </a:cubicBezTo>
                  <a:lnTo>
                    <a:pt x="203" y="126"/>
                  </a:lnTo>
                  <a:cubicBezTo>
                    <a:pt x="1" y="213"/>
                    <a:pt x="59" y="516"/>
                    <a:pt x="275" y="516"/>
                  </a:cubicBezTo>
                  <a:cubicBezTo>
                    <a:pt x="304" y="516"/>
                    <a:pt x="333" y="516"/>
                    <a:pt x="347" y="501"/>
                  </a:cubicBezTo>
                  <a:lnTo>
                    <a:pt x="621" y="400"/>
                  </a:lnTo>
                  <a:cubicBezTo>
                    <a:pt x="831" y="295"/>
                    <a:pt x="732" y="1"/>
                    <a:pt x="539" y="1"/>
                  </a:cubicBezTo>
                  <a:close/>
                </a:path>
              </a:pathLst>
            </a:custGeom>
            <a:solidFill>
              <a:srgbClr val="93AA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1" name="Google Shape;3321;p82"/>
            <p:cNvSpPr/>
            <p:nvPr/>
          </p:nvSpPr>
          <p:spPr>
            <a:xfrm>
              <a:off x="2373606" y="1727052"/>
              <a:ext cx="22859" cy="13920"/>
            </a:xfrm>
            <a:custGeom>
              <a:rect b="b" l="l" r="r" t="t"/>
              <a:pathLst>
                <a:path extrusionOk="0" h="531" w="872">
                  <a:moveTo>
                    <a:pt x="575" y="0"/>
                  </a:moveTo>
                  <a:cubicBezTo>
                    <a:pt x="544" y="0"/>
                    <a:pt x="511" y="8"/>
                    <a:pt x="477" y="25"/>
                  </a:cubicBezTo>
                  <a:lnTo>
                    <a:pt x="202" y="141"/>
                  </a:lnTo>
                  <a:cubicBezTo>
                    <a:pt x="0" y="213"/>
                    <a:pt x="58" y="516"/>
                    <a:pt x="289" y="530"/>
                  </a:cubicBezTo>
                  <a:cubicBezTo>
                    <a:pt x="303" y="530"/>
                    <a:pt x="332" y="516"/>
                    <a:pt x="361" y="516"/>
                  </a:cubicBezTo>
                  <a:lnTo>
                    <a:pt x="621" y="400"/>
                  </a:lnTo>
                  <a:cubicBezTo>
                    <a:pt x="871" y="325"/>
                    <a:pt x="774" y="0"/>
                    <a:pt x="575" y="0"/>
                  </a:cubicBezTo>
                  <a:close/>
                </a:path>
              </a:pathLst>
            </a:custGeom>
            <a:solidFill>
              <a:srgbClr val="93AA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22" name="Google Shape;3322;p82"/>
          <p:cNvGrpSpPr/>
          <p:nvPr/>
        </p:nvGrpSpPr>
        <p:grpSpPr>
          <a:xfrm>
            <a:off x="4236601" y="1512666"/>
            <a:ext cx="312981" cy="352697"/>
            <a:chOff x="4236601" y="1512666"/>
            <a:chExt cx="312981" cy="352697"/>
          </a:xfrm>
        </p:grpSpPr>
        <p:sp>
          <p:nvSpPr>
            <p:cNvPr id="3323" name="Google Shape;3323;p82"/>
            <p:cNvSpPr/>
            <p:nvPr/>
          </p:nvSpPr>
          <p:spPr>
            <a:xfrm>
              <a:off x="4236601" y="1512666"/>
              <a:ext cx="312981" cy="352697"/>
            </a:xfrm>
            <a:custGeom>
              <a:rect b="b" l="l" r="r" t="t"/>
              <a:pathLst>
                <a:path extrusionOk="0" h="13454" w="11939">
                  <a:moveTo>
                    <a:pt x="5969" y="0"/>
                  </a:moveTo>
                  <a:cubicBezTo>
                    <a:pt x="5933" y="0"/>
                    <a:pt x="5897" y="11"/>
                    <a:pt x="5861" y="33"/>
                  </a:cubicBezTo>
                  <a:cubicBezTo>
                    <a:pt x="5832" y="47"/>
                    <a:pt x="2743" y="1895"/>
                    <a:pt x="404" y="1895"/>
                  </a:cubicBezTo>
                  <a:cubicBezTo>
                    <a:pt x="303" y="1895"/>
                    <a:pt x="217" y="1967"/>
                    <a:pt x="202" y="2068"/>
                  </a:cubicBezTo>
                  <a:cubicBezTo>
                    <a:pt x="0" y="3656"/>
                    <a:pt x="58" y="5273"/>
                    <a:pt x="390" y="6846"/>
                  </a:cubicBezTo>
                  <a:cubicBezTo>
                    <a:pt x="650" y="8218"/>
                    <a:pt x="1198" y="9517"/>
                    <a:pt x="2007" y="10657"/>
                  </a:cubicBezTo>
                  <a:cubicBezTo>
                    <a:pt x="2988" y="11971"/>
                    <a:pt x="4345" y="12952"/>
                    <a:pt x="5919" y="13443"/>
                  </a:cubicBezTo>
                  <a:cubicBezTo>
                    <a:pt x="5933" y="13450"/>
                    <a:pt x="5951" y="13454"/>
                    <a:pt x="5971" y="13454"/>
                  </a:cubicBezTo>
                  <a:cubicBezTo>
                    <a:pt x="5991" y="13454"/>
                    <a:pt x="6012" y="13450"/>
                    <a:pt x="6034" y="13443"/>
                  </a:cubicBezTo>
                  <a:cubicBezTo>
                    <a:pt x="7608" y="12952"/>
                    <a:pt x="8964" y="11971"/>
                    <a:pt x="9946" y="10657"/>
                  </a:cubicBezTo>
                  <a:cubicBezTo>
                    <a:pt x="10754" y="9517"/>
                    <a:pt x="11303" y="8218"/>
                    <a:pt x="11563" y="6846"/>
                  </a:cubicBezTo>
                  <a:cubicBezTo>
                    <a:pt x="11880" y="5273"/>
                    <a:pt x="11938" y="3656"/>
                    <a:pt x="11736" y="2068"/>
                  </a:cubicBezTo>
                  <a:cubicBezTo>
                    <a:pt x="11722" y="1967"/>
                    <a:pt x="11635" y="1895"/>
                    <a:pt x="11534" y="1895"/>
                  </a:cubicBezTo>
                  <a:cubicBezTo>
                    <a:pt x="9195" y="1895"/>
                    <a:pt x="6106" y="47"/>
                    <a:pt x="6077" y="33"/>
                  </a:cubicBezTo>
                  <a:cubicBezTo>
                    <a:pt x="6041" y="11"/>
                    <a:pt x="6005" y="0"/>
                    <a:pt x="596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4" name="Google Shape;3324;p82"/>
            <p:cNvSpPr/>
            <p:nvPr/>
          </p:nvSpPr>
          <p:spPr>
            <a:xfrm>
              <a:off x="4383798" y="1561557"/>
              <a:ext cx="165784" cy="303806"/>
            </a:xfrm>
            <a:custGeom>
              <a:rect b="b" l="l" r="r" t="t"/>
              <a:pathLst>
                <a:path extrusionOk="0" h="11589" w="6324">
                  <a:moveTo>
                    <a:pt x="5385" y="1"/>
                  </a:moveTo>
                  <a:cubicBezTo>
                    <a:pt x="5573" y="1618"/>
                    <a:pt x="5500" y="3249"/>
                    <a:pt x="5183" y="4837"/>
                  </a:cubicBezTo>
                  <a:cubicBezTo>
                    <a:pt x="4909" y="6251"/>
                    <a:pt x="4331" y="7608"/>
                    <a:pt x="3494" y="8792"/>
                  </a:cubicBezTo>
                  <a:cubicBezTo>
                    <a:pt x="2599" y="10005"/>
                    <a:pt x="1401" y="10929"/>
                    <a:pt x="0" y="11477"/>
                  </a:cubicBezTo>
                  <a:cubicBezTo>
                    <a:pt x="87" y="11520"/>
                    <a:pt x="188" y="11549"/>
                    <a:pt x="289" y="11578"/>
                  </a:cubicBezTo>
                  <a:cubicBezTo>
                    <a:pt x="311" y="11585"/>
                    <a:pt x="332" y="11589"/>
                    <a:pt x="354" y="11589"/>
                  </a:cubicBezTo>
                  <a:cubicBezTo>
                    <a:pt x="376" y="11589"/>
                    <a:pt x="397" y="11585"/>
                    <a:pt x="419" y="11578"/>
                  </a:cubicBezTo>
                  <a:cubicBezTo>
                    <a:pt x="1978" y="11087"/>
                    <a:pt x="3349" y="10106"/>
                    <a:pt x="4317" y="8792"/>
                  </a:cubicBezTo>
                  <a:cubicBezTo>
                    <a:pt x="5125" y="7652"/>
                    <a:pt x="5674" y="6353"/>
                    <a:pt x="5948" y="4981"/>
                  </a:cubicBezTo>
                  <a:cubicBezTo>
                    <a:pt x="6265" y="3408"/>
                    <a:pt x="6323" y="1791"/>
                    <a:pt x="6121" y="203"/>
                  </a:cubicBezTo>
                  <a:cubicBezTo>
                    <a:pt x="6107" y="102"/>
                    <a:pt x="6020" y="30"/>
                    <a:pt x="5919" y="30"/>
                  </a:cubicBezTo>
                  <a:cubicBezTo>
                    <a:pt x="5746" y="30"/>
                    <a:pt x="5558" y="15"/>
                    <a:pt x="5385" y="1"/>
                  </a:cubicBezTo>
                  <a:close/>
                </a:path>
              </a:pathLst>
            </a:custGeom>
            <a:solidFill>
              <a:srgbClr val="5E74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5" name="Google Shape;3325;p82"/>
            <p:cNvSpPr/>
            <p:nvPr/>
          </p:nvSpPr>
          <p:spPr>
            <a:xfrm>
              <a:off x="4267246" y="1546326"/>
              <a:ext cx="251664" cy="283856"/>
            </a:xfrm>
            <a:custGeom>
              <a:rect b="b" l="l" r="r" t="t"/>
              <a:pathLst>
                <a:path extrusionOk="0" h="10828" w="9600">
                  <a:moveTo>
                    <a:pt x="4798" y="1"/>
                  </a:moveTo>
                  <a:cubicBezTo>
                    <a:pt x="4764" y="1"/>
                    <a:pt x="4728" y="12"/>
                    <a:pt x="4692" y="33"/>
                  </a:cubicBezTo>
                  <a:cubicBezTo>
                    <a:pt x="4677" y="48"/>
                    <a:pt x="2209" y="1520"/>
                    <a:pt x="347" y="1520"/>
                  </a:cubicBezTo>
                  <a:cubicBezTo>
                    <a:pt x="260" y="1520"/>
                    <a:pt x="174" y="1592"/>
                    <a:pt x="159" y="1679"/>
                  </a:cubicBezTo>
                  <a:cubicBezTo>
                    <a:pt x="0" y="2964"/>
                    <a:pt x="44" y="4263"/>
                    <a:pt x="303" y="5519"/>
                  </a:cubicBezTo>
                  <a:cubicBezTo>
                    <a:pt x="506" y="6616"/>
                    <a:pt x="953" y="7670"/>
                    <a:pt x="1603" y="8579"/>
                  </a:cubicBezTo>
                  <a:cubicBezTo>
                    <a:pt x="2382" y="9633"/>
                    <a:pt x="3479" y="10427"/>
                    <a:pt x="4735" y="10817"/>
                  </a:cubicBezTo>
                  <a:cubicBezTo>
                    <a:pt x="4757" y="10824"/>
                    <a:pt x="4778" y="10827"/>
                    <a:pt x="4800" y="10827"/>
                  </a:cubicBezTo>
                  <a:cubicBezTo>
                    <a:pt x="4822" y="10827"/>
                    <a:pt x="4843" y="10824"/>
                    <a:pt x="4865" y="10817"/>
                  </a:cubicBezTo>
                  <a:cubicBezTo>
                    <a:pt x="6121" y="10427"/>
                    <a:pt x="7218" y="9633"/>
                    <a:pt x="7998" y="8579"/>
                  </a:cubicBezTo>
                  <a:cubicBezTo>
                    <a:pt x="8647" y="7670"/>
                    <a:pt x="9095" y="6616"/>
                    <a:pt x="9297" y="5519"/>
                  </a:cubicBezTo>
                  <a:cubicBezTo>
                    <a:pt x="9557" y="4263"/>
                    <a:pt x="9600" y="2964"/>
                    <a:pt x="9441" y="1679"/>
                  </a:cubicBezTo>
                  <a:cubicBezTo>
                    <a:pt x="9427" y="1592"/>
                    <a:pt x="9340" y="1520"/>
                    <a:pt x="9253" y="1520"/>
                  </a:cubicBezTo>
                  <a:cubicBezTo>
                    <a:pt x="7391" y="1520"/>
                    <a:pt x="4923" y="48"/>
                    <a:pt x="4894" y="33"/>
                  </a:cubicBezTo>
                  <a:cubicBezTo>
                    <a:pt x="4865" y="12"/>
                    <a:pt x="4833" y="1"/>
                    <a:pt x="4798" y="1"/>
                  </a:cubicBezTo>
                  <a:close/>
                </a:path>
              </a:pathLst>
            </a:custGeom>
            <a:solidFill>
              <a:srgbClr val="EFF1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6" name="Google Shape;3326;p82"/>
            <p:cNvSpPr/>
            <p:nvPr/>
          </p:nvSpPr>
          <p:spPr>
            <a:xfrm>
              <a:off x="4388726" y="1585019"/>
              <a:ext cx="130184" cy="245163"/>
            </a:xfrm>
            <a:custGeom>
              <a:rect b="b" l="l" r="r" t="t"/>
              <a:pathLst>
                <a:path extrusionOk="0" h="9352" w="4966">
                  <a:moveTo>
                    <a:pt x="4071" y="1"/>
                  </a:moveTo>
                  <a:cubicBezTo>
                    <a:pt x="4215" y="1315"/>
                    <a:pt x="4143" y="2643"/>
                    <a:pt x="3898" y="3927"/>
                  </a:cubicBezTo>
                  <a:cubicBezTo>
                    <a:pt x="3667" y="5126"/>
                    <a:pt x="3190" y="6251"/>
                    <a:pt x="2483" y="7248"/>
                  </a:cubicBezTo>
                  <a:cubicBezTo>
                    <a:pt x="1833" y="8128"/>
                    <a:pt x="982" y="8835"/>
                    <a:pt x="0" y="9312"/>
                  </a:cubicBezTo>
                  <a:lnTo>
                    <a:pt x="116" y="9341"/>
                  </a:lnTo>
                  <a:cubicBezTo>
                    <a:pt x="130" y="9348"/>
                    <a:pt x="148" y="9351"/>
                    <a:pt x="168" y="9351"/>
                  </a:cubicBezTo>
                  <a:cubicBezTo>
                    <a:pt x="188" y="9351"/>
                    <a:pt x="209" y="9348"/>
                    <a:pt x="231" y="9341"/>
                  </a:cubicBezTo>
                  <a:cubicBezTo>
                    <a:pt x="1487" y="8951"/>
                    <a:pt x="2584" y="8157"/>
                    <a:pt x="3364" y="7103"/>
                  </a:cubicBezTo>
                  <a:cubicBezTo>
                    <a:pt x="4013" y="6194"/>
                    <a:pt x="4461" y="5140"/>
                    <a:pt x="4677" y="4043"/>
                  </a:cubicBezTo>
                  <a:cubicBezTo>
                    <a:pt x="4923" y="2787"/>
                    <a:pt x="4966" y="1488"/>
                    <a:pt x="4807" y="203"/>
                  </a:cubicBezTo>
                  <a:cubicBezTo>
                    <a:pt x="4793" y="116"/>
                    <a:pt x="4706" y="44"/>
                    <a:pt x="4619" y="44"/>
                  </a:cubicBezTo>
                  <a:cubicBezTo>
                    <a:pt x="4432" y="44"/>
                    <a:pt x="4244" y="30"/>
                    <a:pt x="4071" y="1"/>
                  </a:cubicBezTo>
                  <a:close/>
                </a:path>
              </a:pathLst>
            </a:custGeom>
            <a:solidFill>
              <a:srgbClr val="EBEF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7" name="Google Shape;3327;p82"/>
            <p:cNvSpPr/>
            <p:nvPr/>
          </p:nvSpPr>
          <p:spPr>
            <a:xfrm>
              <a:off x="4330817" y="1674727"/>
              <a:ext cx="124521" cy="84019"/>
            </a:xfrm>
            <a:custGeom>
              <a:rect b="b" l="l" r="r" t="t"/>
              <a:pathLst>
                <a:path extrusionOk="0" h="3205" w="4750">
                  <a:moveTo>
                    <a:pt x="2382" y="0"/>
                  </a:moveTo>
                  <a:cubicBezTo>
                    <a:pt x="1083" y="15"/>
                    <a:pt x="0" y="1068"/>
                    <a:pt x="0" y="2295"/>
                  </a:cubicBezTo>
                  <a:lnTo>
                    <a:pt x="0" y="3003"/>
                  </a:lnTo>
                  <a:cubicBezTo>
                    <a:pt x="0" y="3104"/>
                    <a:pt x="87" y="3205"/>
                    <a:pt x="203" y="3205"/>
                  </a:cubicBezTo>
                  <a:lnTo>
                    <a:pt x="4562" y="3205"/>
                  </a:lnTo>
                  <a:cubicBezTo>
                    <a:pt x="4663" y="3205"/>
                    <a:pt x="4750" y="3104"/>
                    <a:pt x="4750" y="3003"/>
                  </a:cubicBezTo>
                  <a:lnTo>
                    <a:pt x="4750" y="2295"/>
                  </a:lnTo>
                  <a:cubicBezTo>
                    <a:pt x="4750" y="1068"/>
                    <a:pt x="3667" y="15"/>
                    <a:pt x="2382" y="0"/>
                  </a:cubicBezTo>
                  <a:close/>
                </a:path>
              </a:pathLst>
            </a:custGeom>
            <a:solidFill>
              <a:srgbClr val="778C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8" name="Google Shape;3328;p82"/>
            <p:cNvSpPr/>
            <p:nvPr/>
          </p:nvSpPr>
          <p:spPr>
            <a:xfrm>
              <a:off x="4383798" y="1674727"/>
              <a:ext cx="71934" cy="84019"/>
            </a:xfrm>
            <a:custGeom>
              <a:rect b="b" l="l" r="r" t="t"/>
              <a:pathLst>
                <a:path extrusionOk="0" h="3205" w="2744">
                  <a:moveTo>
                    <a:pt x="361" y="0"/>
                  </a:moveTo>
                  <a:cubicBezTo>
                    <a:pt x="231" y="0"/>
                    <a:pt x="116" y="15"/>
                    <a:pt x="0" y="29"/>
                  </a:cubicBezTo>
                  <a:cubicBezTo>
                    <a:pt x="1112" y="217"/>
                    <a:pt x="2007" y="1184"/>
                    <a:pt x="2007" y="2310"/>
                  </a:cubicBezTo>
                  <a:lnTo>
                    <a:pt x="2007" y="3003"/>
                  </a:lnTo>
                  <a:cubicBezTo>
                    <a:pt x="2007" y="3118"/>
                    <a:pt x="1920" y="3205"/>
                    <a:pt x="1805" y="3205"/>
                  </a:cubicBezTo>
                  <a:lnTo>
                    <a:pt x="2541" y="3205"/>
                  </a:lnTo>
                  <a:cubicBezTo>
                    <a:pt x="2657" y="3205"/>
                    <a:pt x="2743" y="3118"/>
                    <a:pt x="2743" y="3003"/>
                  </a:cubicBezTo>
                  <a:lnTo>
                    <a:pt x="2743" y="2295"/>
                  </a:lnTo>
                  <a:cubicBezTo>
                    <a:pt x="2729" y="1068"/>
                    <a:pt x="1646" y="15"/>
                    <a:pt x="361" y="0"/>
                  </a:cubicBezTo>
                  <a:close/>
                </a:path>
              </a:pathLst>
            </a:custGeom>
            <a:solidFill>
              <a:srgbClr val="91A8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9" name="Google Shape;3329;p82"/>
            <p:cNvSpPr/>
            <p:nvPr/>
          </p:nvSpPr>
          <p:spPr>
            <a:xfrm>
              <a:off x="4379263" y="1679917"/>
              <a:ext cx="27657" cy="16017"/>
            </a:xfrm>
            <a:custGeom>
              <a:rect b="b" l="l" r="r" t="t"/>
              <a:pathLst>
                <a:path extrusionOk="0" h="611" w="1055">
                  <a:moveTo>
                    <a:pt x="527" y="1"/>
                  </a:moveTo>
                  <a:cubicBezTo>
                    <a:pt x="350" y="1"/>
                    <a:pt x="173" y="26"/>
                    <a:pt x="0" y="76"/>
                  </a:cubicBezTo>
                  <a:lnTo>
                    <a:pt x="275" y="611"/>
                  </a:lnTo>
                  <a:lnTo>
                    <a:pt x="780" y="611"/>
                  </a:lnTo>
                  <a:lnTo>
                    <a:pt x="1054" y="76"/>
                  </a:lnTo>
                  <a:cubicBezTo>
                    <a:pt x="881" y="26"/>
                    <a:pt x="704" y="1"/>
                    <a:pt x="527" y="1"/>
                  </a:cubicBezTo>
                  <a:close/>
                </a:path>
              </a:pathLst>
            </a:custGeom>
            <a:solidFill>
              <a:srgbClr val="7B90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0" name="Google Shape;3330;p82"/>
            <p:cNvSpPr/>
            <p:nvPr/>
          </p:nvSpPr>
          <p:spPr>
            <a:xfrm>
              <a:off x="4372814" y="1689486"/>
              <a:ext cx="40528" cy="58564"/>
            </a:xfrm>
            <a:custGeom>
              <a:rect b="b" l="l" r="r" t="t"/>
              <a:pathLst>
                <a:path extrusionOk="0" h="2234" w="1546">
                  <a:moveTo>
                    <a:pt x="521" y="0"/>
                  </a:moveTo>
                  <a:cubicBezTo>
                    <a:pt x="419" y="15"/>
                    <a:pt x="333" y="72"/>
                    <a:pt x="318" y="173"/>
                  </a:cubicBezTo>
                  <a:lnTo>
                    <a:pt x="30" y="1473"/>
                  </a:lnTo>
                  <a:cubicBezTo>
                    <a:pt x="1" y="1545"/>
                    <a:pt x="30" y="1617"/>
                    <a:pt x="87" y="1675"/>
                  </a:cubicBezTo>
                  <a:lnTo>
                    <a:pt x="636" y="2180"/>
                  </a:lnTo>
                  <a:cubicBezTo>
                    <a:pt x="679" y="2216"/>
                    <a:pt x="730" y="2234"/>
                    <a:pt x="780" y="2234"/>
                  </a:cubicBezTo>
                  <a:cubicBezTo>
                    <a:pt x="831" y="2234"/>
                    <a:pt x="881" y="2216"/>
                    <a:pt x="925" y="2180"/>
                  </a:cubicBezTo>
                  <a:lnTo>
                    <a:pt x="1473" y="1675"/>
                  </a:lnTo>
                  <a:cubicBezTo>
                    <a:pt x="1517" y="1617"/>
                    <a:pt x="1545" y="1545"/>
                    <a:pt x="1531" y="1473"/>
                  </a:cubicBezTo>
                  <a:lnTo>
                    <a:pt x="1228" y="173"/>
                  </a:lnTo>
                  <a:cubicBezTo>
                    <a:pt x="1213" y="72"/>
                    <a:pt x="1127" y="15"/>
                    <a:pt x="1040" y="0"/>
                  </a:cubicBezTo>
                  <a:close/>
                </a:path>
              </a:pathLst>
            </a:custGeom>
            <a:solidFill>
              <a:srgbClr val="8EA0A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1" name="Google Shape;3331;p82"/>
            <p:cNvSpPr/>
            <p:nvPr/>
          </p:nvSpPr>
          <p:spPr>
            <a:xfrm>
              <a:off x="4383431" y="1689486"/>
              <a:ext cx="29911" cy="58564"/>
            </a:xfrm>
            <a:custGeom>
              <a:rect b="b" l="l" r="r" t="t"/>
              <a:pathLst>
                <a:path extrusionOk="0" h="2234" w="1141">
                  <a:moveTo>
                    <a:pt x="346" y="0"/>
                  </a:moveTo>
                  <a:lnTo>
                    <a:pt x="217" y="246"/>
                  </a:lnTo>
                  <a:lnTo>
                    <a:pt x="505" y="1501"/>
                  </a:lnTo>
                  <a:lnTo>
                    <a:pt x="0" y="1978"/>
                  </a:lnTo>
                  <a:lnTo>
                    <a:pt x="231" y="2180"/>
                  </a:lnTo>
                  <a:cubicBezTo>
                    <a:pt x="274" y="2216"/>
                    <a:pt x="325" y="2234"/>
                    <a:pt x="374" y="2234"/>
                  </a:cubicBezTo>
                  <a:cubicBezTo>
                    <a:pt x="422" y="2234"/>
                    <a:pt x="469" y="2216"/>
                    <a:pt x="505" y="2180"/>
                  </a:cubicBezTo>
                  <a:lnTo>
                    <a:pt x="1068" y="1675"/>
                  </a:lnTo>
                  <a:cubicBezTo>
                    <a:pt x="1112" y="1617"/>
                    <a:pt x="1140" y="1545"/>
                    <a:pt x="1126" y="1473"/>
                  </a:cubicBezTo>
                  <a:lnTo>
                    <a:pt x="823" y="173"/>
                  </a:lnTo>
                  <a:cubicBezTo>
                    <a:pt x="808" y="72"/>
                    <a:pt x="722" y="15"/>
                    <a:pt x="635" y="0"/>
                  </a:cubicBezTo>
                  <a:close/>
                </a:path>
              </a:pathLst>
            </a:custGeom>
            <a:solidFill>
              <a:srgbClr val="7B90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2" name="Google Shape;3332;p82"/>
            <p:cNvSpPr/>
            <p:nvPr/>
          </p:nvSpPr>
          <p:spPr>
            <a:xfrm>
              <a:off x="4372054" y="1674727"/>
              <a:ext cx="42416" cy="21208"/>
            </a:xfrm>
            <a:custGeom>
              <a:rect b="b" l="l" r="r" t="t"/>
              <a:pathLst>
                <a:path extrusionOk="0" h="809" w="1618">
                  <a:moveTo>
                    <a:pt x="809" y="0"/>
                  </a:moveTo>
                  <a:cubicBezTo>
                    <a:pt x="535" y="0"/>
                    <a:pt x="246" y="58"/>
                    <a:pt x="1" y="144"/>
                  </a:cubicBezTo>
                  <a:lnTo>
                    <a:pt x="333" y="809"/>
                  </a:lnTo>
                  <a:lnTo>
                    <a:pt x="1286" y="809"/>
                  </a:lnTo>
                  <a:lnTo>
                    <a:pt x="1618" y="144"/>
                  </a:lnTo>
                  <a:cubicBezTo>
                    <a:pt x="1358" y="43"/>
                    <a:pt x="1084" y="0"/>
                    <a:pt x="809" y="0"/>
                  </a:cubicBezTo>
                  <a:close/>
                </a:path>
              </a:pathLst>
            </a:custGeom>
            <a:solidFill>
              <a:srgbClr val="7B90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3" name="Google Shape;3333;p82"/>
            <p:cNvSpPr/>
            <p:nvPr/>
          </p:nvSpPr>
          <p:spPr>
            <a:xfrm>
              <a:off x="4389460" y="1675094"/>
              <a:ext cx="24642" cy="20841"/>
            </a:xfrm>
            <a:custGeom>
              <a:rect b="b" l="l" r="r" t="t"/>
              <a:pathLst>
                <a:path extrusionOk="0" h="795" w="940">
                  <a:moveTo>
                    <a:pt x="405" y="1"/>
                  </a:moveTo>
                  <a:lnTo>
                    <a:pt x="1" y="795"/>
                  </a:lnTo>
                  <a:lnTo>
                    <a:pt x="607" y="795"/>
                  </a:lnTo>
                  <a:lnTo>
                    <a:pt x="939" y="130"/>
                  </a:lnTo>
                  <a:cubicBezTo>
                    <a:pt x="766" y="58"/>
                    <a:pt x="578" y="15"/>
                    <a:pt x="405" y="1"/>
                  </a:cubicBezTo>
                  <a:close/>
                </a:path>
              </a:pathLst>
            </a:custGeom>
            <a:solidFill>
              <a:srgbClr val="6B82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4" name="Google Shape;3334;p82"/>
            <p:cNvSpPr/>
            <p:nvPr/>
          </p:nvSpPr>
          <p:spPr>
            <a:xfrm>
              <a:off x="4360703" y="1596396"/>
              <a:ext cx="64751" cy="88947"/>
            </a:xfrm>
            <a:custGeom>
              <a:rect b="b" l="l" r="r" t="t"/>
              <a:pathLst>
                <a:path extrusionOk="0" h="3393" w="2470">
                  <a:moveTo>
                    <a:pt x="1242" y="0"/>
                  </a:moveTo>
                  <a:cubicBezTo>
                    <a:pt x="549" y="0"/>
                    <a:pt x="1" y="563"/>
                    <a:pt x="1" y="1241"/>
                  </a:cubicBezTo>
                  <a:lnTo>
                    <a:pt x="1" y="2151"/>
                  </a:lnTo>
                  <a:cubicBezTo>
                    <a:pt x="1" y="2829"/>
                    <a:pt x="549" y="3392"/>
                    <a:pt x="1242" y="3392"/>
                  </a:cubicBezTo>
                  <a:cubicBezTo>
                    <a:pt x="1921" y="3378"/>
                    <a:pt x="2469" y="2829"/>
                    <a:pt x="2469" y="2136"/>
                  </a:cubicBezTo>
                  <a:lnTo>
                    <a:pt x="2469" y="1241"/>
                  </a:lnTo>
                  <a:cubicBezTo>
                    <a:pt x="2469" y="563"/>
                    <a:pt x="1921" y="14"/>
                    <a:pt x="1242" y="0"/>
                  </a:cubicBezTo>
                  <a:close/>
                </a:path>
              </a:pathLst>
            </a:custGeom>
            <a:solidFill>
              <a:srgbClr val="E5EB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5" name="Google Shape;3335;p82"/>
            <p:cNvSpPr/>
            <p:nvPr/>
          </p:nvSpPr>
          <p:spPr>
            <a:xfrm>
              <a:off x="4383431" y="1596396"/>
              <a:ext cx="42023" cy="88947"/>
            </a:xfrm>
            <a:custGeom>
              <a:rect b="b" l="l" r="r" t="t"/>
              <a:pathLst>
                <a:path extrusionOk="0" h="3393" w="1603">
                  <a:moveTo>
                    <a:pt x="375" y="0"/>
                  </a:moveTo>
                  <a:cubicBezTo>
                    <a:pt x="245" y="0"/>
                    <a:pt x="130" y="29"/>
                    <a:pt x="14" y="58"/>
                  </a:cubicBezTo>
                  <a:cubicBezTo>
                    <a:pt x="520" y="217"/>
                    <a:pt x="881" y="707"/>
                    <a:pt x="881" y="1241"/>
                  </a:cubicBezTo>
                  <a:lnTo>
                    <a:pt x="881" y="2151"/>
                  </a:lnTo>
                  <a:cubicBezTo>
                    <a:pt x="881" y="2685"/>
                    <a:pt x="520" y="3176"/>
                    <a:pt x="0" y="3335"/>
                  </a:cubicBezTo>
                  <a:cubicBezTo>
                    <a:pt x="116" y="3363"/>
                    <a:pt x="245" y="3392"/>
                    <a:pt x="361" y="3392"/>
                  </a:cubicBezTo>
                  <a:cubicBezTo>
                    <a:pt x="1054" y="3378"/>
                    <a:pt x="1602" y="2829"/>
                    <a:pt x="1602" y="2136"/>
                  </a:cubicBezTo>
                  <a:lnTo>
                    <a:pt x="1602" y="1241"/>
                  </a:lnTo>
                  <a:cubicBezTo>
                    <a:pt x="1602" y="563"/>
                    <a:pt x="1054" y="14"/>
                    <a:pt x="375" y="0"/>
                  </a:cubicBezTo>
                  <a:close/>
                </a:path>
              </a:pathLst>
            </a:custGeom>
            <a:solidFill>
              <a:srgbClr val="B3C2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6" name="Google Shape;3336;p82"/>
            <p:cNvSpPr/>
            <p:nvPr/>
          </p:nvSpPr>
          <p:spPr>
            <a:xfrm>
              <a:off x="4360336" y="1597891"/>
              <a:ext cx="65118" cy="42783"/>
            </a:xfrm>
            <a:custGeom>
              <a:rect b="b" l="l" r="r" t="t"/>
              <a:pathLst>
                <a:path extrusionOk="0" h="1632" w="2484">
                  <a:moveTo>
                    <a:pt x="1242" y="1"/>
                  </a:moveTo>
                  <a:cubicBezTo>
                    <a:pt x="578" y="1"/>
                    <a:pt x="29" y="520"/>
                    <a:pt x="0" y="1184"/>
                  </a:cubicBezTo>
                  <a:lnTo>
                    <a:pt x="0" y="1632"/>
                  </a:lnTo>
                  <a:lnTo>
                    <a:pt x="203" y="1632"/>
                  </a:lnTo>
                  <a:cubicBezTo>
                    <a:pt x="1112" y="1632"/>
                    <a:pt x="1444" y="1026"/>
                    <a:pt x="1444" y="1026"/>
                  </a:cubicBezTo>
                  <a:cubicBezTo>
                    <a:pt x="1444" y="1026"/>
                    <a:pt x="1675" y="1632"/>
                    <a:pt x="2281" y="1632"/>
                  </a:cubicBezTo>
                  <a:lnTo>
                    <a:pt x="2483" y="1632"/>
                  </a:lnTo>
                  <a:lnTo>
                    <a:pt x="2483" y="1184"/>
                  </a:lnTo>
                  <a:cubicBezTo>
                    <a:pt x="2454" y="520"/>
                    <a:pt x="1906" y="1"/>
                    <a:pt x="1242"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37" name="Google Shape;3337;p82"/>
          <p:cNvGrpSpPr/>
          <p:nvPr/>
        </p:nvGrpSpPr>
        <p:grpSpPr>
          <a:xfrm>
            <a:off x="849675" y="3347716"/>
            <a:ext cx="346300" cy="375818"/>
            <a:chOff x="849675" y="3347716"/>
            <a:chExt cx="346300" cy="375818"/>
          </a:xfrm>
        </p:grpSpPr>
        <p:sp>
          <p:nvSpPr>
            <p:cNvPr id="3338" name="Google Shape;3338;p82"/>
            <p:cNvSpPr/>
            <p:nvPr/>
          </p:nvSpPr>
          <p:spPr>
            <a:xfrm>
              <a:off x="880714" y="3347716"/>
              <a:ext cx="315262" cy="314895"/>
            </a:xfrm>
            <a:custGeom>
              <a:rect b="b" l="l" r="r" t="t"/>
              <a:pathLst>
                <a:path extrusionOk="0" h="12012" w="12026">
                  <a:moveTo>
                    <a:pt x="6006" y="1"/>
                  </a:moveTo>
                  <a:cubicBezTo>
                    <a:pt x="2685" y="1"/>
                    <a:pt x="0" y="2686"/>
                    <a:pt x="0" y="6006"/>
                  </a:cubicBezTo>
                  <a:cubicBezTo>
                    <a:pt x="0" y="9326"/>
                    <a:pt x="2685" y="12011"/>
                    <a:pt x="6006" y="12011"/>
                  </a:cubicBezTo>
                  <a:cubicBezTo>
                    <a:pt x="9326" y="12011"/>
                    <a:pt x="12025" y="9326"/>
                    <a:pt x="12025" y="6006"/>
                  </a:cubicBezTo>
                  <a:cubicBezTo>
                    <a:pt x="12025" y="2686"/>
                    <a:pt x="9326" y="1"/>
                    <a:pt x="6006" y="1"/>
                  </a:cubicBezTo>
                  <a:close/>
                </a:path>
              </a:pathLst>
            </a:custGeom>
            <a:solidFill>
              <a:srgbClr val="D3DC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9" name="Google Shape;3339;p82"/>
            <p:cNvSpPr/>
            <p:nvPr/>
          </p:nvSpPr>
          <p:spPr>
            <a:xfrm>
              <a:off x="849675" y="3351124"/>
              <a:ext cx="299742" cy="311801"/>
            </a:xfrm>
            <a:custGeom>
              <a:rect b="b" l="l" r="r" t="t"/>
              <a:pathLst>
                <a:path extrusionOk="0" h="11894" w="11434">
                  <a:moveTo>
                    <a:pt x="5963" y="1"/>
                  </a:moveTo>
                  <a:cubicBezTo>
                    <a:pt x="2036" y="809"/>
                    <a:pt x="1" y="5183"/>
                    <a:pt x="1906" y="8720"/>
                  </a:cubicBezTo>
                  <a:cubicBezTo>
                    <a:pt x="3009" y="10790"/>
                    <a:pt x="5092" y="11894"/>
                    <a:pt x="7205" y="11894"/>
                  </a:cubicBezTo>
                  <a:cubicBezTo>
                    <a:pt x="8716" y="11894"/>
                    <a:pt x="10242" y="11329"/>
                    <a:pt x="11434" y="10149"/>
                  </a:cubicBezTo>
                  <a:lnTo>
                    <a:pt x="11434" y="10149"/>
                  </a:lnTo>
                  <a:cubicBezTo>
                    <a:pt x="11029" y="10221"/>
                    <a:pt x="10611" y="10264"/>
                    <a:pt x="10207" y="10264"/>
                  </a:cubicBezTo>
                  <a:cubicBezTo>
                    <a:pt x="7767" y="10264"/>
                    <a:pt x="5573" y="8806"/>
                    <a:pt x="4649" y="6554"/>
                  </a:cubicBezTo>
                  <a:cubicBezTo>
                    <a:pt x="3711" y="4303"/>
                    <a:pt x="4245" y="1704"/>
                    <a:pt x="596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0" name="Google Shape;3340;p82"/>
            <p:cNvSpPr/>
            <p:nvPr/>
          </p:nvSpPr>
          <p:spPr>
            <a:xfrm>
              <a:off x="881081" y="3347716"/>
              <a:ext cx="314501" cy="314895"/>
            </a:xfrm>
            <a:custGeom>
              <a:rect b="b" l="l" r="r" t="t"/>
              <a:pathLst>
                <a:path extrusionOk="0" h="12012" w="11997">
                  <a:moveTo>
                    <a:pt x="5775" y="15"/>
                  </a:moveTo>
                  <a:lnTo>
                    <a:pt x="5775" y="2542"/>
                  </a:lnTo>
                  <a:lnTo>
                    <a:pt x="2975" y="2542"/>
                  </a:lnTo>
                  <a:cubicBezTo>
                    <a:pt x="3610" y="1098"/>
                    <a:pt x="4620" y="131"/>
                    <a:pt x="5761" y="15"/>
                  </a:cubicBezTo>
                  <a:close/>
                  <a:moveTo>
                    <a:pt x="6222" y="15"/>
                  </a:moveTo>
                  <a:cubicBezTo>
                    <a:pt x="7377" y="131"/>
                    <a:pt x="8388" y="1098"/>
                    <a:pt x="9023" y="2542"/>
                  </a:cubicBezTo>
                  <a:lnTo>
                    <a:pt x="6222" y="2542"/>
                  </a:lnTo>
                  <a:lnTo>
                    <a:pt x="6222" y="15"/>
                  </a:lnTo>
                  <a:close/>
                  <a:moveTo>
                    <a:pt x="5761" y="3003"/>
                  </a:moveTo>
                  <a:lnTo>
                    <a:pt x="5761" y="5775"/>
                  </a:lnTo>
                  <a:lnTo>
                    <a:pt x="2310" y="5775"/>
                  </a:lnTo>
                  <a:cubicBezTo>
                    <a:pt x="2325" y="4837"/>
                    <a:pt x="2484" y="3898"/>
                    <a:pt x="2801" y="3003"/>
                  </a:cubicBezTo>
                  <a:close/>
                  <a:moveTo>
                    <a:pt x="9196" y="3003"/>
                  </a:moveTo>
                  <a:cubicBezTo>
                    <a:pt x="9514" y="3898"/>
                    <a:pt x="9673" y="4837"/>
                    <a:pt x="9687" y="5775"/>
                  </a:cubicBezTo>
                  <a:lnTo>
                    <a:pt x="6222" y="5775"/>
                  </a:lnTo>
                  <a:lnTo>
                    <a:pt x="6222" y="3003"/>
                  </a:lnTo>
                  <a:close/>
                  <a:moveTo>
                    <a:pt x="5761" y="6237"/>
                  </a:moveTo>
                  <a:lnTo>
                    <a:pt x="5761" y="9009"/>
                  </a:lnTo>
                  <a:lnTo>
                    <a:pt x="2801" y="9009"/>
                  </a:lnTo>
                  <a:cubicBezTo>
                    <a:pt x="2484" y="8114"/>
                    <a:pt x="2325" y="7190"/>
                    <a:pt x="2310" y="6237"/>
                  </a:cubicBezTo>
                  <a:close/>
                  <a:moveTo>
                    <a:pt x="9687" y="6237"/>
                  </a:moveTo>
                  <a:cubicBezTo>
                    <a:pt x="9673" y="7190"/>
                    <a:pt x="9514" y="8114"/>
                    <a:pt x="9196" y="9009"/>
                  </a:cubicBezTo>
                  <a:lnTo>
                    <a:pt x="6222" y="9009"/>
                  </a:lnTo>
                  <a:lnTo>
                    <a:pt x="6222" y="6237"/>
                  </a:lnTo>
                  <a:close/>
                  <a:moveTo>
                    <a:pt x="5761" y="9470"/>
                  </a:moveTo>
                  <a:lnTo>
                    <a:pt x="5761" y="11997"/>
                  </a:lnTo>
                  <a:cubicBezTo>
                    <a:pt x="4620" y="11896"/>
                    <a:pt x="3610" y="10914"/>
                    <a:pt x="2975" y="9470"/>
                  </a:cubicBezTo>
                  <a:close/>
                  <a:moveTo>
                    <a:pt x="5761" y="1"/>
                  </a:moveTo>
                  <a:cubicBezTo>
                    <a:pt x="5154" y="30"/>
                    <a:pt x="4562" y="145"/>
                    <a:pt x="3985" y="347"/>
                  </a:cubicBezTo>
                  <a:cubicBezTo>
                    <a:pt x="3321" y="954"/>
                    <a:pt x="2816" y="1704"/>
                    <a:pt x="2484" y="2542"/>
                  </a:cubicBezTo>
                  <a:lnTo>
                    <a:pt x="1098" y="2542"/>
                  </a:lnTo>
                  <a:cubicBezTo>
                    <a:pt x="982" y="2686"/>
                    <a:pt x="881" y="2845"/>
                    <a:pt x="795" y="3003"/>
                  </a:cubicBezTo>
                  <a:lnTo>
                    <a:pt x="2310" y="3003"/>
                  </a:lnTo>
                  <a:cubicBezTo>
                    <a:pt x="2022" y="3898"/>
                    <a:pt x="1863" y="4837"/>
                    <a:pt x="1849" y="5775"/>
                  </a:cubicBezTo>
                  <a:lnTo>
                    <a:pt x="1" y="5775"/>
                  </a:lnTo>
                  <a:lnTo>
                    <a:pt x="1" y="6006"/>
                  </a:lnTo>
                  <a:lnTo>
                    <a:pt x="1" y="6237"/>
                  </a:lnTo>
                  <a:lnTo>
                    <a:pt x="1849" y="6237"/>
                  </a:lnTo>
                  <a:cubicBezTo>
                    <a:pt x="1863" y="7175"/>
                    <a:pt x="2022" y="8114"/>
                    <a:pt x="2310" y="9009"/>
                  </a:cubicBezTo>
                  <a:lnTo>
                    <a:pt x="795" y="9009"/>
                  </a:lnTo>
                  <a:cubicBezTo>
                    <a:pt x="881" y="9167"/>
                    <a:pt x="982" y="9326"/>
                    <a:pt x="1083" y="9470"/>
                  </a:cubicBezTo>
                  <a:lnTo>
                    <a:pt x="2484" y="9470"/>
                  </a:lnTo>
                  <a:cubicBezTo>
                    <a:pt x="2816" y="10308"/>
                    <a:pt x="3321" y="11058"/>
                    <a:pt x="3985" y="11665"/>
                  </a:cubicBezTo>
                  <a:cubicBezTo>
                    <a:pt x="4562" y="11867"/>
                    <a:pt x="5154" y="11982"/>
                    <a:pt x="5761" y="12011"/>
                  </a:cubicBezTo>
                  <a:lnTo>
                    <a:pt x="6222" y="12011"/>
                  </a:lnTo>
                  <a:lnTo>
                    <a:pt x="6222" y="11997"/>
                  </a:lnTo>
                  <a:lnTo>
                    <a:pt x="6222" y="9470"/>
                  </a:lnTo>
                  <a:lnTo>
                    <a:pt x="9023" y="9470"/>
                  </a:lnTo>
                  <a:cubicBezTo>
                    <a:pt x="8388" y="10914"/>
                    <a:pt x="7377" y="11896"/>
                    <a:pt x="6222" y="12011"/>
                  </a:cubicBezTo>
                  <a:cubicBezTo>
                    <a:pt x="6829" y="11982"/>
                    <a:pt x="7435" y="11867"/>
                    <a:pt x="8012" y="11665"/>
                  </a:cubicBezTo>
                  <a:cubicBezTo>
                    <a:pt x="8677" y="11058"/>
                    <a:pt x="9182" y="10308"/>
                    <a:pt x="9514" y="9470"/>
                  </a:cubicBezTo>
                  <a:lnTo>
                    <a:pt x="10900" y="9470"/>
                  </a:lnTo>
                  <a:cubicBezTo>
                    <a:pt x="11015" y="9326"/>
                    <a:pt x="11116" y="9167"/>
                    <a:pt x="11203" y="9009"/>
                  </a:cubicBezTo>
                  <a:lnTo>
                    <a:pt x="9687" y="9009"/>
                  </a:lnTo>
                  <a:cubicBezTo>
                    <a:pt x="9976" y="8114"/>
                    <a:pt x="10135" y="7175"/>
                    <a:pt x="10163" y="6237"/>
                  </a:cubicBezTo>
                  <a:lnTo>
                    <a:pt x="11997" y="6237"/>
                  </a:lnTo>
                  <a:lnTo>
                    <a:pt x="11997" y="6006"/>
                  </a:lnTo>
                  <a:lnTo>
                    <a:pt x="11997" y="5775"/>
                  </a:lnTo>
                  <a:lnTo>
                    <a:pt x="10163" y="5775"/>
                  </a:lnTo>
                  <a:cubicBezTo>
                    <a:pt x="10135" y="4837"/>
                    <a:pt x="9976" y="3898"/>
                    <a:pt x="9687" y="3003"/>
                  </a:cubicBezTo>
                  <a:lnTo>
                    <a:pt x="11203" y="3003"/>
                  </a:lnTo>
                  <a:cubicBezTo>
                    <a:pt x="11102" y="2845"/>
                    <a:pt x="11001" y="2700"/>
                    <a:pt x="10900" y="2542"/>
                  </a:cubicBezTo>
                  <a:lnTo>
                    <a:pt x="9514" y="2542"/>
                  </a:lnTo>
                  <a:cubicBezTo>
                    <a:pt x="9182" y="1704"/>
                    <a:pt x="8677" y="954"/>
                    <a:pt x="8012" y="347"/>
                  </a:cubicBezTo>
                  <a:cubicBezTo>
                    <a:pt x="7435" y="145"/>
                    <a:pt x="6829" y="30"/>
                    <a:pt x="6222" y="1"/>
                  </a:cubicBezTo>
                  <a:close/>
                </a:path>
              </a:pathLst>
            </a:custGeom>
            <a:solidFill>
              <a:srgbClr val="EFF1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1" name="Google Shape;3341;p82"/>
            <p:cNvSpPr/>
            <p:nvPr/>
          </p:nvSpPr>
          <p:spPr>
            <a:xfrm>
              <a:off x="881081" y="3351124"/>
              <a:ext cx="237298" cy="311487"/>
            </a:xfrm>
            <a:custGeom>
              <a:rect b="b" l="l" r="r" t="t"/>
              <a:pathLst>
                <a:path extrusionOk="0" h="11882" w="9052">
                  <a:moveTo>
                    <a:pt x="8532" y="10250"/>
                  </a:moveTo>
                  <a:cubicBezTo>
                    <a:pt x="7927" y="11187"/>
                    <a:pt x="7120" y="11778"/>
                    <a:pt x="6241" y="11881"/>
                  </a:cubicBezTo>
                  <a:lnTo>
                    <a:pt x="6241" y="11881"/>
                  </a:lnTo>
                  <a:cubicBezTo>
                    <a:pt x="6841" y="11864"/>
                    <a:pt x="7441" y="11749"/>
                    <a:pt x="8012" y="11549"/>
                  </a:cubicBezTo>
                  <a:cubicBezTo>
                    <a:pt x="8417" y="11174"/>
                    <a:pt x="8778" y="10755"/>
                    <a:pt x="9052" y="10279"/>
                  </a:cubicBezTo>
                  <a:lnTo>
                    <a:pt x="9009" y="10264"/>
                  </a:lnTo>
                  <a:cubicBezTo>
                    <a:pt x="8850" y="10264"/>
                    <a:pt x="8691" y="10264"/>
                    <a:pt x="8532" y="10250"/>
                  </a:cubicBezTo>
                  <a:close/>
                  <a:moveTo>
                    <a:pt x="4765" y="1"/>
                  </a:moveTo>
                  <a:cubicBezTo>
                    <a:pt x="4505" y="59"/>
                    <a:pt x="4245" y="131"/>
                    <a:pt x="3985" y="217"/>
                  </a:cubicBezTo>
                  <a:cubicBezTo>
                    <a:pt x="3321" y="824"/>
                    <a:pt x="2816" y="1574"/>
                    <a:pt x="2484" y="2412"/>
                  </a:cubicBezTo>
                  <a:lnTo>
                    <a:pt x="1098" y="2412"/>
                  </a:lnTo>
                  <a:cubicBezTo>
                    <a:pt x="982" y="2570"/>
                    <a:pt x="881" y="2715"/>
                    <a:pt x="795" y="2873"/>
                  </a:cubicBezTo>
                  <a:lnTo>
                    <a:pt x="2310" y="2873"/>
                  </a:lnTo>
                  <a:cubicBezTo>
                    <a:pt x="2022" y="3768"/>
                    <a:pt x="1863" y="4707"/>
                    <a:pt x="1849" y="5645"/>
                  </a:cubicBezTo>
                  <a:lnTo>
                    <a:pt x="1" y="5645"/>
                  </a:lnTo>
                  <a:lnTo>
                    <a:pt x="1" y="5876"/>
                  </a:lnTo>
                  <a:lnTo>
                    <a:pt x="1" y="6107"/>
                  </a:lnTo>
                  <a:lnTo>
                    <a:pt x="1849" y="6107"/>
                  </a:lnTo>
                  <a:cubicBezTo>
                    <a:pt x="1863" y="7060"/>
                    <a:pt x="2022" y="7984"/>
                    <a:pt x="2310" y="8893"/>
                  </a:cubicBezTo>
                  <a:lnTo>
                    <a:pt x="795" y="8893"/>
                  </a:lnTo>
                  <a:cubicBezTo>
                    <a:pt x="881" y="9037"/>
                    <a:pt x="982" y="9196"/>
                    <a:pt x="1083" y="9355"/>
                  </a:cubicBezTo>
                  <a:lnTo>
                    <a:pt x="2484" y="9355"/>
                  </a:lnTo>
                  <a:cubicBezTo>
                    <a:pt x="2816" y="10192"/>
                    <a:pt x="3321" y="10943"/>
                    <a:pt x="3985" y="11549"/>
                  </a:cubicBezTo>
                  <a:cubicBezTo>
                    <a:pt x="4562" y="11751"/>
                    <a:pt x="5154" y="11867"/>
                    <a:pt x="5761" y="11881"/>
                  </a:cubicBezTo>
                  <a:lnTo>
                    <a:pt x="5775" y="11881"/>
                  </a:lnTo>
                  <a:cubicBezTo>
                    <a:pt x="4620" y="11766"/>
                    <a:pt x="3610" y="10798"/>
                    <a:pt x="2989" y="9355"/>
                  </a:cubicBezTo>
                  <a:lnTo>
                    <a:pt x="5761" y="9355"/>
                  </a:lnTo>
                  <a:lnTo>
                    <a:pt x="5775" y="11881"/>
                  </a:lnTo>
                  <a:lnTo>
                    <a:pt x="6222" y="11881"/>
                  </a:lnTo>
                  <a:cubicBezTo>
                    <a:pt x="6227" y="11881"/>
                    <a:pt x="6232" y="11881"/>
                    <a:pt x="6237" y="11881"/>
                  </a:cubicBezTo>
                  <a:lnTo>
                    <a:pt x="6237" y="11881"/>
                  </a:lnTo>
                  <a:lnTo>
                    <a:pt x="6237" y="11881"/>
                  </a:lnTo>
                  <a:cubicBezTo>
                    <a:pt x="6238" y="11881"/>
                    <a:pt x="6240" y="11881"/>
                    <a:pt x="6241" y="11881"/>
                  </a:cubicBezTo>
                  <a:lnTo>
                    <a:pt x="6241" y="11881"/>
                  </a:lnTo>
                  <a:cubicBezTo>
                    <a:pt x="6240" y="11881"/>
                    <a:pt x="6238" y="11881"/>
                    <a:pt x="6237" y="11881"/>
                  </a:cubicBezTo>
                  <a:lnTo>
                    <a:pt x="6237" y="11881"/>
                  </a:lnTo>
                  <a:lnTo>
                    <a:pt x="6237" y="9586"/>
                  </a:lnTo>
                  <a:cubicBezTo>
                    <a:pt x="5847" y="9398"/>
                    <a:pt x="5486" y="9153"/>
                    <a:pt x="5169" y="8879"/>
                  </a:cubicBezTo>
                  <a:lnTo>
                    <a:pt x="2801" y="8879"/>
                  </a:lnTo>
                  <a:cubicBezTo>
                    <a:pt x="2484" y="7998"/>
                    <a:pt x="2325" y="7060"/>
                    <a:pt x="2296" y="6107"/>
                  </a:cubicBezTo>
                  <a:lnTo>
                    <a:pt x="3278" y="6107"/>
                  </a:lnTo>
                  <a:cubicBezTo>
                    <a:pt x="3234" y="5963"/>
                    <a:pt x="3191" y="5804"/>
                    <a:pt x="3162" y="5645"/>
                  </a:cubicBezTo>
                  <a:lnTo>
                    <a:pt x="2310" y="5645"/>
                  </a:lnTo>
                  <a:cubicBezTo>
                    <a:pt x="2325" y="4707"/>
                    <a:pt x="2484" y="3768"/>
                    <a:pt x="2801" y="2873"/>
                  </a:cubicBezTo>
                  <a:lnTo>
                    <a:pt x="3162" y="2873"/>
                  </a:lnTo>
                  <a:cubicBezTo>
                    <a:pt x="3191" y="2715"/>
                    <a:pt x="3234" y="2570"/>
                    <a:pt x="3292" y="2412"/>
                  </a:cubicBezTo>
                  <a:lnTo>
                    <a:pt x="2975" y="2412"/>
                  </a:lnTo>
                  <a:cubicBezTo>
                    <a:pt x="3263" y="1719"/>
                    <a:pt x="3696" y="1098"/>
                    <a:pt x="4245" y="593"/>
                  </a:cubicBezTo>
                  <a:cubicBezTo>
                    <a:pt x="4404" y="391"/>
                    <a:pt x="4577" y="188"/>
                    <a:pt x="4765" y="1"/>
                  </a:cubicBezTo>
                  <a:close/>
                </a:path>
              </a:pathLst>
            </a:custGeom>
            <a:solidFill>
              <a:srgbClr val="EFF2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2" name="Google Shape;3342;p82"/>
            <p:cNvSpPr/>
            <p:nvPr/>
          </p:nvSpPr>
          <p:spPr>
            <a:xfrm>
              <a:off x="935582" y="3650473"/>
              <a:ext cx="205893" cy="72668"/>
            </a:xfrm>
            <a:custGeom>
              <a:rect b="b" l="l" r="r" t="t"/>
              <a:pathLst>
                <a:path extrusionOk="0" h="2772" w="7854">
                  <a:moveTo>
                    <a:pt x="5313" y="0"/>
                  </a:moveTo>
                  <a:lnTo>
                    <a:pt x="3927" y="477"/>
                  </a:lnTo>
                  <a:lnTo>
                    <a:pt x="2541" y="15"/>
                  </a:lnTo>
                  <a:lnTo>
                    <a:pt x="607" y="708"/>
                  </a:lnTo>
                  <a:cubicBezTo>
                    <a:pt x="246" y="837"/>
                    <a:pt x="1" y="1198"/>
                    <a:pt x="1" y="1588"/>
                  </a:cubicBezTo>
                  <a:lnTo>
                    <a:pt x="1" y="2555"/>
                  </a:lnTo>
                  <a:cubicBezTo>
                    <a:pt x="1" y="2671"/>
                    <a:pt x="102" y="2772"/>
                    <a:pt x="217" y="2772"/>
                  </a:cubicBezTo>
                  <a:lnTo>
                    <a:pt x="7622" y="2772"/>
                  </a:lnTo>
                  <a:cubicBezTo>
                    <a:pt x="7752" y="2772"/>
                    <a:pt x="7853" y="2671"/>
                    <a:pt x="7853" y="2541"/>
                  </a:cubicBezTo>
                  <a:lnTo>
                    <a:pt x="7853" y="1574"/>
                  </a:lnTo>
                  <a:cubicBezTo>
                    <a:pt x="7853" y="1184"/>
                    <a:pt x="7608" y="837"/>
                    <a:pt x="7247" y="708"/>
                  </a:cubicBezTo>
                  <a:lnTo>
                    <a:pt x="5313" y="0"/>
                  </a:lnTo>
                  <a:close/>
                </a:path>
              </a:pathLst>
            </a:custGeom>
            <a:solidFill>
              <a:srgbClr val="EFF2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3" name="Google Shape;3343;p82"/>
            <p:cNvSpPr/>
            <p:nvPr/>
          </p:nvSpPr>
          <p:spPr>
            <a:xfrm>
              <a:off x="1026024" y="3675062"/>
              <a:ext cx="24616" cy="48472"/>
            </a:xfrm>
            <a:custGeom>
              <a:rect b="b" l="l" r="r" t="t"/>
              <a:pathLst>
                <a:path extrusionOk="0" h="1849" w="939">
                  <a:moveTo>
                    <a:pt x="232" y="0"/>
                  </a:moveTo>
                  <a:lnTo>
                    <a:pt x="1" y="1848"/>
                  </a:lnTo>
                  <a:lnTo>
                    <a:pt x="939" y="1848"/>
                  </a:lnTo>
                  <a:lnTo>
                    <a:pt x="708" y="0"/>
                  </a:lnTo>
                  <a:close/>
                </a:path>
              </a:pathLst>
            </a:custGeom>
            <a:solidFill>
              <a:srgbClr val="667A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4" name="Google Shape;3344;p82"/>
            <p:cNvSpPr/>
            <p:nvPr/>
          </p:nvSpPr>
          <p:spPr>
            <a:xfrm>
              <a:off x="1027544" y="3662584"/>
              <a:ext cx="21601" cy="20841"/>
            </a:xfrm>
            <a:custGeom>
              <a:rect b="b" l="l" r="r" t="t"/>
              <a:pathLst>
                <a:path extrusionOk="0" h="795" w="824">
                  <a:moveTo>
                    <a:pt x="0" y="0"/>
                  </a:moveTo>
                  <a:lnTo>
                    <a:pt x="0" y="621"/>
                  </a:lnTo>
                  <a:cubicBezTo>
                    <a:pt x="0" y="707"/>
                    <a:pt x="73" y="794"/>
                    <a:pt x="174" y="794"/>
                  </a:cubicBezTo>
                  <a:lnTo>
                    <a:pt x="650" y="794"/>
                  </a:lnTo>
                  <a:cubicBezTo>
                    <a:pt x="737" y="794"/>
                    <a:pt x="823" y="707"/>
                    <a:pt x="823" y="621"/>
                  </a:cubicBezTo>
                  <a:lnTo>
                    <a:pt x="823" y="0"/>
                  </a:lnTo>
                  <a:close/>
                </a:path>
              </a:pathLst>
            </a:custGeom>
            <a:solidFill>
              <a:srgbClr val="5168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5" name="Google Shape;3345;p82"/>
            <p:cNvSpPr/>
            <p:nvPr/>
          </p:nvSpPr>
          <p:spPr>
            <a:xfrm>
              <a:off x="1104747" y="3675429"/>
              <a:ext cx="36727" cy="47711"/>
            </a:xfrm>
            <a:custGeom>
              <a:rect b="b" l="l" r="r" t="t"/>
              <a:pathLst>
                <a:path extrusionOk="0" h="1820" w="1401">
                  <a:moveTo>
                    <a:pt x="1141" y="1"/>
                  </a:moveTo>
                  <a:lnTo>
                    <a:pt x="274" y="853"/>
                  </a:lnTo>
                  <a:cubicBezTo>
                    <a:pt x="101" y="1026"/>
                    <a:pt x="0" y="1271"/>
                    <a:pt x="0" y="1517"/>
                  </a:cubicBezTo>
                  <a:lnTo>
                    <a:pt x="0" y="1820"/>
                  </a:lnTo>
                  <a:lnTo>
                    <a:pt x="1169" y="1820"/>
                  </a:lnTo>
                  <a:cubicBezTo>
                    <a:pt x="1285" y="1820"/>
                    <a:pt x="1386" y="1719"/>
                    <a:pt x="1400" y="1603"/>
                  </a:cubicBezTo>
                  <a:lnTo>
                    <a:pt x="1400" y="622"/>
                  </a:lnTo>
                  <a:cubicBezTo>
                    <a:pt x="1400" y="391"/>
                    <a:pt x="1299" y="174"/>
                    <a:pt x="1141" y="1"/>
                  </a:cubicBezTo>
                  <a:close/>
                </a:path>
              </a:pathLst>
            </a:custGeom>
            <a:solidFill>
              <a:srgbClr val="E9ED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6" name="Google Shape;3346;p82"/>
            <p:cNvSpPr/>
            <p:nvPr/>
          </p:nvSpPr>
          <p:spPr>
            <a:xfrm>
              <a:off x="971523" y="3463140"/>
              <a:ext cx="133251" cy="96524"/>
            </a:xfrm>
            <a:custGeom>
              <a:rect b="b" l="l" r="r" t="t"/>
              <a:pathLst>
                <a:path extrusionOk="0" h="3682" w="5083">
                  <a:moveTo>
                    <a:pt x="1849" y="1"/>
                  </a:moveTo>
                  <a:cubicBezTo>
                    <a:pt x="838" y="1"/>
                    <a:pt x="1" y="823"/>
                    <a:pt x="1" y="1848"/>
                  </a:cubicBezTo>
                  <a:lnTo>
                    <a:pt x="1" y="2383"/>
                  </a:lnTo>
                  <a:cubicBezTo>
                    <a:pt x="1" y="2628"/>
                    <a:pt x="44" y="2873"/>
                    <a:pt x="131" y="3119"/>
                  </a:cubicBezTo>
                  <a:lnTo>
                    <a:pt x="203" y="3350"/>
                  </a:lnTo>
                  <a:cubicBezTo>
                    <a:pt x="232" y="3422"/>
                    <a:pt x="232" y="3494"/>
                    <a:pt x="232" y="3566"/>
                  </a:cubicBezTo>
                  <a:lnTo>
                    <a:pt x="232" y="3682"/>
                  </a:lnTo>
                  <a:lnTo>
                    <a:pt x="4866" y="3682"/>
                  </a:lnTo>
                  <a:lnTo>
                    <a:pt x="4866" y="3566"/>
                  </a:lnTo>
                  <a:cubicBezTo>
                    <a:pt x="4866" y="3494"/>
                    <a:pt x="4866" y="3422"/>
                    <a:pt x="4895" y="3350"/>
                  </a:cubicBezTo>
                  <a:lnTo>
                    <a:pt x="4967" y="3119"/>
                  </a:lnTo>
                  <a:cubicBezTo>
                    <a:pt x="5053" y="2873"/>
                    <a:pt x="5082" y="2628"/>
                    <a:pt x="5082" y="2383"/>
                  </a:cubicBezTo>
                  <a:lnTo>
                    <a:pt x="5082" y="448"/>
                  </a:lnTo>
                  <a:cubicBezTo>
                    <a:pt x="5082" y="203"/>
                    <a:pt x="4880" y="1"/>
                    <a:pt x="4635" y="1"/>
                  </a:cubicBezTo>
                  <a:close/>
                </a:path>
              </a:pathLst>
            </a:custGeom>
            <a:solidFill>
              <a:srgbClr val="667A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7" name="Google Shape;3347;p82"/>
            <p:cNvSpPr/>
            <p:nvPr/>
          </p:nvSpPr>
          <p:spPr>
            <a:xfrm>
              <a:off x="1001801" y="3463140"/>
              <a:ext cx="103340" cy="96524"/>
            </a:xfrm>
            <a:custGeom>
              <a:rect b="b" l="l" r="r" t="t"/>
              <a:pathLst>
                <a:path extrusionOk="0" h="3682" w="3942">
                  <a:moveTo>
                    <a:pt x="3503" y="0"/>
                  </a:moveTo>
                  <a:cubicBezTo>
                    <a:pt x="3495" y="0"/>
                    <a:pt x="3487" y="0"/>
                    <a:pt x="3480" y="1"/>
                  </a:cubicBezTo>
                  <a:lnTo>
                    <a:pt x="939" y="1"/>
                  </a:lnTo>
                  <a:cubicBezTo>
                    <a:pt x="931" y="0"/>
                    <a:pt x="922" y="0"/>
                    <a:pt x="914" y="0"/>
                  </a:cubicBezTo>
                  <a:cubicBezTo>
                    <a:pt x="420" y="0"/>
                    <a:pt x="15" y="414"/>
                    <a:pt x="1" y="925"/>
                  </a:cubicBezTo>
                  <a:cubicBezTo>
                    <a:pt x="1" y="1444"/>
                    <a:pt x="419" y="1863"/>
                    <a:pt x="939" y="1863"/>
                  </a:cubicBezTo>
                  <a:lnTo>
                    <a:pt x="1069" y="1863"/>
                  </a:lnTo>
                  <a:lnTo>
                    <a:pt x="1141" y="3682"/>
                  </a:lnTo>
                  <a:lnTo>
                    <a:pt x="3711" y="3682"/>
                  </a:lnTo>
                  <a:lnTo>
                    <a:pt x="3711" y="3566"/>
                  </a:lnTo>
                  <a:cubicBezTo>
                    <a:pt x="3711" y="3494"/>
                    <a:pt x="3711" y="3422"/>
                    <a:pt x="3740" y="3350"/>
                  </a:cubicBezTo>
                  <a:lnTo>
                    <a:pt x="3812" y="3119"/>
                  </a:lnTo>
                  <a:cubicBezTo>
                    <a:pt x="3898" y="2873"/>
                    <a:pt x="3942" y="2628"/>
                    <a:pt x="3942" y="2383"/>
                  </a:cubicBezTo>
                  <a:lnTo>
                    <a:pt x="3942" y="448"/>
                  </a:lnTo>
                  <a:cubicBezTo>
                    <a:pt x="3928" y="211"/>
                    <a:pt x="3738" y="0"/>
                    <a:pt x="3503" y="0"/>
                  </a:cubicBezTo>
                  <a:close/>
                </a:path>
              </a:pathLst>
            </a:custGeom>
            <a:solidFill>
              <a:srgbClr val="5C72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8" name="Google Shape;3348;p82"/>
            <p:cNvSpPr/>
            <p:nvPr/>
          </p:nvSpPr>
          <p:spPr>
            <a:xfrm>
              <a:off x="1001801" y="3608083"/>
              <a:ext cx="73061" cy="54527"/>
            </a:xfrm>
            <a:custGeom>
              <a:rect b="b" l="l" r="r" t="t"/>
              <a:pathLst>
                <a:path extrusionOk="0" h="2080" w="2787">
                  <a:moveTo>
                    <a:pt x="1" y="0"/>
                  </a:moveTo>
                  <a:lnTo>
                    <a:pt x="1" y="2079"/>
                  </a:lnTo>
                  <a:lnTo>
                    <a:pt x="2787" y="2079"/>
                  </a:lnTo>
                  <a:lnTo>
                    <a:pt x="2787" y="0"/>
                  </a:lnTo>
                  <a:close/>
                </a:path>
              </a:pathLst>
            </a:custGeom>
            <a:solidFill>
              <a:srgbClr val="AABB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9" name="Google Shape;3349;p82"/>
            <p:cNvSpPr/>
            <p:nvPr/>
          </p:nvSpPr>
          <p:spPr>
            <a:xfrm>
              <a:off x="1001801" y="3608083"/>
              <a:ext cx="73061" cy="30383"/>
            </a:xfrm>
            <a:custGeom>
              <a:rect b="b" l="l" r="r" t="t"/>
              <a:pathLst>
                <a:path extrusionOk="0" h="1159" w="2787">
                  <a:moveTo>
                    <a:pt x="1" y="0"/>
                  </a:moveTo>
                  <a:lnTo>
                    <a:pt x="1" y="780"/>
                  </a:lnTo>
                  <a:cubicBezTo>
                    <a:pt x="434" y="1033"/>
                    <a:pt x="914" y="1159"/>
                    <a:pt x="1394" y="1159"/>
                  </a:cubicBezTo>
                  <a:cubicBezTo>
                    <a:pt x="1874" y="1159"/>
                    <a:pt x="2354" y="1033"/>
                    <a:pt x="2787" y="780"/>
                  </a:cubicBezTo>
                  <a:lnTo>
                    <a:pt x="2787" y="0"/>
                  </a:lnTo>
                  <a:close/>
                </a:path>
              </a:pathLst>
            </a:custGeom>
            <a:solidFill>
              <a:srgbClr val="94A5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0" name="Google Shape;3350;p82"/>
            <p:cNvSpPr/>
            <p:nvPr/>
          </p:nvSpPr>
          <p:spPr>
            <a:xfrm>
              <a:off x="990083" y="3640459"/>
              <a:ext cx="48445" cy="43596"/>
            </a:xfrm>
            <a:custGeom>
              <a:rect b="b" l="l" r="r" t="t"/>
              <a:pathLst>
                <a:path extrusionOk="0" h="1663" w="1848">
                  <a:moveTo>
                    <a:pt x="406" y="1"/>
                  </a:moveTo>
                  <a:cubicBezTo>
                    <a:pt x="320" y="1"/>
                    <a:pt x="241" y="49"/>
                    <a:pt x="202" y="137"/>
                  </a:cubicBezTo>
                  <a:lnTo>
                    <a:pt x="0" y="555"/>
                  </a:lnTo>
                  <a:lnTo>
                    <a:pt x="765" y="1566"/>
                  </a:lnTo>
                  <a:cubicBezTo>
                    <a:pt x="813" y="1629"/>
                    <a:pt x="882" y="1662"/>
                    <a:pt x="952" y="1662"/>
                  </a:cubicBezTo>
                  <a:cubicBezTo>
                    <a:pt x="1009" y="1662"/>
                    <a:pt x="1066" y="1640"/>
                    <a:pt x="1112" y="1595"/>
                  </a:cubicBezTo>
                  <a:lnTo>
                    <a:pt x="1848" y="859"/>
                  </a:lnTo>
                  <a:lnTo>
                    <a:pt x="534" y="36"/>
                  </a:lnTo>
                  <a:cubicBezTo>
                    <a:pt x="492" y="12"/>
                    <a:pt x="448" y="1"/>
                    <a:pt x="406" y="1"/>
                  </a:cubicBezTo>
                  <a:close/>
                </a:path>
              </a:pathLst>
            </a:custGeom>
            <a:solidFill>
              <a:srgbClr val="E9ED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1" name="Google Shape;3351;p82"/>
            <p:cNvSpPr/>
            <p:nvPr/>
          </p:nvSpPr>
          <p:spPr>
            <a:xfrm>
              <a:off x="1038502" y="3640459"/>
              <a:ext cx="48105" cy="43438"/>
            </a:xfrm>
            <a:custGeom>
              <a:rect b="b" l="l" r="r" t="t"/>
              <a:pathLst>
                <a:path extrusionOk="0" h="1657" w="1835">
                  <a:moveTo>
                    <a:pt x="1422" y="1"/>
                  </a:moveTo>
                  <a:cubicBezTo>
                    <a:pt x="1380" y="1"/>
                    <a:pt x="1338" y="12"/>
                    <a:pt x="1300" y="36"/>
                  </a:cubicBezTo>
                  <a:lnTo>
                    <a:pt x="1" y="859"/>
                  </a:lnTo>
                  <a:lnTo>
                    <a:pt x="723" y="1595"/>
                  </a:lnTo>
                  <a:cubicBezTo>
                    <a:pt x="770" y="1635"/>
                    <a:pt x="829" y="1656"/>
                    <a:pt x="888" y="1656"/>
                  </a:cubicBezTo>
                  <a:cubicBezTo>
                    <a:pt x="956" y="1656"/>
                    <a:pt x="1023" y="1628"/>
                    <a:pt x="1069" y="1566"/>
                  </a:cubicBezTo>
                  <a:lnTo>
                    <a:pt x="1834" y="555"/>
                  </a:lnTo>
                  <a:lnTo>
                    <a:pt x="1632" y="137"/>
                  </a:lnTo>
                  <a:cubicBezTo>
                    <a:pt x="1593" y="49"/>
                    <a:pt x="1508" y="1"/>
                    <a:pt x="1422" y="1"/>
                  </a:cubicBezTo>
                  <a:close/>
                </a:path>
              </a:pathLst>
            </a:custGeom>
            <a:solidFill>
              <a:srgbClr val="E9ED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2" name="Google Shape;3352;p82"/>
            <p:cNvSpPr/>
            <p:nvPr/>
          </p:nvSpPr>
          <p:spPr>
            <a:xfrm>
              <a:off x="977971" y="3511926"/>
              <a:ext cx="120746" cy="114350"/>
            </a:xfrm>
            <a:custGeom>
              <a:rect b="b" l="l" r="r" t="t"/>
              <a:pathLst>
                <a:path extrusionOk="0" h="4362" w="4606">
                  <a:moveTo>
                    <a:pt x="1995" y="1"/>
                  </a:moveTo>
                  <a:cubicBezTo>
                    <a:pt x="1405" y="1"/>
                    <a:pt x="893" y="100"/>
                    <a:pt x="635" y="161"/>
                  </a:cubicBezTo>
                  <a:cubicBezTo>
                    <a:pt x="534" y="190"/>
                    <a:pt x="462" y="276"/>
                    <a:pt x="462" y="392"/>
                  </a:cubicBezTo>
                  <a:lnTo>
                    <a:pt x="462" y="940"/>
                  </a:lnTo>
                  <a:cubicBezTo>
                    <a:pt x="462" y="1056"/>
                    <a:pt x="419" y="1186"/>
                    <a:pt x="332" y="1272"/>
                  </a:cubicBezTo>
                  <a:lnTo>
                    <a:pt x="130" y="1460"/>
                  </a:lnTo>
                  <a:cubicBezTo>
                    <a:pt x="44" y="1546"/>
                    <a:pt x="0" y="1662"/>
                    <a:pt x="0" y="1792"/>
                  </a:cubicBezTo>
                  <a:lnTo>
                    <a:pt x="0" y="2052"/>
                  </a:lnTo>
                  <a:cubicBezTo>
                    <a:pt x="0" y="3336"/>
                    <a:pt x="1040" y="4361"/>
                    <a:pt x="2310" y="4361"/>
                  </a:cubicBezTo>
                  <a:cubicBezTo>
                    <a:pt x="3580" y="4361"/>
                    <a:pt x="4605" y="3322"/>
                    <a:pt x="4605" y="2052"/>
                  </a:cubicBezTo>
                  <a:lnTo>
                    <a:pt x="4605" y="1792"/>
                  </a:lnTo>
                  <a:cubicBezTo>
                    <a:pt x="4605" y="1662"/>
                    <a:pt x="4562" y="1546"/>
                    <a:pt x="4475" y="1460"/>
                  </a:cubicBezTo>
                  <a:lnTo>
                    <a:pt x="4302" y="1272"/>
                  </a:lnTo>
                  <a:cubicBezTo>
                    <a:pt x="4215" y="1186"/>
                    <a:pt x="4158" y="1070"/>
                    <a:pt x="4158" y="940"/>
                  </a:cubicBezTo>
                  <a:lnTo>
                    <a:pt x="4158" y="825"/>
                  </a:lnTo>
                  <a:cubicBezTo>
                    <a:pt x="4158" y="724"/>
                    <a:pt x="4114" y="637"/>
                    <a:pt x="4042" y="579"/>
                  </a:cubicBezTo>
                  <a:cubicBezTo>
                    <a:pt x="3429" y="127"/>
                    <a:pt x="2662" y="1"/>
                    <a:pt x="1995" y="1"/>
                  </a:cubicBezTo>
                  <a:close/>
                </a:path>
              </a:pathLst>
            </a:custGeom>
            <a:solidFill>
              <a:srgbClr val="BCC9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3" name="Google Shape;3353;p82"/>
            <p:cNvSpPr/>
            <p:nvPr/>
          </p:nvSpPr>
          <p:spPr>
            <a:xfrm>
              <a:off x="977578" y="3511926"/>
              <a:ext cx="109028" cy="113957"/>
            </a:xfrm>
            <a:custGeom>
              <a:rect b="b" l="l" r="r" t="t"/>
              <a:pathLst>
                <a:path extrusionOk="0" h="4347" w="4159">
                  <a:moveTo>
                    <a:pt x="1994" y="1"/>
                  </a:moveTo>
                  <a:cubicBezTo>
                    <a:pt x="1778" y="1"/>
                    <a:pt x="1573" y="13"/>
                    <a:pt x="1387" y="31"/>
                  </a:cubicBezTo>
                  <a:cubicBezTo>
                    <a:pt x="1141" y="60"/>
                    <a:pt x="881" y="103"/>
                    <a:pt x="636" y="161"/>
                  </a:cubicBezTo>
                  <a:cubicBezTo>
                    <a:pt x="535" y="190"/>
                    <a:pt x="463" y="276"/>
                    <a:pt x="463" y="392"/>
                  </a:cubicBezTo>
                  <a:lnTo>
                    <a:pt x="463" y="940"/>
                  </a:lnTo>
                  <a:cubicBezTo>
                    <a:pt x="463" y="1056"/>
                    <a:pt x="419" y="1186"/>
                    <a:pt x="318" y="1272"/>
                  </a:cubicBezTo>
                  <a:lnTo>
                    <a:pt x="131" y="1460"/>
                  </a:lnTo>
                  <a:cubicBezTo>
                    <a:pt x="44" y="1546"/>
                    <a:pt x="1" y="1662"/>
                    <a:pt x="1" y="1792"/>
                  </a:cubicBezTo>
                  <a:lnTo>
                    <a:pt x="1" y="2052"/>
                  </a:lnTo>
                  <a:cubicBezTo>
                    <a:pt x="1" y="3221"/>
                    <a:pt x="867" y="4203"/>
                    <a:pt x="2036" y="4347"/>
                  </a:cubicBezTo>
                  <a:cubicBezTo>
                    <a:pt x="1618" y="3914"/>
                    <a:pt x="1387" y="3351"/>
                    <a:pt x="1387" y="2745"/>
                  </a:cubicBezTo>
                  <a:lnTo>
                    <a:pt x="1387" y="1056"/>
                  </a:lnTo>
                  <a:cubicBezTo>
                    <a:pt x="1387" y="825"/>
                    <a:pt x="1560" y="637"/>
                    <a:pt x="1791" y="608"/>
                  </a:cubicBezTo>
                  <a:cubicBezTo>
                    <a:pt x="1976" y="584"/>
                    <a:pt x="2216" y="563"/>
                    <a:pt x="2482" y="563"/>
                  </a:cubicBezTo>
                  <a:cubicBezTo>
                    <a:pt x="3005" y="563"/>
                    <a:pt x="3632" y="644"/>
                    <a:pt x="4158" y="940"/>
                  </a:cubicBezTo>
                  <a:lnTo>
                    <a:pt x="4158" y="825"/>
                  </a:lnTo>
                  <a:cubicBezTo>
                    <a:pt x="4158" y="724"/>
                    <a:pt x="4115" y="637"/>
                    <a:pt x="4043" y="579"/>
                  </a:cubicBezTo>
                  <a:cubicBezTo>
                    <a:pt x="3431" y="121"/>
                    <a:pt x="2663" y="1"/>
                    <a:pt x="1994" y="1"/>
                  </a:cubicBezTo>
                  <a:close/>
                </a:path>
              </a:pathLst>
            </a:custGeom>
            <a:solidFill>
              <a:srgbClr val="AABB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4" name="Google Shape;3354;p82"/>
            <p:cNvSpPr/>
            <p:nvPr/>
          </p:nvSpPr>
          <p:spPr>
            <a:xfrm>
              <a:off x="935215" y="3675429"/>
              <a:ext cx="36334" cy="47711"/>
            </a:xfrm>
            <a:custGeom>
              <a:rect b="b" l="l" r="r" t="t"/>
              <a:pathLst>
                <a:path extrusionOk="0" h="1820" w="1386">
                  <a:moveTo>
                    <a:pt x="260" y="1"/>
                  </a:moveTo>
                  <a:cubicBezTo>
                    <a:pt x="87" y="174"/>
                    <a:pt x="0" y="391"/>
                    <a:pt x="0" y="622"/>
                  </a:cubicBezTo>
                  <a:lnTo>
                    <a:pt x="0" y="1603"/>
                  </a:lnTo>
                  <a:cubicBezTo>
                    <a:pt x="15" y="1719"/>
                    <a:pt x="116" y="1820"/>
                    <a:pt x="231" y="1820"/>
                  </a:cubicBezTo>
                  <a:lnTo>
                    <a:pt x="1386" y="1820"/>
                  </a:lnTo>
                  <a:lnTo>
                    <a:pt x="1386" y="1517"/>
                  </a:lnTo>
                  <a:cubicBezTo>
                    <a:pt x="1386" y="1271"/>
                    <a:pt x="1299" y="1026"/>
                    <a:pt x="1126" y="853"/>
                  </a:cubicBezTo>
                  <a:lnTo>
                    <a:pt x="260" y="1"/>
                  </a:lnTo>
                  <a:close/>
                </a:path>
              </a:pathLst>
            </a:custGeom>
            <a:solidFill>
              <a:srgbClr val="E9ED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55" name="Google Shape;3355;p82"/>
          <p:cNvGrpSpPr/>
          <p:nvPr/>
        </p:nvGrpSpPr>
        <p:grpSpPr>
          <a:xfrm>
            <a:off x="1324219" y="3399202"/>
            <a:ext cx="376578" cy="272846"/>
            <a:chOff x="1324219" y="3399202"/>
            <a:chExt cx="376578" cy="272846"/>
          </a:xfrm>
        </p:grpSpPr>
        <p:sp>
          <p:nvSpPr>
            <p:cNvPr id="3356" name="Google Shape;3356;p82"/>
            <p:cNvSpPr/>
            <p:nvPr/>
          </p:nvSpPr>
          <p:spPr>
            <a:xfrm>
              <a:off x="1597458" y="3496066"/>
              <a:ext cx="30278" cy="66639"/>
            </a:xfrm>
            <a:custGeom>
              <a:rect b="b" l="l" r="r" t="t"/>
              <a:pathLst>
                <a:path extrusionOk="0" h="2542" w="1155">
                  <a:moveTo>
                    <a:pt x="693" y="1"/>
                  </a:moveTo>
                  <a:cubicBezTo>
                    <a:pt x="303" y="1"/>
                    <a:pt x="0" y="318"/>
                    <a:pt x="0" y="693"/>
                  </a:cubicBezTo>
                  <a:lnTo>
                    <a:pt x="0" y="852"/>
                  </a:lnTo>
                  <a:cubicBezTo>
                    <a:pt x="0" y="1054"/>
                    <a:pt x="29" y="1256"/>
                    <a:pt x="101" y="1444"/>
                  </a:cubicBezTo>
                  <a:lnTo>
                    <a:pt x="462" y="2541"/>
                  </a:lnTo>
                  <a:lnTo>
                    <a:pt x="1155" y="2541"/>
                  </a:lnTo>
                  <a:lnTo>
                    <a:pt x="1155" y="1"/>
                  </a:lnTo>
                  <a:close/>
                </a:path>
              </a:pathLst>
            </a:custGeom>
            <a:solidFill>
              <a:srgbClr val="667A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7" name="Google Shape;3357;p82"/>
            <p:cNvSpPr/>
            <p:nvPr/>
          </p:nvSpPr>
          <p:spPr>
            <a:xfrm>
              <a:off x="1609569" y="3490011"/>
              <a:ext cx="72668" cy="72694"/>
            </a:xfrm>
            <a:custGeom>
              <a:rect b="b" l="l" r="r" t="t"/>
              <a:pathLst>
                <a:path extrusionOk="0" h="2773" w="2772">
                  <a:moveTo>
                    <a:pt x="693" y="1"/>
                  </a:moveTo>
                  <a:cubicBezTo>
                    <a:pt x="303" y="1"/>
                    <a:pt x="0" y="304"/>
                    <a:pt x="0" y="693"/>
                  </a:cubicBezTo>
                  <a:cubicBezTo>
                    <a:pt x="0" y="939"/>
                    <a:pt x="202" y="1155"/>
                    <a:pt x="462" y="1155"/>
                  </a:cubicBezTo>
                  <a:lnTo>
                    <a:pt x="2310" y="2772"/>
                  </a:lnTo>
                  <a:lnTo>
                    <a:pt x="2700" y="1401"/>
                  </a:lnTo>
                  <a:cubicBezTo>
                    <a:pt x="2757" y="1242"/>
                    <a:pt x="2772" y="1069"/>
                    <a:pt x="2772" y="896"/>
                  </a:cubicBezTo>
                  <a:lnTo>
                    <a:pt x="2772" y="463"/>
                  </a:lnTo>
                  <a:cubicBezTo>
                    <a:pt x="2772" y="203"/>
                    <a:pt x="2570" y="1"/>
                    <a:pt x="2310" y="1"/>
                  </a:cubicBezTo>
                  <a:close/>
                </a:path>
              </a:pathLst>
            </a:custGeom>
            <a:solidFill>
              <a:srgbClr val="5C72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8" name="Google Shape;3358;p82"/>
            <p:cNvSpPr/>
            <p:nvPr/>
          </p:nvSpPr>
          <p:spPr>
            <a:xfrm>
              <a:off x="1621681" y="3580846"/>
              <a:ext cx="36334" cy="26870"/>
            </a:xfrm>
            <a:custGeom>
              <a:rect b="b" l="l" r="r" t="t"/>
              <a:pathLst>
                <a:path extrusionOk="0" h="1025" w="1386">
                  <a:moveTo>
                    <a:pt x="0" y="0"/>
                  </a:moveTo>
                  <a:lnTo>
                    <a:pt x="0" y="1025"/>
                  </a:lnTo>
                  <a:lnTo>
                    <a:pt x="1386" y="1025"/>
                  </a:lnTo>
                  <a:lnTo>
                    <a:pt x="1386" y="0"/>
                  </a:lnTo>
                  <a:close/>
                </a:path>
              </a:pathLst>
            </a:custGeom>
            <a:solidFill>
              <a:srgbClr val="AABB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9" name="Google Shape;3359;p82"/>
            <p:cNvSpPr/>
            <p:nvPr/>
          </p:nvSpPr>
          <p:spPr>
            <a:xfrm>
              <a:off x="1621681" y="3580846"/>
              <a:ext cx="36334" cy="14785"/>
            </a:xfrm>
            <a:custGeom>
              <a:rect b="b" l="l" r="r" t="t"/>
              <a:pathLst>
                <a:path extrusionOk="0" h="564" w="1386">
                  <a:moveTo>
                    <a:pt x="0" y="0"/>
                  </a:moveTo>
                  <a:lnTo>
                    <a:pt x="0" y="433"/>
                  </a:lnTo>
                  <a:cubicBezTo>
                    <a:pt x="224" y="520"/>
                    <a:pt x="458" y="563"/>
                    <a:pt x="693" y="563"/>
                  </a:cubicBezTo>
                  <a:cubicBezTo>
                    <a:pt x="927" y="563"/>
                    <a:pt x="1162" y="520"/>
                    <a:pt x="1386" y="433"/>
                  </a:cubicBezTo>
                  <a:lnTo>
                    <a:pt x="1386" y="0"/>
                  </a:lnTo>
                  <a:close/>
                </a:path>
              </a:pathLst>
            </a:custGeom>
            <a:solidFill>
              <a:srgbClr val="94A5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0" name="Google Shape;3360;p82"/>
            <p:cNvSpPr/>
            <p:nvPr/>
          </p:nvSpPr>
          <p:spPr>
            <a:xfrm>
              <a:off x="1579291" y="3595605"/>
              <a:ext cx="121507" cy="76443"/>
            </a:xfrm>
            <a:custGeom>
              <a:rect b="b" l="l" r="r" t="t"/>
              <a:pathLst>
                <a:path extrusionOk="0" h="2916" w="4635">
                  <a:moveTo>
                    <a:pt x="1631" y="0"/>
                  </a:moveTo>
                  <a:lnTo>
                    <a:pt x="505" y="318"/>
                  </a:lnTo>
                  <a:cubicBezTo>
                    <a:pt x="217" y="404"/>
                    <a:pt x="0" y="679"/>
                    <a:pt x="0" y="996"/>
                  </a:cubicBezTo>
                  <a:lnTo>
                    <a:pt x="0" y="2685"/>
                  </a:lnTo>
                  <a:cubicBezTo>
                    <a:pt x="0" y="2801"/>
                    <a:pt x="116" y="2916"/>
                    <a:pt x="231" y="2916"/>
                  </a:cubicBezTo>
                  <a:lnTo>
                    <a:pt x="4403" y="2916"/>
                  </a:lnTo>
                  <a:cubicBezTo>
                    <a:pt x="4519" y="2916"/>
                    <a:pt x="4634" y="2801"/>
                    <a:pt x="4634" y="2685"/>
                  </a:cubicBezTo>
                  <a:lnTo>
                    <a:pt x="4634" y="996"/>
                  </a:lnTo>
                  <a:cubicBezTo>
                    <a:pt x="4634" y="679"/>
                    <a:pt x="4417" y="404"/>
                    <a:pt x="4114" y="318"/>
                  </a:cubicBezTo>
                  <a:lnTo>
                    <a:pt x="3017" y="0"/>
                  </a:lnTo>
                  <a:lnTo>
                    <a:pt x="2324" y="462"/>
                  </a:lnTo>
                  <a:lnTo>
                    <a:pt x="1631" y="0"/>
                  </a:lnTo>
                  <a:close/>
                </a:path>
              </a:pathLst>
            </a:custGeom>
            <a:solidFill>
              <a:srgbClr val="EFF2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1" name="Google Shape;3361;p82"/>
            <p:cNvSpPr/>
            <p:nvPr/>
          </p:nvSpPr>
          <p:spPr>
            <a:xfrm>
              <a:off x="1633766" y="3607690"/>
              <a:ext cx="12138" cy="64358"/>
            </a:xfrm>
            <a:custGeom>
              <a:rect b="b" l="l" r="r" t="t"/>
              <a:pathLst>
                <a:path extrusionOk="0" h="2455" w="463">
                  <a:moveTo>
                    <a:pt x="116" y="1"/>
                  </a:moveTo>
                  <a:lnTo>
                    <a:pt x="1" y="2455"/>
                  </a:lnTo>
                  <a:lnTo>
                    <a:pt x="463" y="2455"/>
                  </a:lnTo>
                  <a:lnTo>
                    <a:pt x="347" y="1"/>
                  </a:lnTo>
                  <a:close/>
                </a:path>
              </a:pathLst>
            </a:custGeom>
            <a:solidFill>
              <a:srgbClr val="BCC9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2" name="Google Shape;3362;p82"/>
            <p:cNvSpPr/>
            <p:nvPr/>
          </p:nvSpPr>
          <p:spPr>
            <a:xfrm>
              <a:off x="1603514" y="3520289"/>
              <a:ext cx="72668" cy="66639"/>
            </a:xfrm>
            <a:custGeom>
              <a:rect b="b" l="l" r="r" t="t"/>
              <a:pathLst>
                <a:path extrusionOk="0" h="2542" w="2772">
                  <a:moveTo>
                    <a:pt x="895" y="0"/>
                  </a:moveTo>
                  <a:cubicBezTo>
                    <a:pt x="765" y="0"/>
                    <a:pt x="635" y="44"/>
                    <a:pt x="549" y="130"/>
                  </a:cubicBezTo>
                  <a:lnTo>
                    <a:pt x="130" y="549"/>
                  </a:lnTo>
                  <a:cubicBezTo>
                    <a:pt x="43" y="636"/>
                    <a:pt x="0" y="765"/>
                    <a:pt x="0" y="881"/>
                  </a:cubicBezTo>
                  <a:lnTo>
                    <a:pt x="0" y="1155"/>
                  </a:lnTo>
                  <a:cubicBezTo>
                    <a:pt x="0" y="1920"/>
                    <a:pt x="621" y="2541"/>
                    <a:pt x="1386" y="2541"/>
                  </a:cubicBezTo>
                  <a:cubicBezTo>
                    <a:pt x="2151" y="2541"/>
                    <a:pt x="2772" y="1920"/>
                    <a:pt x="2772" y="1155"/>
                  </a:cubicBezTo>
                  <a:lnTo>
                    <a:pt x="2772" y="852"/>
                  </a:lnTo>
                  <a:cubicBezTo>
                    <a:pt x="2772" y="737"/>
                    <a:pt x="2728" y="621"/>
                    <a:pt x="2642" y="535"/>
                  </a:cubicBezTo>
                  <a:cubicBezTo>
                    <a:pt x="2281" y="188"/>
                    <a:pt x="1631" y="29"/>
                    <a:pt x="895" y="0"/>
                  </a:cubicBezTo>
                  <a:close/>
                </a:path>
              </a:pathLst>
            </a:custGeom>
            <a:solidFill>
              <a:srgbClr val="BCC9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3" name="Google Shape;3363;p82"/>
            <p:cNvSpPr/>
            <p:nvPr/>
          </p:nvSpPr>
          <p:spPr>
            <a:xfrm>
              <a:off x="1603514" y="3520289"/>
              <a:ext cx="72668" cy="65118"/>
            </a:xfrm>
            <a:custGeom>
              <a:rect b="b" l="l" r="r" t="t"/>
              <a:pathLst>
                <a:path extrusionOk="0" h="2484" w="2772">
                  <a:moveTo>
                    <a:pt x="895" y="0"/>
                  </a:moveTo>
                  <a:cubicBezTo>
                    <a:pt x="765" y="0"/>
                    <a:pt x="650" y="58"/>
                    <a:pt x="563" y="145"/>
                  </a:cubicBezTo>
                  <a:lnTo>
                    <a:pt x="144" y="563"/>
                  </a:lnTo>
                  <a:cubicBezTo>
                    <a:pt x="43" y="650"/>
                    <a:pt x="0" y="765"/>
                    <a:pt x="0" y="881"/>
                  </a:cubicBezTo>
                  <a:lnTo>
                    <a:pt x="0" y="1155"/>
                  </a:lnTo>
                  <a:cubicBezTo>
                    <a:pt x="0" y="1776"/>
                    <a:pt x="404" y="2325"/>
                    <a:pt x="1011" y="2483"/>
                  </a:cubicBezTo>
                  <a:cubicBezTo>
                    <a:pt x="808" y="2238"/>
                    <a:pt x="693" y="1935"/>
                    <a:pt x="693" y="1617"/>
                  </a:cubicBezTo>
                  <a:lnTo>
                    <a:pt x="693" y="939"/>
                  </a:lnTo>
                  <a:cubicBezTo>
                    <a:pt x="693" y="695"/>
                    <a:pt x="897" y="489"/>
                    <a:pt x="1137" y="489"/>
                  </a:cubicBezTo>
                  <a:cubicBezTo>
                    <a:pt x="1153" y="489"/>
                    <a:pt x="1168" y="489"/>
                    <a:pt x="1184" y="491"/>
                  </a:cubicBezTo>
                  <a:cubicBezTo>
                    <a:pt x="1646" y="520"/>
                    <a:pt x="2339" y="592"/>
                    <a:pt x="2772" y="794"/>
                  </a:cubicBezTo>
                  <a:cubicBezTo>
                    <a:pt x="2757" y="693"/>
                    <a:pt x="2714" y="607"/>
                    <a:pt x="2642" y="535"/>
                  </a:cubicBezTo>
                  <a:cubicBezTo>
                    <a:pt x="2281" y="188"/>
                    <a:pt x="1631" y="29"/>
                    <a:pt x="895" y="0"/>
                  </a:cubicBezTo>
                  <a:close/>
                </a:path>
              </a:pathLst>
            </a:custGeom>
            <a:solidFill>
              <a:srgbClr val="AABB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4" name="Google Shape;3364;p82"/>
            <p:cNvSpPr/>
            <p:nvPr/>
          </p:nvSpPr>
          <p:spPr>
            <a:xfrm>
              <a:off x="1676156" y="3611098"/>
              <a:ext cx="24249" cy="60583"/>
            </a:xfrm>
            <a:custGeom>
              <a:rect b="b" l="l" r="r" t="t"/>
              <a:pathLst>
                <a:path extrusionOk="0" h="2311" w="925">
                  <a:moveTo>
                    <a:pt x="809" y="1"/>
                  </a:moveTo>
                  <a:lnTo>
                    <a:pt x="203" y="593"/>
                  </a:lnTo>
                  <a:cubicBezTo>
                    <a:pt x="73" y="723"/>
                    <a:pt x="1" y="896"/>
                    <a:pt x="1" y="1084"/>
                  </a:cubicBezTo>
                  <a:lnTo>
                    <a:pt x="1" y="2311"/>
                  </a:lnTo>
                  <a:lnTo>
                    <a:pt x="694" y="2311"/>
                  </a:lnTo>
                  <a:cubicBezTo>
                    <a:pt x="824" y="2311"/>
                    <a:pt x="925" y="2210"/>
                    <a:pt x="925" y="2080"/>
                  </a:cubicBezTo>
                  <a:lnTo>
                    <a:pt x="925" y="391"/>
                  </a:lnTo>
                  <a:cubicBezTo>
                    <a:pt x="925" y="261"/>
                    <a:pt x="881" y="116"/>
                    <a:pt x="809" y="1"/>
                  </a:cubicBezTo>
                  <a:close/>
                </a:path>
              </a:pathLst>
            </a:custGeom>
            <a:solidFill>
              <a:srgbClr val="E9ED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5" name="Google Shape;3365;p82"/>
            <p:cNvSpPr/>
            <p:nvPr/>
          </p:nvSpPr>
          <p:spPr>
            <a:xfrm>
              <a:off x="1633766" y="3607690"/>
              <a:ext cx="12138" cy="12138"/>
            </a:xfrm>
            <a:custGeom>
              <a:rect b="b" l="l" r="r" t="t"/>
              <a:pathLst>
                <a:path extrusionOk="0" h="463" w="463">
                  <a:moveTo>
                    <a:pt x="1" y="1"/>
                  </a:moveTo>
                  <a:lnTo>
                    <a:pt x="1" y="347"/>
                  </a:lnTo>
                  <a:cubicBezTo>
                    <a:pt x="1" y="420"/>
                    <a:pt x="59" y="463"/>
                    <a:pt x="116" y="463"/>
                  </a:cubicBezTo>
                  <a:lnTo>
                    <a:pt x="347" y="463"/>
                  </a:lnTo>
                  <a:cubicBezTo>
                    <a:pt x="405" y="463"/>
                    <a:pt x="463" y="420"/>
                    <a:pt x="463" y="347"/>
                  </a:cubicBezTo>
                  <a:lnTo>
                    <a:pt x="463" y="1"/>
                  </a:lnTo>
                  <a:close/>
                </a:path>
              </a:pathLst>
            </a:custGeom>
            <a:solidFill>
              <a:srgbClr val="7288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6" name="Google Shape;3366;p82"/>
            <p:cNvSpPr/>
            <p:nvPr/>
          </p:nvSpPr>
          <p:spPr>
            <a:xfrm>
              <a:off x="1614865" y="3590755"/>
              <a:ext cx="24983" cy="25560"/>
            </a:xfrm>
            <a:custGeom>
              <a:rect b="b" l="l" r="r" t="t"/>
              <a:pathLst>
                <a:path extrusionOk="0" h="975" w="953">
                  <a:moveTo>
                    <a:pt x="225" y="0"/>
                  </a:moveTo>
                  <a:cubicBezTo>
                    <a:pt x="193" y="0"/>
                    <a:pt x="161" y="16"/>
                    <a:pt x="145" y="41"/>
                  </a:cubicBezTo>
                  <a:lnTo>
                    <a:pt x="0" y="257"/>
                  </a:lnTo>
                  <a:lnTo>
                    <a:pt x="361" y="907"/>
                  </a:lnTo>
                  <a:cubicBezTo>
                    <a:pt x="379" y="952"/>
                    <a:pt x="425" y="974"/>
                    <a:pt x="475" y="974"/>
                  </a:cubicBezTo>
                  <a:cubicBezTo>
                    <a:pt x="505" y="974"/>
                    <a:pt x="536" y="966"/>
                    <a:pt x="563" y="950"/>
                  </a:cubicBezTo>
                  <a:lnTo>
                    <a:pt x="953" y="647"/>
                  </a:lnTo>
                  <a:lnTo>
                    <a:pt x="289" y="26"/>
                  </a:lnTo>
                  <a:cubicBezTo>
                    <a:pt x="271" y="8"/>
                    <a:pt x="248" y="0"/>
                    <a:pt x="225" y="0"/>
                  </a:cubicBezTo>
                  <a:close/>
                </a:path>
              </a:pathLst>
            </a:custGeom>
            <a:solidFill>
              <a:srgbClr val="E9ED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7" name="Google Shape;3367;p82"/>
            <p:cNvSpPr/>
            <p:nvPr/>
          </p:nvSpPr>
          <p:spPr>
            <a:xfrm>
              <a:off x="1639822" y="3590755"/>
              <a:ext cx="25009" cy="25560"/>
            </a:xfrm>
            <a:custGeom>
              <a:rect b="b" l="l" r="r" t="t"/>
              <a:pathLst>
                <a:path extrusionOk="0" h="975" w="954">
                  <a:moveTo>
                    <a:pt x="729" y="0"/>
                  </a:moveTo>
                  <a:cubicBezTo>
                    <a:pt x="706" y="0"/>
                    <a:pt x="683" y="8"/>
                    <a:pt x="665" y="26"/>
                  </a:cubicBezTo>
                  <a:lnTo>
                    <a:pt x="1" y="647"/>
                  </a:lnTo>
                  <a:lnTo>
                    <a:pt x="391" y="950"/>
                  </a:lnTo>
                  <a:cubicBezTo>
                    <a:pt x="418" y="966"/>
                    <a:pt x="449" y="974"/>
                    <a:pt x="479" y="974"/>
                  </a:cubicBezTo>
                  <a:cubicBezTo>
                    <a:pt x="528" y="974"/>
                    <a:pt x="575" y="952"/>
                    <a:pt x="593" y="907"/>
                  </a:cubicBezTo>
                  <a:lnTo>
                    <a:pt x="954" y="257"/>
                  </a:lnTo>
                  <a:lnTo>
                    <a:pt x="809" y="41"/>
                  </a:lnTo>
                  <a:cubicBezTo>
                    <a:pt x="793" y="16"/>
                    <a:pt x="761" y="0"/>
                    <a:pt x="729" y="0"/>
                  </a:cubicBezTo>
                  <a:close/>
                </a:path>
              </a:pathLst>
            </a:custGeom>
            <a:solidFill>
              <a:srgbClr val="E9ED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8" name="Google Shape;3368;p82"/>
            <p:cNvSpPr/>
            <p:nvPr/>
          </p:nvSpPr>
          <p:spPr>
            <a:xfrm>
              <a:off x="1325373" y="3492291"/>
              <a:ext cx="109002" cy="109395"/>
            </a:xfrm>
            <a:custGeom>
              <a:rect b="b" l="l" r="r" t="t"/>
              <a:pathLst>
                <a:path extrusionOk="0" h="4173" w="4158">
                  <a:moveTo>
                    <a:pt x="2079" y="0"/>
                  </a:moveTo>
                  <a:cubicBezTo>
                    <a:pt x="1169" y="0"/>
                    <a:pt x="505" y="722"/>
                    <a:pt x="433" y="1631"/>
                  </a:cubicBezTo>
                  <a:cubicBezTo>
                    <a:pt x="390" y="2267"/>
                    <a:pt x="245" y="2902"/>
                    <a:pt x="43" y="3522"/>
                  </a:cubicBezTo>
                  <a:cubicBezTo>
                    <a:pt x="0" y="3638"/>
                    <a:pt x="58" y="3768"/>
                    <a:pt x="173" y="3811"/>
                  </a:cubicBezTo>
                  <a:cubicBezTo>
                    <a:pt x="549" y="3984"/>
                    <a:pt x="967" y="4114"/>
                    <a:pt x="1371" y="4172"/>
                  </a:cubicBezTo>
                  <a:lnTo>
                    <a:pt x="2786" y="4172"/>
                  </a:lnTo>
                  <a:cubicBezTo>
                    <a:pt x="3205" y="4114"/>
                    <a:pt x="3609" y="3984"/>
                    <a:pt x="3999" y="3811"/>
                  </a:cubicBezTo>
                  <a:cubicBezTo>
                    <a:pt x="4100" y="3753"/>
                    <a:pt x="4157" y="3638"/>
                    <a:pt x="4114" y="3522"/>
                  </a:cubicBezTo>
                  <a:cubicBezTo>
                    <a:pt x="3912" y="2902"/>
                    <a:pt x="3782" y="2267"/>
                    <a:pt x="3724" y="1631"/>
                  </a:cubicBezTo>
                  <a:cubicBezTo>
                    <a:pt x="3667" y="736"/>
                    <a:pt x="2988" y="0"/>
                    <a:pt x="2079" y="0"/>
                  </a:cubicBezTo>
                  <a:close/>
                </a:path>
              </a:pathLst>
            </a:custGeom>
            <a:solidFill>
              <a:srgbClr val="667A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9" name="Google Shape;3369;p82"/>
            <p:cNvSpPr/>
            <p:nvPr/>
          </p:nvSpPr>
          <p:spPr>
            <a:xfrm>
              <a:off x="1355258" y="3492291"/>
              <a:ext cx="79117" cy="109002"/>
            </a:xfrm>
            <a:custGeom>
              <a:rect b="b" l="l" r="r" t="t"/>
              <a:pathLst>
                <a:path extrusionOk="0" h="4158" w="3018">
                  <a:moveTo>
                    <a:pt x="939" y="0"/>
                  </a:moveTo>
                  <a:cubicBezTo>
                    <a:pt x="246" y="29"/>
                    <a:pt x="0" y="953"/>
                    <a:pt x="592" y="1314"/>
                  </a:cubicBezTo>
                  <a:cubicBezTo>
                    <a:pt x="621" y="1328"/>
                    <a:pt x="636" y="1328"/>
                    <a:pt x="664" y="1343"/>
                  </a:cubicBezTo>
                  <a:lnTo>
                    <a:pt x="1184" y="4158"/>
                  </a:lnTo>
                  <a:lnTo>
                    <a:pt x="1661" y="4158"/>
                  </a:lnTo>
                  <a:cubicBezTo>
                    <a:pt x="2065" y="4100"/>
                    <a:pt x="2469" y="3984"/>
                    <a:pt x="2859" y="3811"/>
                  </a:cubicBezTo>
                  <a:cubicBezTo>
                    <a:pt x="2960" y="3768"/>
                    <a:pt x="3017" y="3638"/>
                    <a:pt x="2974" y="3522"/>
                  </a:cubicBezTo>
                  <a:cubicBezTo>
                    <a:pt x="2772" y="2902"/>
                    <a:pt x="2642" y="2267"/>
                    <a:pt x="2584" y="1631"/>
                  </a:cubicBezTo>
                  <a:cubicBezTo>
                    <a:pt x="2527" y="736"/>
                    <a:pt x="1848" y="0"/>
                    <a:pt x="939" y="0"/>
                  </a:cubicBezTo>
                  <a:close/>
                </a:path>
              </a:pathLst>
            </a:custGeom>
            <a:solidFill>
              <a:srgbClr val="5C72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0" name="Google Shape;3370;p82"/>
            <p:cNvSpPr/>
            <p:nvPr/>
          </p:nvSpPr>
          <p:spPr>
            <a:xfrm>
              <a:off x="1324612" y="3574790"/>
              <a:ext cx="109002" cy="97258"/>
            </a:xfrm>
            <a:custGeom>
              <a:rect b="b" l="l" r="r" t="t"/>
              <a:pathLst>
                <a:path extrusionOk="0" h="3710" w="4158">
                  <a:moveTo>
                    <a:pt x="1386" y="0"/>
                  </a:moveTo>
                  <a:lnTo>
                    <a:pt x="1386" y="693"/>
                  </a:lnTo>
                  <a:cubicBezTo>
                    <a:pt x="1386" y="881"/>
                    <a:pt x="1285" y="1039"/>
                    <a:pt x="1141" y="1112"/>
                  </a:cubicBezTo>
                  <a:lnTo>
                    <a:pt x="390" y="1487"/>
                  </a:lnTo>
                  <a:cubicBezTo>
                    <a:pt x="145" y="1602"/>
                    <a:pt x="0" y="1848"/>
                    <a:pt x="0" y="2108"/>
                  </a:cubicBezTo>
                  <a:lnTo>
                    <a:pt x="0" y="3479"/>
                  </a:lnTo>
                  <a:cubicBezTo>
                    <a:pt x="0" y="3595"/>
                    <a:pt x="101" y="3710"/>
                    <a:pt x="231" y="3710"/>
                  </a:cubicBezTo>
                  <a:lnTo>
                    <a:pt x="3927" y="3710"/>
                  </a:lnTo>
                  <a:cubicBezTo>
                    <a:pt x="4057" y="3710"/>
                    <a:pt x="4158" y="3595"/>
                    <a:pt x="4158" y="3479"/>
                  </a:cubicBezTo>
                  <a:lnTo>
                    <a:pt x="4158" y="2108"/>
                  </a:lnTo>
                  <a:cubicBezTo>
                    <a:pt x="4158" y="1848"/>
                    <a:pt x="4013" y="1602"/>
                    <a:pt x="3782" y="1487"/>
                  </a:cubicBezTo>
                  <a:lnTo>
                    <a:pt x="3032" y="1112"/>
                  </a:lnTo>
                  <a:cubicBezTo>
                    <a:pt x="2873" y="1039"/>
                    <a:pt x="2772" y="881"/>
                    <a:pt x="2772" y="693"/>
                  </a:cubicBezTo>
                  <a:lnTo>
                    <a:pt x="2772" y="0"/>
                  </a:lnTo>
                  <a:close/>
                </a:path>
              </a:pathLst>
            </a:custGeom>
            <a:solidFill>
              <a:srgbClr val="AABB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1" name="Google Shape;3371;p82"/>
            <p:cNvSpPr/>
            <p:nvPr/>
          </p:nvSpPr>
          <p:spPr>
            <a:xfrm>
              <a:off x="1360553" y="3574790"/>
              <a:ext cx="37120" cy="24223"/>
            </a:xfrm>
            <a:custGeom>
              <a:rect b="b" l="l" r="r" t="t"/>
              <a:pathLst>
                <a:path extrusionOk="0" h="924" w="1416">
                  <a:moveTo>
                    <a:pt x="15" y="0"/>
                  </a:moveTo>
                  <a:lnTo>
                    <a:pt x="15" y="693"/>
                  </a:lnTo>
                  <a:cubicBezTo>
                    <a:pt x="15" y="722"/>
                    <a:pt x="1" y="751"/>
                    <a:pt x="1" y="794"/>
                  </a:cubicBezTo>
                  <a:cubicBezTo>
                    <a:pt x="232" y="881"/>
                    <a:pt x="462" y="924"/>
                    <a:pt x="708" y="924"/>
                  </a:cubicBezTo>
                  <a:cubicBezTo>
                    <a:pt x="953" y="924"/>
                    <a:pt x="1184" y="881"/>
                    <a:pt x="1415" y="794"/>
                  </a:cubicBezTo>
                  <a:cubicBezTo>
                    <a:pt x="1401" y="751"/>
                    <a:pt x="1401" y="722"/>
                    <a:pt x="1401" y="693"/>
                  </a:cubicBezTo>
                  <a:lnTo>
                    <a:pt x="1401" y="0"/>
                  </a:lnTo>
                  <a:close/>
                </a:path>
              </a:pathLst>
            </a:custGeom>
            <a:solidFill>
              <a:srgbClr val="94A5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2" name="Google Shape;3372;p82"/>
            <p:cNvSpPr/>
            <p:nvPr/>
          </p:nvSpPr>
          <p:spPr>
            <a:xfrm>
              <a:off x="1324219" y="3606563"/>
              <a:ext cx="109395" cy="65485"/>
            </a:xfrm>
            <a:custGeom>
              <a:rect b="b" l="l" r="r" t="t"/>
              <a:pathLst>
                <a:path extrusionOk="0" h="2498" w="4173">
                  <a:moveTo>
                    <a:pt x="925" y="1"/>
                  </a:moveTo>
                  <a:lnTo>
                    <a:pt x="390" y="275"/>
                  </a:lnTo>
                  <a:cubicBezTo>
                    <a:pt x="145" y="390"/>
                    <a:pt x="1" y="636"/>
                    <a:pt x="1" y="896"/>
                  </a:cubicBezTo>
                  <a:lnTo>
                    <a:pt x="1" y="2267"/>
                  </a:lnTo>
                  <a:cubicBezTo>
                    <a:pt x="1" y="2383"/>
                    <a:pt x="102" y="2498"/>
                    <a:pt x="232" y="2498"/>
                  </a:cubicBezTo>
                  <a:lnTo>
                    <a:pt x="3927" y="2498"/>
                  </a:lnTo>
                  <a:cubicBezTo>
                    <a:pt x="4057" y="2498"/>
                    <a:pt x="4158" y="2383"/>
                    <a:pt x="4158" y="2267"/>
                  </a:cubicBezTo>
                  <a:lnTo>
                    <a:pt x="4158" y="896"/>
                  </a:lnTo>
                  <a:cubicBezTo>
                    <a:pt x="4173" y="636"/>
                    <a:pt x="4028" y="390"/>
                    <a:pt x="3797" y="275"/>
                  </a:cubicBezTo>
                  <a:lnTo>
                    <a:pt x="3263" y="1"/>
                  </a:lnTo>
                  <a:cubicBezTo>
                    <a:pt x="2989" y="427"/>
                    <a:pt x="2541" y="639"/>
                    <a:pt x="2094" y="639"/>
                  </a:cubicBezTo>
                  <a:cubicBezTo>
                    <a:pt x="1646" y="639"/>
                    <a:pt x="1199" y="427"/>
                    <a:pt x="925" y="1"/>
                  </a:cubicBezTo>
                  <a:close/>
                </a:path>
              </a:pathLst>
            </a:custGeom>
            <a:solidFill>
              <a:srgbClr val="EFF2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3" name="Google Shape;3373;p82"/>
            <p:cNvSpPr/>
            <p:nvPr/>
          </p:nvSpPr>
          <p:spPr>
            <a:xfrm>
              <a:off x="1342779" y="3527393"/>
              <a:ext cx="72668" cy="59534"/>
            </a:xfrm>
            <a:custGeom>
              <a:rect b="b" l="l" r="r" t="t"/>
              <a:pathLst>
                <a:path extrusionOk="0" h="2271" w="2772">
                  <a:moveTo>
                    <a:pt x="1083" y="1"/>
                  </a:moveTo>
                  <a:cubicBezTo>
                    <a:pt x="986" y="1"/>
                    <a:pt x="904" y="45"/>
                    <a:pt x="866" y="134"/>
                  </a:cubicBezTo>
                  <a:cubicBezTo>
                    <a:pt x="780" y="292"/>
                    <a:pt x="679" y="437"/>
                    <a:pt x="549" y="552"/>
                  </a:cubicBezTo>
                  <a:cubicBezTo>
                    <a:pt x="419" y="653"/>
                    <a:pt x="274" y="754"/>
                    <a:pt x="130" y="827"/>
                  </a:cubicBezTo>
                  <a:cubicBezTo>
                    <a:pt x="43" y="870"/>
                    <a:pt x="0" y="971"/>
                    <a:pt x="15" y="1072"/>
                  </a:cubicBezTo>
                  <a:cubicBezTo>
                    <a:pt x="101" y="1750"/>
                    <a:pt x="693" y="2270"/>
                    <a:pt x="1386" y="2270"/>
                  </a:cubicBezTo>
                  <a:cubicBezTo>
                    <a:pt x="2108" y="2270"/>
                    <a:pt x="2714" y="1707"/>
                    <a:pt x="2772" y="985"/>
                  </a:cubicBezTo>
                  <a:cubicBezTo>
                    <a:pt x="2772" y="928"/>
                    <a:pt x="2743" y="855"/>
                    <a:pt x="2685" y="812"/>
                  </a:cubicBezTo>
                  <a:cubicBezTo>
                    <a:pt x="2238" y="422"/>
                    <a:pt x="1689" y="148"/>
                    <a:pt x="1126" y="4"/>
                  </a:cubicBezTo>
                  <a:cubicBezTo>
                    <a:pt x="1112" y="2"/>
                    <a:pt x="1097" y="1"/>
                    <a:pt x="1083" y="1"/>
                  </a:cubicBezTo>
                  <a:close/>
                </a:path>
              </a:pathLst>
            </a:custGeom>
            <a:solidFill>
              <a:srgbClr val="BCC9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4" name="Google Shape;3374;p82"/>
            <p:cNvSpPr/>
            <p:nvPr/>
          </p:nvSpPr>
          <p:spPr>
            <a:xfrm>
              <a:off x="1342779" y="3527393"/>
              <a:ext cx="73061" cy="59141"/>
            </a:xfrm>
            <a:custGeom>
              <a:rect b="b" l="l" r="r" t="t"/>
              <a:pathLst>
                <a:path extrusionOk="0" h="2256" w="2787">
                  <a:moveTo>
                    <a:pt x="1088" y="1"/>
                  </a:moveTo>
                  <a:cubicBezTo>
                    <a:pt x="997" y="1"/>
                    <a:pt x="904" y="45"/>
                    <a:pt x="866" y="134"/>
                  </a:cubicBezTo>
                  <a:cubicBezTo>
                    <a:pt x="808" y="249"/>
                    <a:pt x="736" y="350"/>
                    <a:pt x="650" y="451"/>
                  </a:cubicBezTo>
                  <a:cubicBezTo>
                    <a:pt x="621" y="480"/>
                    <a:pt x="592" y="523"/>
                    <a:pt x="549" y="552"/>
                  </a:cubicBezTo>
                  <a:cubicBezTo>
                    <a:pt x="433" y="653"/>
                    <a:pt x="289" y="754"/>
                    <a:pt x="144" y="827"/>
                  </a:cubicBezTo>
                  <a:cubicBezTo>
                    <a:pt x="58" y="870"/>
                    <a:pt x="0" y="971"/>
                    <a:pt x="15" y="1072"/>
                  </a:cubicBezTo>
                  <a:cubicBezTo>
                    <a:pt x="101" y="1678"/>
                    <a:pt x="577" y="2169"/>
                    <a:pt x="1184" y="2256"/>
                  </a:cubicBezTo>
                  <a:cubicBezTo>
                    <a:pt x="866" y="2068"/>
                    <a:pt x="693" y="1722"/>
                    <a:pt x="693" y="1361"/>
                  </a:cubicBezTo>
                  <a:lnTo>
                    <a:pt x="693" y="1029"/>
                  </a:lnTo>
                  <a:cubicBezTo>
                    <a:pt x="751" y="985"/>
                    <a:pt x="808" y="942"/>
                    <a:pt x="852" y="899"/>
                  </a:cubicBezTo>
                  <a:cubicBezTo>
                    <a:pt x="982" y="783"/>
                    <a:pt x="1097" y="653"/>
                    <a:pt x="1184" y="509"/>
                  </a:cubicBezTo>
                  <a:cubicBezTo>
                    <a:pt x="1631" y="653"/>
                    <a:pt x="2035" y="870"/>
                    <a:pt x="2396" y="1159"/>
                  </a:cubicBezTo>
                  <a:cubicBezTo>
                    <a:pt x="2440" y="1202"/>
                    <a:pt x="2541" y="1303"/>
                    <a:pt x="2671" y="1418"/>
                  </a:cubicBezTo>
                  <a:cubicBezTo>
                    <a:pt x="2728" y="1288"/>
                    <a:pt x="2772" y="1144"/>
                    <a:pt x="2772" y="1000"/>
                  </a:cubicBezTo>
                  <a:cubicBezTo>
                    <a:pt x="2786" y="928"/>
                    <a:pt x="2757" y="855"/>
                    <a:pt x="2700" y="812"/>
                  </a:cubicBezTo>
                  <a:cubicBezTo>
                    <a:pt x="2238" y="437"/>
                    <a:pt x="1703" y="162"/>
                    <a:pt x="1126" y="4"/>
                  </a:cubicBezTo>
                  <a:cubicBezTo>
                    <a:pt x="1113" y="2"/>
                    <a:pt x="1101" y="1"/>
                    <a:pt x="1088" y="1"/>
                  </a:cubicBezTo>
                  <a:close/>
                </a:path>
              </a:pathLst>
            </a:custGeom>
            <a:solidFill>
              <a:srgbClr val="AABB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5" name="Google Shape;3375;p82"/>
            <p:cNvSpPr/>
            <p:nvPr/>
          </p:nvSpPr>
          <p:spPr>
            <a:xfrm>
              <a:off x="1324612" y="3619067"/>
              <a:ext cx="24249" cy="52981"/>
            </a:xfrm>
            <a:custGeom>
              <a:rect b="b" l="l" r="r" t="t"/>
              <a:pathLst>
                <a:path extrusionOk="0" h="2021" w="925">
                  <a:moveTo>
                    <a:pt x="145" y="0"/>
                  </a:moveTo>
                  <a:cubicBezTo>
                    <a:pt x="58" y="116"/>
                    <a:pt x="0" y="260"/>
                    <a:pt x="0" y="419"/>
                  </a:cubicBezTo>
                  <a:lnTo>
                    <a:pt x="0" y="1790"/>
                  </a:lnTo>
                  <a:cubicBezTo>
                    <a:pt x="0" y="1906"/>
                    <a:pt x="116" y="2021"/>
                    <a:pt x="231" y="2021"/>
                  </a:cubicBezTo>
                  <a:lnTo>
                    <a:pt x="924" y="2021"/>
                  </a:lnTo>
                  <a:lnTo>
                    <a:pt x="924" y="852"/>
                  </a:lnTo>
                  <a:cubicBezTo>
                    <a:pt x="924" y="707"/>
                    <a:pt x="866" y="577"/>
                    <a:pt x="751" y="491"/>
                  </a:cubicBezTo>
                  <a:lnTo>
                    <a:pt x="145" y="0"/>
                  </a:lnTo>
                  <a:close/>
                </a:path>
              </a:pathLst>
            </a:custGeom>
            <a:solidFill>
              <a:srgbClr val="E9ED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6" name="Google Shape;3376;p82"/>
            <p:cNvSpPr/>
            <p:nvPr/>
          </p:nvSpPr>
          <p:spPr>
            <a:xfrm>
              <a:off x="1409365" y="3586901"/>
              <a:ext cx="206286" cy="85146"/>
            </a:xfrm>
            <a:custGeom>
              <a:rect b="b" l="l" r="r" t="t"/>
              <a:pathLst>
                <a:path extrusionOk="0" h="3248" w="7869">
                  <a:moveTo>
                    <a:pt x="2556" y="0"/>
                  </a:moveTo>
                  <a:lnTo>
                    <a:pt x="621" y="707"/>
                  </a:lnTo>
                  <a:cubicBezTo>
                    <a:pt x="246" y="837"/>
                    <a:pt x="1" y="1184"/>
                    <a:pt x="1" y="1574"/>
                  </a:cubicBezTo>
                  <a:lnTo>
                    <a:pt x="1" y="3017"/>
                  </a:lnTo>
                  <a:cubicBezTo>
                    <a:pt x="1" y="3133"/>
                    <a:pt x="116" y="3248"/>
                    <a:pt x="232" y="3248"/>
                  </a:cubicBezTo>
                  <a:lnTo>
                    <a:pt x="7637" y="3248"/>
                  </a:lnTo>
                  <a:cubicBezTo>
                    <a:pt x="7767" y="3248"/>
                    <a:pt x="7868" y="3133"/>
                    <a:pt x="7868" y="3017"/>
                  </a:cubicBezTo>
                  <a:lnTo>
                    <a:pt x="7868" y="1574"/>
                  </a:lnTo>
                  <a:cubicBezTo>
                    <a:pt x="7868" y="1184"/>
                    <a:pt x="7623" y="837"/>
                    <a:pt x="7262" y="707"/>
                  </a:cubicBezTo>
                  <a:lnTo>
                    <a:pt x="5327" y="0"/>
                  </a:lnTo>
                  <a:lnTo>
                    <a:pt x="3942" y="462"/>
                  </a:lnTo>
                  <a:lnTo>
                    <a:pt x="2556" y="0"/>
                  </a:lnTo>
                  <a:close/>
                </a:path>
              </a:pathLst>
            </a:custGeom>
            <a:solidFill>
              <a:srgbClr val="9AAA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7" name="Google Shape;3377;p82"/>
            <p:cNvSpPr/>
            <p:nvPr/>
          </p:nvSpPr>
          <p:spPr>
            <a:xfrm>
              <a:off x="1500567" y="3611098"/>
              <a:ext cx="24249" cy="60950"/>
            </a:xfrm>
            <a:custGeom>
              <a:rect b="b" l="l" r="r" t="t"/>
              <a:pathLst>
                <a:path extrusionOk="0" h="2325" w="925">
                  <a:moveTo>
                    <a:pt x="217" y="1"/>
                  </a:moveTo>
                  <a:lnTo>
                    <a:pt x="1" y="2325"/>
                  </a:lnTo>
                  <a:lnTo>
                    <a:pt x="925" y="2325"/>
                  </a:lnTo>
                  <a:lnTo>
                    <a:pt x="708" y="1"/>
                  </a:lnTo>
                  <a:close/>
                </a:path>
              </a:pathLst>
            </a:custGeom>
            <a:solidFill>
              <a:srgbClr val="91A8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8" name="Google Shape;3378;p82"/>
            <p:cNvSpPr/>
            <p:nvPr/>
          </p:nvSpPr>
          <p:spPr>
            <a:xfrm>
              <a:off x="1502088" y="3598986"/>
              <a:ext cx="21208" cy="20474"/>
            </a:xfrm>
            <a:custGeom>
              <a:rect b="b" l="l" r="r" t="t"/>
              <a:pathLst>
                <a:path extrusionOk="0" h="781" w="809">
                  <a:moveTo>
                    <a:pt x="0" y="1"/>
                  </a:moveTo>
                  <a:lnTo>
                    <a:pt x="0" y="622"/>
                  </a:lnTo>
                  <a:cubicBezTo>
                    <a:pt x="0" y="708"/>
                    <a:pt x="73" y="780"/>
                    <a:pt x="159" y="780"/>
                  </a:cubicBezTo>
                  <a:lnTo>
                    <a:pt x="650" y="780"/>
                  </a:lnTo>
                  <a:cubicBezTo>
                    <a:pt x="737" y="780"/>
                    <a:pt x="809" y="708"/>
                    <a:pt x="809" y="622"/>
                  </a:cubicBezTo>
                  <a:lnTo>
                    <a:pt x="809" y="1"/>
                  </a:lnTo>
                  <a:close/>
                </a:path>
              </a:pathLst>
            </a:custGeom>
            <a:solidFill>
              <a:srgbClr val="667A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9" name="Google Shape;3379;p82"/>
            <p:cNvSpPr/>
            <p:nvPr/>
          </p:nvSpPr>
          <p:spPr>
            <a:xfrm>
              <a:off x="1579291" y="3611858"/>
              <a:ext cx="36360" cy="60190"/>
            </a:xfrm>
            <a:custGeom>
              <a:rect b="b" l="l" r="r" t="t"/>
              <a:pathLst>
                <a:path extrusionOk="0" h="2296" w="1387">
                  <a:moveTo>
                    <a:pt x="1141" y="1"/>
                  </a:moveTo>
                  <a:lnTo>
                    <a:pt x="275" y="867"/>
                  </a:lnTo>
                  <a:cubicBezTo>
                    <a:pt x="101" y="1040"/>
                    <a:pt x="0" y="1271"/>
                    <a:pt x="0" y="1516"/>
                  </a:cubicBezTo>
                  <a:lnTo>
                    <a:pt x="0" y="2296"/>
                  </a:lnTo>
                  <a:lnTo>
                    <a:pt x="1155" y="2296"/>
                  </a:lnTo>
                  <a:cubicBezTo>
                    <a:pt x="1285" y="2296"/>
                    <a:pt x="1386" y="2181"/>
                    <a:pt x="1386" y="2065"/>
                  </a:cubicBezTo>
                  <a:lnTo>
                    <a:pt x="1386" y="622"/>
                  </a:lnTo>
                  <a:cubicBezTo>
                    <a:pt x="1386" y="391"/>
                    <a:pt x="1299" y="160"/>
                    <a:pt x="1141" y="1"/>
                  </a:cubicBezTo>
                  <a:close/>
                </a:path>
              </a:pathLst>
            </a:custGeom>
            <a:solidFill>
              <a:srgbClr val="8397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0" name="Google Shape;3380;p82"/>
            <p:cNvSpPr/>
            <p:nvPr/>
          </p:nvSpPr>
          <p:spPr>
            <a:xfrm>
              <a:off x="1446066" y="3399202"/>
              <a:ext cx="133251" cy="96891"/>
            </a:xfrm>
            <a:custGeom>
              <a:rect b="b" l="l" r="r" t="t"/>
              <a:pathLst>
                <a:path extrusionOk="0" h="3696" w="5083">
                  <a:moveTo>
                    <a:pt x="1849" y="0"/>
                  </a:moveTo>
                  <a:cubicBezTo>
                    <a:pt x="824" y="0"/>
                    <a:pt x="1" y="823"/>
                    <a:pt x="1" y="1848"/>
                  </a:cubicBezTo>
                  <a:lnTo>
                    <a:pt x="1" y="2396"/>
                  </a:lnTo>
                  <a:cubicBezTo>
                    <a:pt x="1" y="2642"/>
                    <a:pt x="30" y="2887"/>
                    <a:pt x="116" y="3118"/>
                  </a:cubicBezTo>
                  <a:lnTo>
                    <a:pt x="189" y="3349"/>
                  </a:lnTo>
                  <a:cubicBezTo>
                    <a:pt x="217" y="3421"/>
                    <a:pt x="232" y="3493"/>
                    <a:pt x="232" y="3566"/>
                  </a:cubicBezTo>
                  <a:lnTo>
                    <a:pt x="232" y="3696"/>
                  </a:lnTo>
                  <a:lnTo>
                    <a:pt x="4851" y="3696"/>
                  </a:lnTo>
                  <a:lnTo>
                    <a:pt x="4851" y="3580"/>
                  </a:lnTo>
                  <a:cubicBezTo>
                    <a:pt x="4851" y="3508"/>
                    <a:pt x="4851" y="3421"/>
                    <a:pt x="4880" y="3349"/>
                  </a:cubicBezTo>
                  <a:lnTo>
                    <a:pt x="4952" y="3133"/>
                  </a:lnTo>
                  <a:cubicBezTo>
                    <a:pt x="5039" y="2887"/>
                    <a:pt x="5082" y="2642"/>
                    <a:pt x="5082" y="2396"/>
                  </a:cubicBezTo>
                  <a:lnTo>
                    <a:pt x="5082" y="462"/>
                  </a:lnTo>
                  <a:cubicBezTo>
                    <a:pt x="5082" y="202"/>
                    <a:pt x="4880" y="0"/>
                    <a:pt x="4620" y="0"/>
                  </a:cubicBezTo>
                  <a:close/>
                </a:path>
              </a:pathLst>
            </a:custGeom>
            <a:solidFill>
              <a:srgbClr val="667A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1" name="Google Shape;3381;p82"/>
            <p:cNvSpPr/>
            <p:nvPr/>
          </p:nvSpPr>
          <p:spPr>
            <a:xfrm>
              <a:off x="1476345" y="3399202"/>
              <a:ext cx="102973" cy="96891"/>
            </a:xfrm>
            <a:custGeom>
              <a:rect b="b" l="l" r="r" t="t"/>
              <a:pathLst>
                <a:path extrusionOk="0" h="3696" w="3928">
                  <a:moveTo>
                    <a:pt x="939" y="0"/>
                  </a:moveTo>
                  <a:cubicBezTo>
                    <a:pt x="419" y="0"/>
                    <a:pt x="1" y="419"/>
                    <a:pt x="1" y="938"/>
                  </a:cubicBezTo>
                  <a:cubicBezTo>
                    <a:pt x="1" y="1458"/>
                    <a:pt x="419" y="1877"/>
                    <a:pt x="939" y="1877"/>
                  </a:cubicBezTo>
                  <a:lnTo>
                    <a:pt x="1069" y="1877"/>
                  </a:lnTo>
                  <a:lnTo>
                    <a:pt x="1127" y="3696"/>
                  </a:lnTo>
                  <a:lnTo>
                    <a:pt x="3696" y="3696"/>
                  </a:lnTo>
                  <a:lnTo>
                    <a:pt x="3696" y="3580"/>
                  </a:lnTo>
                  <a:cubicBezTo>
                    <a:pt x="3696" y="3508"/>
                    <a:pt x="3696" y="3421"/>
                    <a:pt x="3725" y="3349"/>
                  </a:cubicBezTo>
                  <a:lnTo>
                    <a:pt x="3797" y="3133"/>
                  </a:lnTo>
                  <a:cubicBezTo>
                    <a:pt x="3884" y="2887"/>
                    <a:pt x="3927" y="2642"/>
                    <a:pt x="3927" y="2396"/>
                  </a:cubicBezTo>
                  <a:lnTo>
                    <a:pt x="3927" y="462"/>
                  </a:lnTo>
                  <a:cubicBezTo>
                    <a:pt x="3927" y="202"/>
                    <a:pt x="3711" y="0"/>
                    <a:pt x="3465" y="0"/>
                  </a:cubicBezTo>
                  <a:close/>
                </a:path>
              </a:pathLst>
            </a:custGeom>
            <a:solidFill>
              <a:srgbClr val="5C72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2" name="Google Shape;3382;p82"/>
            <p:cNvSpPr/>
            <p:nvPr/>
          </p:nvSpPr>
          <p:spPr>
            <a:xfrm>
              <a:off x="1476345" y="3544512"/>
              <a:ext cx="72694" cy="54501"/>
            </a:xfrm>
            <a:custGeom>
              <a:rect b="b" l="l" r="r" t="t"/>
              <a:pathLst>
                <a:path extrusionOk="0" h="2079" w="2773">
                  <a:moveTo>
                    <a:pt x="1" y="0"/>
                  </a:moveTo>
                  <a:lnTo>
                    <a:pt x="1" y="2079"/>
                  </a:lnTo>
                  <a:lnTo>
                    <a:pt x="2772" y="2079"/>
                  </a:lnTo>
                  <a:lnTo>
                    <a:pt x="2772" y="0"/>
                  </a:lnTo>
                  <a:close/>
                </a:path>
              </a:pathLst>
            </a:custGeom>
            <a:solidFill>
              <a:srgbClr val="AABB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3" name="Google Shape;3383;p82"/>
            <p:cNvSpPr/>
            <p:nvPr/>
          </p:nvSpPr>
          <p:spPr>
            <a:xfrm>
              <a:off x="1476345" y="3544512"/>
              <a:ext cx="72694" cy="30383"/>
            </a:xfrm>
            <a:custGeom>
              <a:rect b="b" l="l" r="r" t="t"/>
              <a:pathLst>
                <a:path extrusionOk="0" h="1159" w="2773">
                  <a:moveTo>
                    <a:pt x="1" y="0"/>
                  </a:moveTo>
                  <a:lnTo>
                    <a:pt x="1" y="780"/>
                  </a:lnTo>
                  <a:cubicBezTo>
                    <a:pt x="427" y="1032"/>
                    <a:pt x="903" y="1159"/>
                    <a:pt x="1381" y="1159"/>
                  </a:cubicBezTo>
                  <a:cubicBezTo>
                    <a:pt x="1859" y="1159"/>
                    <a:pt x="2339" y="1032"/>
                    <a:pt x="2772" y="780"/>
                  </a:cubicBezTo>
                  <a:lnTo>
                    <a:pt x="2772" y="0"/>
                  </a:lnTo>
                  <a:close/>
                </a:path>
              </a:pathLst>
            </a:custGeom>
            <a:solidFill>
              <a:srgbClr val="94A5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4" name="Google Shape;3384;p82"/>
            <p:cNvSpPr/>
            <p:nvPr/>
          </p:nvSpPr>
          <p:spPr>
            <a:xfrm>
              <a:off x="1464233" y="3576887"/>
              <a:ext cx="48472" cy="43438"/>
            </a:xfrm>
            <a:custGeom>
              <a:rect b="b" l="l" r="r" t="t"/>
              <a:pathLst>
                <a:path extrusionOk="0" h="1657" w="1849">
                  <a:moveTo>
                    <a:pt x="413" y="1"/>
                  </a:moveTo>
                  <a:cubicBezTo>
                    <a:pt x="327" y="1"/>
                    <a:pt x="242" y="49"/>
                    <a:pt x="203" y="137"/>
                  </a:cubicBezTo>
                  <a:lnTo>
                    <a:pt x="1" y="555"/>
                  </a:lnTo>
                  <a:lnTo>
                    <a:pt x="752" y="1566"/>
                  </a:lnTo>
                  <a:cubicBezTo>
                    <a:pt x="798" y="1628"/>
                    <a:pt x="869" y="1656"/>
                    <a:pt x="941" y="1656"/>
                  </a:cubicBezTo>
                  <a:cubicBezTo>
                    <a:pt x="1003" y="1656"/>
                    <a:pt x="1065" y="1635"/>
                    <a:pt x="1112" y="1595"/>
                  </a:cubicBezTo>
                  <a:lnTo>
                    <a:pt x="1849" y="844"/>
                  </a:lnTo>
                  <a:lnTo>
                    <a:pt x="535" y="36"/>
                  </a:lnTo>
                  <a:cubicBezTo>
                    <a:pt x="497" y="12"/>
                    <a:pt x="455" y="1"/>
                    <a:pt x="413" y="1"/>
                  </a:cubicBezTo>
                  <a:close/>
                </a:path>
              </a:pathLst>
            </a:custGeom>
            <a:solidFill>
              <a:srgbClr val="8397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5" name="Google Shape;3385;p82"/>
            <p:cNvSpPr/>
            <p:nvPr/>
          </p:nvSpPr>
          <p:spPr>
            <a:xfrm>
              <a:off x="1512679" y="3576887"/>
              <a:ext cx="48472" cy="43438"/>
            </a:xfrm>
            <a:custGeom>
              <a:rect b="b" l="l" r="r" t="t"/>
              <a:pathLst>
                <a:path extrusionOk="0" h="1657" w="1849">
                  <a:moveTo>
                    <a:pt x="1436" y="1"/>
                  </a:moveTo>
                  <a:cubicBezTo>
                    <a:pt x="1394" y="1"/>
                    <a:pt x="1352" y="12"/>
                    <a:pt x="1314" y="36"/>
                  </a:cubicBezTo>
                  <a:lnTo>
                    <a:pt x="1" y="844"/>
                  </a:lnTo>
                  <a:lnTo>
                    <a:pt x="737" y="1595"/>
                  </a:lnTo>
                  <a:cubicBezTo>
                    <a:pt x="784" y="1635"/>
                    <a:pt x="843" y="1656"/>
                    <a:pt x="902" y="1656"/>
                  </a:cubicBezTo>
                  <a:cubicBezTo>
                    <a:pt x="970" y="1656"/>
                    <a:pt x="1037" y="1628"/>
                    <a:pt x="1083" y="1566"/>
                  </a:cubicBezTo>
                  <a:lnTo>
                    <a:pt x="1848" y="555"/>
                  </a:lnTo>
                  <a:lnTo>
                    <a:pt x="1646" y="137"/>
                  </a:lnTo>
                  <a:cubicBezTo>
                    <a:pt x="1607" y="49"/>
                    <a:pt x="1522" y="1"/>
                    <a:pt x="1436" y="1"/>
                  </a:cubicBezTo>
                  <a:close/>
                </a:path>
              </a:pathLst>
            </a:custGeom>
            <a:solidFill>
              <a:srgbClr val="8397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6" name="Google Shape;3386;p82"/>
            <p:cNvSpPr/>
            <p:nvPr/>
          </p:nvSpPr>
          <p:spPr>
            <a:xfrm>
              <a:off x="1452122" y="3448171"/>
              <a:ext cx="121140" cy="114533"/>
            </a:xfrm>
            <a:custGeom>
              <a:rect b="b" l="l" r="r" t="t"/>
              <a:pathLst>
                <a:path extrusionOk="0" h="4369" w="4621">
                  <a:moveTo>
                    <a:pt x="2025" y="1"/>
                  </a:moveTo>
                  <a:cubicBezTo>
                    <a:pt x="1423" y="1"/>
                    <a:pt x="898" y="105"/>
                    <a:pt x="636" y="167"/>
                  </a:cubicBezTo>
                  <a:cubicBezTo>
                    <a:pt x="535" y="182"/>
                    <a:pt x="463" y="283"/>
                    <a:pt x="463" y="384"/>
                  </a:cubicBezTo>
                  <a:lnTo>
                    <a:pt x="463" y="947"/>
                  </a:lnTo>
                  <a:cubicBezTo>
                    <a:pt x="463" y="1062"/>
                    <a:pt x="405" y="1178"/>
                    <a:pt x="319" y="1279"/>
                  </a:cubicBezTo>
                  <a:lnTo>
                    <a:pt x="131" y="1467"/>
                  </a:lnTo>
                  <a:cubicBezTo>
                    <a:pt x="44" y="1553"/>
                    <a:pt x="1" y="1669"/>
                    <a:pt x="1" y="1784"/>
                  </a:cubicBezTo>
                  <a:lnTo>
                    <a:pt x="1" y="2059"/>
                  </a:lnTo>
                  <a:cubicBezTo>
                    <a:pt x="1" y="3343"/>
                    <a:pt x="1026" y="4368"/>
                    <a:pt x="2311" y="4368"/>
                  </a:cubicBezTo>
                  <a:cubicBezTo>
                    <a:pt x="3581" y="4368"/>
                    <a:pt x="4620" y="3329"/>
                    <a:pt x="4620" y="2059"/>
                  </a:cubicBezTo>
                  <a:lnTo>
                    <a:pt x="4620" y="1784"/>
                  </a:lnTo>
                  <a:cubicBezTo>
                    <a:pt x="4620" y="1669"/>
                    <a:pt x="4577" y="1539"/>
                    <a:pt x="4490" y="1452"/>
                  </a:cubicBezTo>
                  <a:lnTo>
                    <a:pt x="4303" y="1265"/>
                  </a:lnTo>
                  <a:cubicBezTo>
                    <a:pt x="4202" y="1178"/>
                    <a:pt x="4158" y="1062"/>
                    <a:pt x="4158" y="947"/>
                  </a:cubicBezTo>
                  <a:lnTo>
                    <a:pt x="4158" y="817"/>
                  </a:lnTo>
                  <a:cubicBezTo>
                    <a:pt x="4158" y="716"/>
                    <a:pt x="4115" y="629"/>
                    <a:pt x="4043" y="572"/>
                  </a:cubicBezTo>
                  <a:cubicBezTo>
                    <a:pt x="3439" y="126"/>
                    <a:pt x="2685" y="1"/>
                    <a:pt x="2025" y="1"/>
                  </a:cubicBezTo>
                  <a:close/>
                </a:path>
              </a:pathLst>
            </a:custGeom>
            <a:solidFill>
              <a:srgbClr val="BCC9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7" name="Google Shape;3387;p82"/>
            <p:cNvSpPr/>
            <p:nvPr/>
          </p:nvSpPr>
          <p:spPr>
            <a:xfrm>
              <a:off x="1452122" y="3448355"/>
              <a:ext cx="109028" cy="113957"/>
            </a:xfrm>
            <a:custGeom>
              <a:rect b="b" l="l" r="r" t="t"/>
              <a:pathLst>
                <a:path extrusionOk="0" h="4347" w="4159">
                  <a:moveTo>
                    <a:pt x="1986" y="1"/>
                  </a:moveTo>
                  <a:cubicBezTo>
                    <a:pt x="1772" y="1"/>
                    <a:pt x="1570" y="13"/>
                    <a:pt x="1387" y="31"/>
                  </a:cubicBezTo>
                  <a:cubicBezTo>
                    <a:pt x="1127" y="59"/>
                    <a:pt x="881" y="103"/>
                    <a:pt x="636" y="160"/>
                  </a:cubicBezTo>
                  <a:cubicBezTo>
                    <a:pt x="521" y="189"/>
                    <a:pt x="448" y="276"/>
                    <a:pt x="448" y="391"/>
                  </a:cubicBezTo>
                  <a:lnTo>
                    <a:pt x="448" y="940"/>
                  </a:lnTo>
                  <a:cubicBezTo>
                    <a:pt x="448" y="1055"/>
                    <a:pt x="405" y="1171"/>
                    <a:pt x="319" y="1272"/>
                  </a:cubicBezTo>
                  <a:lnTo>
                    <a:pt x="131" y="1460"/>
                  </a:lnTo>
                  <a:cubicBezTo>
                    <a:pt x="44" y="1546"/>
                    <a:pt x="1" y="1662"/>
                    <a:pt x="1" y="1792"/>
                  </a:cubicBezTo>
                  <a:lnTo>
                    <a:pt x="1" y="2052"/>
                  </a:lnTo>
                  <a:cubicBezTo>
                    <a:pt x="1" y="3221"/>
                    <a:pt x="867" y="4202"/>
                    <a:pt x="2022" y="4347"/>
                  </a:cubicBezTo>
                  <a:cubicBezTo>
                    <a:pt x="1618" y="3914"/>
                    <a:pt x="1387" y="3351"/>
                    <a:pt x="1387" y="2744"/>
                  </a:cubicBezTo>
                  <a:lnTo>
                    <a:pt x="1387" y="1055"/>
                  </a:lnTo>
                  <a:cubicBezTo>
                    <a:pt x="1387" y="825"/>
                    <a:pt x="1560" y="622"/>
                    <a:pt x="1791" y="594"/>
                  </a:cubicBezTo>
                  <a:cubicBezTo>
                    <a:pt x="1966" y="575"/>
                    <a:pt x="2188" y="558"/>
                    <a:pt x="2436" y="558"/>
                  </a:cubicBezTo>
                  <a:cubicBezTo>
                    <a:pt x="2964" y="558"/>
                    <a:pt x="3608" y="635"/>
                    <a:pt x="4158" y="940"/>
                  </a:cubicBezTo>
                  <a:lnTo>
                    <a:pt x="4158" y="810"/>
                  </a:lnTo>
                  <a:cubicBezTo>
                    <a:pt x="4158" y="723"/>
                    <a:pt x="4115" y="637"/>
                    <a:pt x="4043" y="579"/>
                  </a:cubicBezTo>
                  <a:cubicBezTo>
                    <a:pt x="3420" y="121"/>
                    <a:pt x="2649" y="1"/>
                    <a:pt x="1986" y="1"/>
                  </a:cubicBezTo>
                  <a:close/>
                </a:path>
              </a:pathLst>
            </a:custGeom>
            <a:solidFill>
              <a:srgbClr val="AABB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8" name="Google Shape;3388;p82"/>
            <p:cNvSpPr/>
            <p:nvPr/>
          </p:nvSpPr>
          <p:spPr>
            <a:xfrm>
              <a:off x="1409759" y="3611858"/>
              <a:ext cx="36334" cy="60190"/>
            </a:xfrm>
            <a:custGeom>
              <a:rect b="b" l="l" r="r" t="t"/>
              <a:pathLst>
                <a:path extrusionOk="0" h="2296" w="1386">
                  <a:moveTo>
                    <a:pt x="246" y="1"/>
                  </a:moveTo>
                  <a:cubicBezTo>
                    <a:pt x="87" y="160"/>
                    <a:pt x="0" y="391"/>
                    <a:pt x="0" y="622"/>
                  </a:cubicBezTo>
                  <a:lnTo>
                    <a:pt x="0" y="2065"/>
                  </a:lnTo>
                  <a:cubicBezTo>
                    <a:pt x="0" y="2181"/>
                    <a:pt x="101" y="2296"/>
                    <a:pt x="231" y="2296"/>
                  </a:cubicBezTo>
                  <a:lnTo>
                    <a:pt x="1386" y="2296"/>
                  </a:lnTo>
                  <a:lnTo>
                    <a:pt x="1386" y="1516"/>
                  </a:lnTo>
                  <a:cubicBezTo>
                    <a:pt x="1386" y="1271"/>
                    <a:pt x="1285" y="1040"/>
                    <a:pt x="1112" y="867"/>
                  </a:cubicBezTo>
                  <a:lnTo>
                    <a:pt x="246" y="1"/>
                  </a:lnTo>
                  <a:close/>
                </a:path>
              </a:pathLst>
            </a:custGeom>
            <a:solidFill>
              <a:srgbClr val="8397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89" name="Google Shape;3389;p82"/>
          <p:cNvGrpSpPr/>
          <p:nvPr/>
        </p:nvGrpSpPr>
        <p:grpSpPr>
          <a:xfrm>
            <a:off x="1798763" y="3395401"/>
            <a:ext cx="376185" cy="280448"/>
            <a:chOff x="1798763" y="3395401"/>
            <a:chExt cx="376185" cy="280448"/>
          </a:xfrm>
        </p:grpSpPr>
        <p:sp>
          <p:nvSpPr>
            <p:cNvPr id="3390" name="Google Shape;3390;p82"/>
            <p:cNvSpPr/>
            <p:nvPr/>
          </p:nvSpPr>
          <p:spPr>
            <a:xfrm>
              <a:off x="2097352" y="3478660"/>
              <a:ext cx="47711" cy="42023"/>
            </a:xfrm>
            <a:custGeom>
              <a:rect b="b" l="l" r="r" t="t"/>
              <a:pathLst>
                <a:path extrusionOk="0" h="1603" w="1820">
                  <a:moveTo>
                    <a:pt x="910" y="1"/>
                  </a:moveTo>
                  <a:cubicBezTo>
                    <a:pt x="405" y="1"/>
                    <a:pt x="0" y="361"/>
                    <a:pt x="0" y="809"/>
                  </a:cubicBezTo>
                  <a:cubicBezTo>
                    <a:pt x="0" y="1242"/>
                    <a:pt x="405" y="1603"/>
                    <a:pt x="910" y="1603"/>
                  </a:cubicBezTo>
                  <a:cubicBezTo>
                    <a:pt x="1401" y="1603"/>
                    <a:pt x="1819" y="1242"/>
                    <a:pt x="1819" y="809"/>
                  </a:cubicBezTo>
                  <a:cubicBezTo>
                    <a:pt x="1819" y="361"/>
                    <a:pt x="1401" y="1"/>
                    <a:pt x="910" y="1"/>
                  </a:cubicBezTo>
                  <a:close/>
                </a:path>
              </a:pathLst>
            </a:custGeom>
            <a:solidFill>
              <a:srgbClr val="92A9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1" name="Google Shape;3391;p82"/>
            <p:cNvSpPr/>
            <p:nvPr/>
          </p:nvSpPr>
          <p:spPr>
            <a:xfrm>
              <a:off x="2097352" y="3478660"/>
              <a:ext cx="32559" cy="42023"/>
            </a:xfrm>
            <a:custGeom>
              <a:rect b="b" l="l" r="r" t="t"/>
              <a:pathLst>
                <a:path extrusionOk="0" h="1603" w="1242">
                  <a:moveTo>
                    <a:pt x="910" y="1"/>
                  </a:moveTo>
                  <a:cubicBezTo>
                    <a:pt x="405" y="1"/>
                    <a:pt x="0" y="361"/>
                    <a:pt x="0" y="809"/>
                  </a:cubicBezTo>
                  <a:cubicBezTo>
                    <a:pt x="0" y="1242"/>
                    <a:pt x="405" y="1603"/>
                    <a:pt x="910" y="1603"/>
                  </a:cubicBezTo>
                  <a:cubicBezTo>
                    <a:pt x="1025" y="1603"/>
                    <a:pt x="1141" y="1574"/>
                    <a:pt x="1242" y="1545"/>
                  </a:cubicBezTo>
                  <a:cubicBezTo>
                    <a:pt x="924" y="1444"/>
                    <a:pt x="693" y="1141"/>
                    <a:pt x="679" y="809"/>
                  </a:cubicBezTo>
                  <a:cubicBezTo>
                    <a:pt x="693" y="462"/>
                    <a:pt x="924" y="159"/>
                    <a:pt x="1242" y="73"/>
                  </a:cubicBezTo>
                  <a:cubicBezTo>
                    <a:pt x="1141" y="29"/>
                    <a:pt x="1025" y="1"/>
                    <a:pt x="910" y="1"/>
                  </a:cubicBezTo>
                  <a:close/>
                </a:path>
              </a:pathLst>
            </a:custGeom>
            <a:solidFill>
              <a:srgbClr val="5C72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2" name="Google Shape;3392;p82"/>
            <p:cNvSpPr/>
            <p:nvPr/>
          </p:nvSpPr>
          <p:spPr>
            <a:xfrm>
              <a:off x="2067441" y="3580452"/>
              <a:ext cx="107508" cy="95396"/>
            </a:xfrm>
            <a:custGeom>
              <a:rect b="b" l="l" r="r" t="t"/>
              <a:pathLst>
                <a:path extrusionOk="0" h="3639" w="4101">
                  <a:moveTo>
                    <a:pt x="1358" y="1"/>
                  </a:moveTo>
                  <a:lnTo>
                    <a:pt x="1358" y="679"/>
                  </a:lnTo>
                  <a:cubicBezTo>
                    <a:pt x="1358" y="852"/>
                    <a:pt x="1271" y="1011"/>
                    <a:pt x="1113" y="1083"/>
                  </a:cubicBezTo>
                  <a:lnTo>
                    <a:pt x="376" y="1444"/>
                  </a:lnTo>
                  <a:cubicBezTo>
                    <a:pt x="145" y="1560"/>
                    <a:pt x="1" y="1805"/>
                    <a:pt x="1" y="2065"/>
                  </a:cubicBezTo>
                  <a:lnTo>
                    <a:pt x="1" y="3407"/>
                  </a:lnTo>
                  <a:cubicBezTo>
                    <a:pt x="1" y="3523"/>
                    <a:pt x="102" y="3638"/>
                    <a:pt x="232" y="3638"/>
                  </a:cubicBezTo>
                  <a:lnTo>
                    <a:pt x="3870" y="3638"/>
                  </a:lnTo>
                  <a:cubicBezTo>
                    <a:pt x="3985" y="3638"/>
                    <a:pt x="4101" y="3523"/>
                    <a:pt x="4101" y="3407"/>
                  </a:cubicBezTo>
                  <a:lnTo>
                    <a:pt x="4101" y="2065"/>
                  </a:lnTo>
                  <a:cubicBezTo>
                    <a:pt x="4086" y="1805"/>
                    <a:pt x="3942" y="1560"/>
                    <a:pt x="3711" y="1444"/>
                  </a:cubicBezTo>
                  <a:lnTo>
                    <a:pt x="2975" y="1083"/>
                  </a:lnTo>
                  <a:cubicBezTo>
                    <a:pt x="2830" y="1011"/>
                    <a:pt x="2729" y="852"/>
                    <a:pt x="2729" y="679"/>
                  </a:cubicBezTo>
                  <a:lnTo>
                    <a:pt x="2729" y="1"/>
                  </a:lnTo>
                  <a:close/>
                </a:path>
              </a:pathLst>
            </a:custGeom>
            <a:solidFill>
              <a:srgbClr val="AABB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3" name="Google Shape;3393;p82"/>
            <p:cNvSpPr/>
            <p:nvPr/>
          </p:nvSpPr>
          <p:spPr>
            <a:xfrm>
              <a:off x="2103014" y="3580085"/>
              <a:ext cx="36360" cy="23856"/>
            </a:xfrm>
            <a:custGeom>
              <a:rect b="b" l="l" r="r" t="t"/>
              <a:pathLst>
                <a:path extrusionOk="0" h="910" w="1387">
                  <a:moveTo>
                    <a:pt x="1" y="0"/>
                  </a:moveTo>
                  <a:lnTo>
                    <a:pt x="1" y="693"/>
                  </a:lnTo>
                  <a:cubicBezTo>
                    <a:pt x="1" y="722"/>
                    <a:pt x="1" y="751"/>
                    <a:pt x="1" y="780"/>
                  </a:cubicBezTo>
                  <a:cubicBezTo>
                    <a:pt x="217" y="866"/>
                    <a:pt x="448" y="910"/>
                    <a:pt x="694" y="910"/>
                  </a:cubicBezTo>
                  <a:cubicBezTo>
                    <a:pt x="925" y="910"/>
                    <a:pt x="1170" y="866"/>
                    <a:pt x="1387" y="780"/>
                  </a:cubicBezTo>
                  <a:cubicBezTo>
                    <a:pt x="1372" y="751"/>
                    <a:pt x="1372" y="722"/>
                    <a:pt x="1372" y="693"/>
                  </a:cubicBezTo>
                  <a:lnTo>
                    <a:pt x="1372" y="0"/>
                  </a:lnTo>
                  <a:close/>
                </a:path>
              </a:pathLst>
            </a:custGeom>
            <a:solidFill>
              <a:srgbClr val="94A5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4" name="Google Shape;3394;p82"/>
            <p:cNvSpPr/>
            <p:nvPr/>
          </p:nvSpPr>
          <p:spPr>
            <a:xfrm>
              <a:off x="2067441" y="3611491"/>
              <a:ext cx="107141" cy="64358"/>
            </a:xfrm>
            <a:custGeom>
              <a:rect b="b" l="l" r="r" t="t"/>
              <a:pathLst>
                <a:path extrusionOk="0" h="2455" w="4087">
                  <a:moveTo>
                    <a:pt x="896" y="0"/>
                  </a:moveTo>
                  <a:lnTo>
                    <a:pt x="376" y="260"/>
                  </a:lnTo>
                  <a:cubicBezTo>
                    <a:pt x="145" y="376"/>
                    <a:pt x="1" y="621"/>
                    <a:pt x="1" y="881"/>
                  </a:cubicBezTo>
                  <a:lnTo>
                    <a:pt x="1" y="2223"/>
                  </a:lnTo>
                  <a:cubicBezTo>
                    <a:pt x="1" y="2339"/>
                    <a:pt x="102" y="2454"/>
                    <a:pt x="218" y="2454"/>
                  </a:cubicBezTo>
                  <a:lnTo>
                    <a:pt x="3870" y="2454"/>
                  </a:lnTo>
                  <a:cubicBezTo>
                    <a:pt x="3985" y="2454"/>
                    <a:pt x="4086" y="2339"/>
                    <a:pt x="4086" y="2223"/>
                  </a:cubicBezTo>
                  <a:lnTo>
                    <a:pt x="4086" y="881"/>
                  </a:lnTo>
                  <a:cubicBezTo>
                    <a:pt x="4086" y="621"/>
                    <a:pt x="3942" y="376"/>
                    <a:pt x="3711" y="260"/>
                  </a:cubicBezTo>
                  <a:lnTo>
                    <a:pt x="3191" y="0"/>
                  </a:lnTo>
                  <a:cubicBezTo>
                    <a:pt x="2924" y="419"/>
                    <a:pt x="2484" y="628"/>
                    <a:pt x="2044" y="628"/>
                  </a:cubicBezTo>
                  <a:cubicBezTo>
                    <a:pt x="1603" y="628"/>
                    <a:pt x="1163" y="419"/>
                    <a:pt x="896" y="0"/>
                  </a:cubicBezTo>
                  <a:close/>
                </a:path>
              </a:pathLst>
            </a:custGeom>
            <a:solidFill>
              <a:srgbClr val="EFF2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5" name="Google Shape;3395;p82"/>
            <p:cNvSpPr/>
            <p:nvPr/>
          </p:nvSpPr>
          <p:spPr>
            <a:xfrm>
              <a:off x="2079185" y="3496827"/>
              <a:ext cx="83652" cy="83285"/>
            </a:xfrm>
            <a:custGeom>
              <a:rect b="b" l="l" r="r" t="t"/>
              <a:pathLst>
                <a:path extrusionOk="0" h="3177" w="3191">
                  <a:moveTo>
                    <a:pt x="1603" y="0"/>
                  </a:moveTo>
                  <a:cubicBezTo>
                    <a:pt x="722" y="0"/>
                    <a:pt x="0" y="708"/>
                    <a:pt x="0" y="1588"/>
                  </a:cubicBezTo>
                  <a:cubicBezTo>
                    <a:pt x="0" y="2469"/>
                    <a:pt x="722" y="3176"/>
                    <a:pt x="1603" y="3176"/>
                  </a:cubicBezTo>
                  <a:cubicBezTo>
                    <a:pt x="2483" y="3176"/>
                    <a:pt x="3191" y="2469"/>
                    <a:pt x="3191" y="1588"/>
                  </a:cubicBezTo>
                  <a:cubicBezTo>
                    <a:pt x="3191" y="708"/>
                    <a:pt x="2483" y="0"/>
                    <a:pt x="1603" y="0"/>
                  </a:cubicBezTo>
                  <a:close/>
                </a:path>
              </a:pathLst>
            </a:custGeom>
            <a:solidFill>
              <a:srgbClr val="667A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6" name="Google Shape;3396;p82"/>
            <p:cNvSpPr/>
            <p:nvPr/>
          </p:nvSpPr>
          <p:spPr>
            <a:xfrm>
              <a:off x="2095071" y="3496827"/>
              <a:ext cx="69653" cy="75342"/>
            </a:xfrm>
            <a:custGeom>
              <a:rect b="b" l="l" r="r" t="t"/>
              <a:pathLst>
                <a:path extrusionOk="0" h="2874" w="2657">
                  <a:moveTo>
                    <a:pt x="997" y="0"/>
                  </a:moveTo>
                  <a:cubicBezTo>
                    <a:pt x="246" y="0"/>
                    <a:pt x="1" y="1025"/>
                    <a:pt x="665" y="1372"/>
                  </a:cubicBezTo>
                  <a:cubicBezTo>
                    <a:pt x="694" y="1386"/>
                    <a:pt x="708" y="1401"/>
                    <a:pt x="737" y="1401"/>
                  </a:cubicBezTo>
                  <a:lnTo>
                    <a:pt x="1516" y="2844"/>
                  </a:lnTo>
                  <a:cubicBezTo>
                    <a:pt x="1516" y="2844"/>
                    <a:pt x="1733" y="2859"/>
                    <a:pt x="1950" y="2873"/>
                  </a:cubicBezTo>
                  <a:cubicBezTo>
                    <a:pt x="2411" y="2527"/>
                    <a:pt x="2657" y="1949"/>
                    <a:pt x="2570" y="1372"/>
                  </a:cubicBezTo>
                  <a:cubicBezTo>
                    <a:pt x="2484" y="708"/>
                    <a:pt x="1993" y="188"/>
                    <a:pt x="1343" y="29"/>
                  </a:cubicBezTo>
                  <a:cubicBezTo>
                    <a:pt x="1228" y="15"/>
                    <a:pt x="1112" y="0"/>
                    <a:pt x="997" y="0"/>
                  </a:cubicBezTo>
                  <a:close/>
                </a:path>
              </a:pathLst>
            </a:custGeom>
            <a:solidFill>
              <a:srgbClr val="5C72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7" name="Google Shape;3397;p82"/>
            <p:cNvSpPr/>
            <p:nvPr/>
          </p:nvSpPr>
          <p:spPr>
            <a:xfrm>
              <a:off x="2085241" y="3533449"/>
              <a:ext cx="71541" cy="58774"/>
            </a:xfrm>
            <a:custGeom>
              <a:rect b="b" l="l" r="r" t="t"/>
              <a:pathLst>
                <a:path extrusionOk="0" h="2242" w="2729">
                  <a:moveTo>
                    <a:pt x="1060" y="1"/>
                  </a:moveTo>
                  <a:cubicBezTo>
                    <a:pt x="972" y="1"/>
                    <a:pt x="890" y="45"/>
                    <a:pt x="852" y="134"/>
                  </a:cubicBezTo>
                  <a:cubicBezTo>
                    <a:pt x="766" y="292"/>
                    <a:pt x="664" y="422"/>
                    <a:pt x="535" y="538"/>
                  </a:cubicBezTo>
                  <a:cubicBezTo>
                    <a:pt x="419" y="653"/>
                    <a:pt x="275" y="740"/>
                    <a:pt x="130" y="812"/>
                  </a:cubicBezTo>
                  <a:cubicBezTo>
                    <a:pt x="44" y="855"/>
                    <a:pt x="0" y="956"/>
                    <a:pt x="15" y="1057"/>
                  </a:cubicBezTo>
                  <a:cubicBezTo>
                    <a:pt x="102" y="1736"/>
                    <a:pt x="679" y="2241"/>
                    <a:pt x="1372" y="2241"/>
                  </a:cubicBezTo>
                  <a:cubicBezTo>
                    <a:pt x="2079" y="2241"/>
                    <a:pt x="2671" y="1693"/>
                    <a:pt x="2729" y="985"/>
                  </a:cubicBezTo>
                  <a:cubicBezTo>
                    <a:pt x="2729" y="913"/>
                    <a:pt x="2700" y="841"/>
                    <a:pt x="2642" y="798"/>
                  </a:cubicBezTo>
                  <a:cubicBezTo>
                    <a:pt x="2195" y="422"/>
                    <a:pt x="1675" y="148"/>
                    <a:pt x="1098" y="4"/>
                  </a:cubicBezTo>
                  <a:cubicBezTo>
                    <a:pt x="1085" y="2"/>
                    <a:pt x="1072" y="1"/>
                    <a:pt x="1060" y="1"/>
                  </a:cubicBezTo>
                  <a:close/>
                </a:path>
              </a:pathLst>
            </a:custGeom>
            <a:solidFill>
              <a:srgbClr val="BCC9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8" name="Google Shape;3398;p82"/>
            <p:cNvSpPr/>
            <p:nvPr/>
          </p:nvSpPr>
          <p:spPr>
            <a:xfrm>
              <a:off x="2085608" y="3533449"/>
              <a:ext cx="71567" cy="58381"/>
            </a:xfrm>
            <a:custGeom>
              <a:rect b="b" l="l" r="r" t="t"/>
              <a:pathLst>
                <a:path extrusionOk="0" h="2227" w="2730">
                  <a:moveTo>
                    <a:pt x="1060" y="1"/>
                  </a:moveTo>
                  <a:cubicBezTo>
                    <a:pt x="969" y="1"/>
                    <a:pt x="876" y="45"/>
                    <a:pt x="838" y="134"/>
                  </a:cubicBezTo>
                  <a:cubicBezTo>
                    <a:pt x="780" y="249"/>
                    <a:pt x="723" y="350"/>
                    <a:pt x="636" y="437"/>
                  </a:cubicBezTo>
                  <a:cubicBezTo>
                    <a:pt x="607" y="480"/>
                    <a:pt x="564" y="509"/>
                    <a:pt x="535" y="538"/>
                  </a:cubicBezTo>
                  <a:cubicBezTo>
                    <a:pt x="405" y="653"/>
                    <a:pt x="275" y="740"/>
                    <a:pt x="131" y="812"/>
                  </a:cubicBezTo>
                  <a:cubicBezTo>
                    <a:pt x="44" y="855"/>
                    <a:pt x="1" y="956"/>
                    <a:pt x="1" y="1057"/>
                  </a:cubicBezTo>
                  <a:cubicBezTo>
                    <a:pt x="88" y="1649"/>
                    <a:pt x="549" y="2126"/>
                    <a:pt x="1156" y="2227"/>
                  </a:cubicBezTo>
                  <a:cubicBezTo>
                    <a:pt x="838" y="2025"/>
                    <a:pt x="665" y="1693"/>
                    <a:pt x="679" y="1332"/>
                  </a:cubicBezTo>
                  <a:lnTo>
                    <a:pt x="679" y="1000"/>
                  </a:lnTo>
                  <a:cubicBezTo>
                    <a:pt x="737" y="971"/>
                    <a:pt x="780" y="928"/>
                    <a:pt x="838" y="884"/>
                  </a:cubicBezTo>
                  <a:cubicBezTo>
                    <a:pt x="954" y="769"/>
                    <a:pt x="1069" y="639"/>
                    <a:pt x="1156" y="494"/>
                  </a:cubicBezTo>
                  <a:cubicBezTo>
                    <a:pt x="1589" y="624"/>
                    <a:pt x="1993" y="855"/>
                    <a:pt x="2339" y="1144"/>
                  </a:cubicBezTo>
                  <a:cubicBezTo>
                    <a:pt x="2383" y="1173"/>
                    <a:pt x="2498" y="1274"/>
                    <a:pt x="2614" y="1389"/>
                  </a:cubicBezTo>
                  <a:cubicBezTo>
                    <a:pt x="2671" y="1260"/>
                    <a:pt x="2715" y="1130"/>
                    <a:pt x="2715" y="985"/>
                  </a:cubicBezTo>
                  <a:cubicBezTo>
                    <a:pt x="2729" y="913"/>
                    <a:pt x="2700" y="841"/>
                    <a:pt x="2643" y="798"/>
                  </a:cubicBezTo>
                  <a:cubicBezTo>
                    <a:pt x="2195" y="422"/>
                    <a:pt x="1661" y="148"/>
                    <a:pt x="1098" y="4"/>
                  </a:cubicBezTo>
                  <a:cubicBezTo>
                    <a:pt x="1085" y="2"/>
                    <a:pt x="1072" y="1"/>
                    <a:pt x="1060" y="1"/>
                  </a:cubicBezTo>
                  <a:close/>
                </a:path>
              </a:pathLst>
            </a:custGeom>
            <a:solidFill>
              <a:srgbClr val="AABB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9" name="Google Shape;3399;p82"/>
            <p:cNvSpPr/>
            <p:nvPr/>
          </p:nvSpPr>
          <p:spPr>
            <a:xfrm>
              <a:off x="2150699" y="3623969"/>
              <a:ext cx="24249" cy="51879"/>
            </a:xfrm>
            <a:custGeom>
              <a:rect b="b" l="l" r="r" t="t"/>
              <a:pathLst>
                <a:path extrusionOk="0" h="1979" w="925">
                  <a:moveTo>
                    <a:pt x="780" y="1"/>
                  </a:moveTo>
                  <a:lnTo>
                    <a:pt x="174" y="463"/>
                  </a:lnTo>
                  <a:cubicBezTo>
                    <a:pt x="73" y="549"/>
                    <a:pt x="1" y="694"/>
                    <a:pt x="15" y="824"/>
                  </a:cubicBezTo>
                  <a:lnTo>
                    <a:pt x="15" y="1978"/>
                  </a:lnTo>
                  <a:lnTo>
                    <a:pt x="694" y="1978"/>
                  </a:lnTo>
                  <a:cubicBezTo>
                    <a:pt x="809" y="1978"/>
                    <a:pt x="925" y="1877"/>
                    <a:pt x="925" y="1747"/>
                  </a:cubicBezTo>
                  <a:lnTo>
                    <a:pt x="925" y="405"/>
                  </a:lnTo>
                  <a:cubicBezTo>
                    <a:pt x="910" y="261"/>
                    <a:pt x="867" y="116"/>
                    <a:pt x="780" y="1"/>
                  </a:cubicBezTo>
                  <a:close/>
                </a:path>
              </a:pathLst>
            </a:custGeom>
            <a:solidFill>
              <a:srgbClr val="E9ED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0" name="Google Shape;3400;p82"/>
            <p:cNvSpPr/>
            <p:nvPr/>
          </p:nvSpPr>
          <p:spPr>
            <a:xfrm>
              <a:off x="1816930" y="3502882"/>
              <a:ext cx="29938" cy="65485"/>
            </a:xfrm>
            <a:custGeom>
              <a:rect b="b" l="l" r="r" t="t"/>
              <a:pathLst>
                <a:path extrusionOk="0" h="2498" w="1142">
                  <a:moveTo>
                    <a:pt x="679" y="0"/>
                  </a:moveTo>
                  <a:cubicBezTo>
                    <a:pt x="304" y="0"/>
                    <a:pt x="1" y="304"/>
                    <a:pt x="1" y="679"/>
                  </a:cubicBezTo>
                  <a:lnTo>
                    <a:pt x="1" y="838"/>
                  </a:lnTo>
                  <a:cubicBezTo>
                    <a:pt x="1" y="1025"/>
                    <a:pt x="30" y="1227"/>
                    <a:pt x="87" y="1415"/>
                  </a:cubicBezTo>
                  <a:lnTo>
                    <a:pt x="448" y="2498"/>
                  </a:lnTo>
                  <a:lnTo>
                    <a:pt x="1141" y="2498"/>
                  </a:lnTo>
                  <a:lnTo>
                    <a:pt x="1141" y="0"/>
                  </a:lnTo>
                  <a:close/>
                </a:path>
              </a:pathLst>
            </a:custGeom>
            <a:solidFill>
              <a:srgbClr val="667A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1" name="Google Shape;3401;p82"/>
            <p:cNvSpPr/>
            <p:nvPr/>
          </p:nvSpPr>
          <p:spPr>
            <a:xfrm>
              <a:off x="1828674" y="3496827"/>
              <a:ext cx="71541" cy="71541"/>
            </a:xfrm>
            <a:custGeom>
              <a:rect b="b" l="l" r="r" t="t"/>
              <a:pathLst>
                <a:path extrusionOk="0" h="2729" w="2729">
                  <a:moveTo>
                    <a:pt x="693" y="0"/>
                  </a:moveTo>
                  <a:cubicBezTo>
                    <a:pt x="318" y="0"/>
                    <a:pt x="0" y="304"/>
                    <a:pt x="0" y="679"/>
                  </a:cubicBezTo>
                  <a:cubicBezTo>
                    <a:pt x="0" y="939"/>
                    <a:pt x="202" y="1141"/>
                    <a:pt x="462" y="1141"/>
                  </a:cubicBezTo>
                  <a:lnTo>
                    <a:pt x="2281" y="2729"/>
                  </a:lnTo>
                  <a:lnTo>
                    <a:pt x="2671" y="1386"/>
                  </a:lnTo>
                  <a:cubicBezTo>
                    <a:pt x="2714" y="1213"/>
                    <a:pt x="2729" y="1040"/>
                    <a:pt x="2729" y="881"/>
                  </a:cubicBezTo>
                  <a:lnTo>
                    <a:pt x="2729" y="448"/>
                  </a:lnTo>
                  <a:cubicBezTo>
                    <a:pt x="2729" y="203"/>
                    <a:pt x="2526" y="0"/>
                    <a:pt x="2281" y="0"/>
                  </a:cubicBezTo>
                  <a:close/>
                </a:path>
              </a:pathLst>
            </a:custGeom>
            <a:solidFill>
              <a:srgbClr val="5C72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2" name="Google Shape;3402;p82"/>
            <p:cNvSpPr/>
            <p:nvPr/>
          </p:nvSpPr>
          <p:spPr>
            <a:xfrm>
              <a:off x="1840786" y="3586141"/>
              <a:ext cx="35967" cy="26503"/>
            </a:xfrm>
            <a:custGeom>
              <a:rect b="b" l="l" r="r" t="t"/>
              <a:pathLst>
                <a:path extrusionOk="0" h="1011" w="1372">
                  <a:moveTo>
                    <a:pt x="0" y="0"/>
                  </a:moveTo>
                  <a:lnTo>
                    <a:pt x="0" y="1011"/>
                  </a:lnTo>
                  <a:lnTo>
                    <a:pt x="1372" y="1011"/>
                  </a:lnTo>
                  <a:lnTo>
                    <a:pt x="1372" y="0"/>
                  </a:lnTo>
                  <a:close/>
                </a:path>
              </a:pathLst>
            </a:custGeom>
            <a:solidFill>
              <a:srgbClr val="AABB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3" name="Google Shape;3403;p82"/>
            <p:cNvSpPr/>
            <p:nvPr/>
          </p:nvSpPr>
          <p:spPr>
            <a:xfrm>
              <a:off x="1840786" y="3586141"/>
              <a:ext cx="35967" cy="14392"/>
            </a:xfrm>
            <a:custGeom>
              <a:rect b="b" l="l" r="r" t="t"/>
              <a:pathLst>
                <a:path extrusionOk="0" h="549" w="1372">
                  <a:moveTo>
                    <a:pt x="0" y="0"/>
                  </a:moveTo>
                  <a:lnTo>
                    <a:pt x="0" y="419"/>
                  </a:lnTo>
                  <a:cubicBezTo>
                    <a:pt x="217" y="505"/>
                    <a:pt x="448" y="549"/>
                    <a:pt x="680" y="549"/>
                  </a:cubicBezTo>
                  <a:cubicBezTo>
                    <a:pt x="913" y="549"/>
                    <a:pt x="1148" y="505"/>
                    <a:pt x="1372" y="419"/>
                  </a:cubicBezTo>
                  <a:lnTo>
                    <a:pt x="1372" y="0"/>
                  </a:lnTo>
                  <a:close/>
                </a:path>
              </a:pathLst>
            </a:custGeom>
            <a:solidFill>
              <a:srgbClr val="94A5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4" name="Google Shape;3404;p82"/>
            <p:cNvSpPr/>
            <p:nvPr/>
          </p:nvSpPr>
          <p:spPr>
            <a:xfrm>
              <a:off x="1799156" y="3600507"/>
              <a:ext cx="119226" cy="75342"/>
            </a:xfrm>
            <a:custGeom>
              <a:rect b="b" l="l" r="r" t="t"/>
              <a:pathLst>
                <a:path extrusionOk="0" h="2874" w="4548">
                  <a:moveTo>
                    <a:pt x="1588" y="1"/>
                  </a:moveTo>
                  <a:lnTo>
                    <a:pt x="491" y="318"/>
                  </a:lnTo>
                  <a:cubicBezTo>
                    <a:pt x="202" y="405"/>
                    <a:pt x="0" y="679"/>
                    <a:pt x="0" y="982"/>
                  </a:cubicBezTo>
                  <a:lnTo>
                    <a:pt x="0" y="2642"/>
                  </a:lnTo>
                  <a:cubicBezTo>
                    <a:pt x="0" y="2772"/>
                    <a:pt x="87" y="2873"/>
                    <a:pt x="217" y="2873"/>
                  </a:cubicBezTo>
                  <a:lnTo>
                    <a:pt x="4316" y="2873"/>
                  </a:lnTo>
                  <a:cubicBezTo>
                    <a:pt x="4446" y="2873"/>
                    <a:pt x="4547" y="2772"/>
                    <a:pt x="4547" y="2642"/>
                  </a:cubicBezTo>
                  <a:lnTo>
                    <a:pt x="4547" y="968"/>
                  </a:lnTo>
                  <a:cubicBezTo>
                    <a:pt x="4547" y="665"/>
                    <a:pt x="4345" y="405"/>
                    <a:pt x="4057" y="318"/>
                  </a:cubicBezTo>
                  <a:lnTo>
                    <a:pt x="2960" y="1"/>
                  </a:lnTo>
                  <a:lnTo>
                    <a:pt x="2267" y="463"/>
                  </a:lnTo>
                  <a:lnTo>
                    <a:pt x="1588" y="1"/>
                  </a:lnTo>
                  <a:close/>
                </a:path>
              </a:pathLst>
            </a:custGeom>
            <a:solidFill>
              <a:srgbClr val="EFF2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5" name="Google Shape;3405;p82"/>
            <p:cNvSpPr/>
            <p:nvPr/>
          </p:nvSpPr>
          <p:spPr>
            <a:xfrm>
              <a:off x="1852897" y="3612618"/>
              <a:ext cx="11744" cy="63231"/>
            </a:xfrm>
            <a:custGeom>
              <a:rect b="b" l="l" r="r" t="t"/>
              <a:pathLst>
                <a:path extrusionOk="0" h="2412" w="448">
                  <a:moveTo>
                    <a:pt x="101" y="1"/>
                  </a:moveTo>
                  <a:lnTo>
                    <a:pt x="0" y="2411"/>
                  </a:lnTo>
                  <a:lnTo>
                    <a:pt x="448" y="2411"/>
                  </a:lnTo>
                  <a:lnTo>
                    <a:pt x="332" y="1"/>
                  </a:lnTo>
                  <a:close/>
                </a:path>
              </a:pathLst>
            </a:custGeom>
            <a:solidFill>
              <a:srgbClr val="BCC9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6" name="Google Shape;3406;p82"/>
            <p:cNvSpPr/>
            <p:nvPr/>
          </p:nvSpPr>
          <p:spPr>
            <a:xfrm>
              <a:off x="1822986" y="3526712"/>
              <a:ext cx="71541" cy="65511"/>
            </a:xfrm>
            <a:custGeom>
              <a:rect b="b" l="l" r="r" t="t"/>
              <a:pathLst>
                <a:path extrusionOk="0" h="2499" w="2729">
                  <a:moveTo>
                    <a:pt x="881" y="1"/>
                  </a:moveTo>
                  <a:cubicBezTo>
                    <a:pt x="751" y="1"/>
                    <a:pt x="636" y="44"/>
                    <a:pt x="549" y="131"/>
                  </a:cubicBezTo>
                  <a:lnTo>
                    <a:pt x="131" y="549"/>
                  </a:lnTo>
                  <a:cubicBezTo>
                    <a:pt x="44" y="636"/>
                    <a:pt x="1" y="751"/>
                    <a:pt x="1" y="867"/>
                  </a:cubicBezTo>
                  <a:lnTo>
                    <a:pt x="1" y="1127"/>
                  </a:lnTo>
                  <a:cubicBezTo>
                    <a:pt x="1" y="1892"/>
                    <a:pt x="607" y="2498"/>
                    <a:pt x="1358" y="2498"/>
                  </a:cubicBezTo>
                  <a:cubicBezTo>
                    <a:pt x="2123" y="2498"/>
                    <a:pt x="2729" y="1892"/>
                    <a:pt x="2729" y="1127"/>
                  </a:cubicBezTo>
                  <a:lnTo>
                    <a:pt x="2729" y="838"/>
                  </a:lnTo>
                  <a:cubicBezTo>
                    <a:pt x="2729" y="723"/>
                    <a:pt x="2686" y="607"/>
                    <a:pt x="2599" y="520"/>
                  </a:cubicBezTo>
                  <a:cubicBezTo>
                    <a:pt x="2253" y="174"/>
                    <a:pt x="1603" y="15"/>
                    <a:pt x="881" y="1"/>
                  </a:cubicBezTo>
                  <a:close/>
                </a:path>
              </a:pathLst>
            </a:custGeom>
            <a:solidFill>
              <a:srgbClr val="BCC9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7" name="Google Shape;3407;p82"/>
            <p:cNvSpPr/>
            <p:nvPr/>
          </p:nvSpPr>
          <p:spPr>
            <a:xfrm>
              <a:off x="1822986" y="3526712"/>
              <a:ext cx="71174" cy="63991"/>
            </a:xfrm>
            <a:custGeom>
              <a:rect b="b" l="l" r="r" t="t"/>
              <a:pathLst>
                <a:path extrusionOk="0" h="2441" w="2715">
                  <a:moveTo>
                    <a:pt x="867" y="1"/>
                  </a:moveTo>
                  <a:cubicBezTo>
                    <a:pt x="751" y="1"/>
                    <a:pt x="636" y="44"/>
                    <a:pt x="535" y="131"/>
                  </a:cubicBezTo>
                  <a:lnTo>
                    <a:pt x="131" y="549"/>
                  </a:lnTo>
                  <a:cubicBezTo>
                    <a:pt x="44" y="636"/>
                    <a:pt x="1" y="751"/>
                    <a:pt x="1" y="867"/>
                  </a:cubicBezTo>
                  <a:lnTo>
                    <a:pt x="1" y="1127"/>
                  </a:lnTo>
                  <a:cubicBezTo>
                    <a:pt x="1" y="1733"/>
                    <a:pt x="405" y="2267"/>
                    <a:pt x="982" y="2440"/>
                  </a:cubicBezTo>
                  <a:cubicBezTo>
                    <a:pt x="780" y="2195"/>
                    <a:pt x="679" y="1892"/>
                    <a:pt x="679" y="1589"/>
                  </a:cubicBezTo>
                  <a:lnTo>
                    <a:pt x="679" y="925"/>
                  </a:lnTo>
                  <a:cubicBezTo>
                    <a:pt x="679" y="673"/>
                    <a:pt x="882" y="462"/>
                    <a:pt x="1131" y="462"/>
                  </a:cubicBezTo>
                  <a:cubicBezTo>
                    <a:pt x="1139" y="462"/>
                    <a:pt x="1147" y="462"/>
                    <a:pt x="1156" y="463"/>
                  </a:cubicBezTo>
                  <a:cubicBezTo>
                    <a:pt x="1617" y="492"/>
                    <a:pt x="2296" y="578"/>
                    <a:pt x="2715" y="780"/>
                  </a:cubicBezTo>
                  <a:cubicBezTo>
                    <a:pt x="2715" y="679"/>
                    <a:pt x="2657" y="593"/>
                    <a:pt x="2599" y="520"/>
                  </a:cubicBezTo>
                  <a:cubicBezTo>
                    <a:pt x="2238" y="174"/>
                    <a:pt x="1603" y="15"/>
                    <a:pt x="867" y="1"/>
                  </a:cubicBezTo>
                  <a:close/>
                </a:path>
              </a:pathLst>
            </a:custGeom>
            <a:solidFill>
              <a:srgbClr val="AABB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8" name="Google Shape;3408;p82"/>
            <p:cNvSpPr/>
            <p:nvPr/>
          </p:nvSpPr>
          <p:spPr>
            <a:xfrm>
              <a:off x="1798763" y="3616026"/>
              <a:ext cx="24249" cy="59823"/>
            </a:xfrm>
            <a:custGeom>
              <a:rect b="b" l="l" r="r" t="t"/>
              <a:pathLst>
                <a:path extrusionOk="0" h="2282" w="925">
                  <a:moveTo>
                    <a:pt x="131" y="1"/>
                  </a:moveTo>
                  <a:cubicBezTo>
                    <a:pt x="59" y="102"/>
                    <a:pt x="15" y="246"/>
                    <a:pt x="15" y="390"/>
                  </a:cubicBezTo>
                  <a:lnTo>
                    <a:pt x="15" y="2050"/>
                  </a:lnTo>
                  <a:cubicBezTo>
                    <a:pt x="1" y="2180"/>
                    <a:pt x="102" y="2281"/>
                    <a:pt x="232" y="2281"/>
                  </a:cubicBezTo>
                  <a:lnTo>
                    <a:pt x="910" y="2281"/>
                  </a:lnTo>
                  <a:lnTo>
                    <a:pt x="925" y="1069"/>
                  </a:lnTo>
                  <a:cubicBezTo>
                    <a:pt x="925" y="881"/>
                    <a:pt x="852" y="708"/>
                    <a:pt x="723" y="578"/>
                  </a:cubicBezTo>
                  <a:lnTo>
                    <a:pt x="131" y="1"/>
                  </a:lnTo>
                  <a:close/>
                </a:path>
              </a:pathLst>
            </a:custGeom>
            <a:solidFill>
              <a:srgbClr val="E9ED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9" name="Google Shape;3409;p82"/>
            <p:cNvSpPr/>
            <p:nvPr/>
          </p:nvSpPr>
          <p:spPr>
            <a:xfrm>
              <a:off x="1852504" y="3612618"/>
              <a:ext cx="12138" cy="11771"/>
            </a:xfrm>
            <a:custGeom>
              <a:rect b="b" l="l" r="r" t="t"/>
              <a:pathLst>
                <a:path extrusionOk="0" h="449" w="463">
                  <a:moveTo>
                    <a:pt x="1" y="1"/>
                  </a:moveTo>
                  <a:lnTo>
                    <a:pt x="1" y="347"/>
                  </a:lnTo>
                  <a:cubicBezTo>
                    <a:pt x="1" y="405"/>
                    <a:pt x="58" y="448"/>
                    <a:pt x="116" y="448"/>
                  </a:cubicBezTo>
                  <a:lnTo>
                    <a:pt x="347" y="448"/>
                  </a:lnTo>
                  <a:cubicBezTo>
                    <a:pt x="405" y="448"/>
                    <a:pt x="463" y="405"/>
                    <a:pt x="463" y="347"/>
                  </a:cubicBezTo>
                  <a:lnTo>
                    <a:pt x="463" y="1"/>
                  </a:lnTo>
                  <a:close/>
                </a:path>
              </a:pathLst>
            </a:custGeom>
            <a:solidFill>
              <a:srgbClr val="7288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0" name="Google Shape;3410;p82"/>
            <p:cNvSpPr/>
            <p:nvPr/>
          </p:nvSpPr>
          <p:spPr>
            <a:xfrm>
              <a:off x="1834337" y="3595919"/>
              <a:ext cx="24249" cy="25114"/>
            </a:xfrm>
            <a:custGeom>
              <a:rect b="b" l="l" r="r" t="t"/>
              <a:pathLst>
                <a:path extrusionOk="0" h="958" w="925">
                  <a:moveTo>
                    <a:pt x="203" y="0"/>
                  </a:moveTo>
                  <a:cubicBezTo>
                    <a:pt x="174" y="0"/>
                    <a:pt x="146" y="15"/>
                    <a:pt x="131" y="46"/>
                  </a:cubicBezTo>
                  <a:lnTo>
                    <a:pt x="1" y="248"/>
                  </a:lnTo>
                  <a:lnTo>
                    <a:pt x="347" y="883"/>
                  </a:lnTo>
                  <a:cubicBezTo>
                    <a:pt x="365" y="929"/>
                    <a:pt x="413" y="957"/>
                    <a:pt x="463" y="957"/>
                  </a:cubicBezTo>
                  <a:cubicBezTo>
                    <a:pt x="492" y="957"/>
                    <a:pt x="523" y="948"/>
                    <a:pt x="549" y="926"/>
                  </a:cubicBezTo>
                  <a:lnTo>
                    <a:pt x="925" y="638"/>
                  </a:lnTo>
                  <a:lnTo>
                    <a:pt x="275" y="31"/>
                  </a:lnTo>
                  <a:cubicBezTo>
                    <a:pt x="255" y="11"/>
                    <a:pt x="229" y="0"/>
                    <a:pt x="203" y="0"/>
                  </a:cubicBezTo>
                  <a:close/>
                </a:path>
              </a:pathLst>
            </a:custGeom>
            <a:solidFill>
              <a:srgbClr val="E9ED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1" name="Google Shape;3411;p82"/>
            <p:cNvSpPr/>
            <p:nvPr/>
          </p:nvSpPr>
          <p:spPr>
            <a:xfrm>
              <a:off x="1858559" y="3595919"/>
              <a:ext cx="24616" cy="25114"/>
            </a:xfrm>
            <a:custGeom>
              <a:rect b="b" l="l" r="r" t="t"/>
              <a:pathLst>
                <a:path extrusionOk="0" h="958" w="939">
                  <a:moveTo>
                    <a:pt x="730" y="0"/>
                  </a:moveTo>
                  <a:cubicBezTo>
                    <a:pt x="708" y="0"/>
                    <a:pt x="685" y="11"/>
                    <a:pt x="665" y="31"/>
                  </a:cubicBezTo>
                  <a:lnTo>
                    <a:pt x="1" y="638"/>
                  </a:lnTo>
                  <a:lnTo>
                    <a:pt x="390" y="926"/>
                  </a:lnTo>
                  <a:cubicBezTo>
                    <a:pt x="417" y="948"/>
                    <a:pt x="445" y="957"/>
                    <a:pt x="473" y="957"/>
                  </a:cubicBezTo>
                  <a:cubicBezTo>
                    <a:pt x="520" y="957"/>
                    <a:pt x="565" y="929"/>
                    <a:pt x="592" y="883"/>
                  </a:cubicBezTo>
                  <a:lnTo>
                    <a:pt x="939" y="248"/>
                  </a:lnTo>
                  <a:lnTo>
                    <a:pt x="795" y="46"/>
                  </a:lnTo>
                  <a:cubicBezTo>
                    <a:pt x="779" y="15"/>
                    <a:pt x="755" y="0"/>
                    <a:pt x="730" y="0"/>
                  </a:cubicBezTo>
                  <a:close/>
                </a:path>
              </a:pathLst>
            </a:custGeom>
            <a:solidFill>
              <a:srgbClr val="E9ED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2" name="Google Shape;3412;p82"/>
            <p:cNvSpPr/>
            <p:nvPr/>
          </p:nvSpPr>
          <p:spPr>
            <a:xfrm>
              <a:off x="1900556" y="3395401"/>
              <a:ext cx="178288" cy="208540"/>
            </a:xfrm>
            <a:custGeom>
              <a:rect b="b" l="l" r="r" t="t"/>
              <a:pathLst>
                <a:path extrusionOk="0" h="7955" w="6801">
                  <a:moveTo>
                    <a:pt x="3408" y="1"/>
                  </a:moveTo>
                  <a:cubicBezTo>
                    <a:pt x="1777" y="1"/>
                    <a:pt x="578" y="1141"/>
                    <a:pt x="448" y="2960"/>
                  </a:cubicBezTo>
                  <a:cubicBezTo>
                    <a:pt x="290" y="5212"/>
                    <a:pt x="88" y="6468"/>
                    <a:pt x="30" y="6886"/>
                  </a:cubicBezTo>
                  <a:cubicBezTo>
                    <a:pt x="1" y="6987"/>
                    <a:pt x="59" y="7089"/>
                    <a:pt x="145" y="7132"/>
                  </a:cubicBezTo>
                  <a:cubicBezTo>
                    <a:pt x="578" y="7348"/>
                    <a:pt x="1921" y="7955"/>
                    <a:pt x="3408" y="7955"/>
                  </a:cubicBezTo>
                  <a:cubicBezTo>
                    <a:pt x="4895" y="7955"/>
                    <a:pt x="6237" y="7348"/>
                    <a:pt x="6670" y="7132"/>
                  </a:cubicBezTo>
                  <a:cubicBezTo>
                    <a:pt x="6757" y="7089"/>
                    <a:pt x="6800" y="6987"/>
                    <a:pt x="6786" y="6886"/>
                  </a:cubicBezTo>
                  <a:cubicBezTo>
                    <a:pt x="6728" y="6468"/>
                    <a:pt x="6526" y="5212"/>
                    <a:pt x="6367" y="2960"/>
                  </a:cubicBezTo>
                  <a:cubicBezTo>
                    <a:pt x="6237" y="1127"/>
                    <a:pt x="5039" y="1"/>
                    <a:pt x="3408" y="1"/>
                  </a:cubicBezTo>
                  <a:close/>
                </a:path>
              </a:pathLst>
            </a:custGeom>
            <a:solidFill>
              <a:srgbClr val="667A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3" name="Google Shape;3413;p82"/>
            <p:cNvSpPr/>
            <p:nvPr/>
          </p:nvSpPr>
          <p:spPr>
            <a:xfrm>
              <a:off x="1942579" y="3395401"/>
              <a:ext cx="136266" cy="208593"/>
            </a:xfrm>
            <a:custGeom>
              <a:rect b="b" l="l" r="r" t="t"/>
              <a:pathLst>
                <a:path extrusionOk="0" h="7957" w="5198">
                  <a:moveTo>
                    <a:pt x="1805" y="1"/>
                  </a:moveTo>
                  <a:cubicBezTo>
                    <a:pt x="1689" y="1"/>
                    <a:pt x="1574" y="1"/>
                    <a:pt x="1473" y="15"/>
                  </a:cubicBezTo>
                  <a:cubicBezTo>
                    <a:pt x="202" y="145"/>
                    <a:pt x="0" y="1935"/>
                    <a:pt x="1227" y="2310"/>
                  </a:cubicBezTo>
                  <a:lnTo>
                    <a:pt x="1256" y="2310"/>
                  </a:lnTo>
                  <a:lnTo>
                    <a:pt x="1718" y="7955"/>
                  </a:lnTo>
                  <a:cubicBezTo>
                    <a:pt x="1768" y="7956"/>
                    <a:pt x="1817" y="7957"/>
                    <a:pt x="1867" y="7957"/>
                  </a:cubicBezTo>
                  <a:cubicBezTo>
                    <a:pt x="3324" y="7957"/>
                    <a:pt x="4634" y="7355"/>
                    <a:pt x="5067" y="7132"/>
                  </a:cubicBezTo>
                  <a:cubicBezTo>
                    <a:pt x="5154" y="7089"/>
                    <a:pt x="5197" y="6987"/>
                    <a:pt x="5183" y="6886"/>
                  </a:cubicBezTo>
                  <a:cubicBezTo>
                    <a:pt x="5125" y="6468"/>
                    <a:pt x="4923" y="5212"/>
                    <a:pt x="4764" y="2960"/>
                  </a:cubicBezTo>
                  <a:cubicBezTo>
                    <a:pt x="4634" y="1127"/>
                    <a:pt x="3436" y="1"/>
                    <a:pt x="1805" y="1"/>
                  </a:cubicBezTo>
                  <a:close/>
                </a:path>
              </a:pathLst>
            </a:custGeom>
            <a:solidFill>
              <a:srgbClr val="5C72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4" name="Google Shape;3414;p82"/>
            <p:cNvSpPr/>
            <p:nvPr/>
          </p:nvSpPr>
          <p:spPr>
            <a:xfrm>
              <a:off x="1888471" y="3556230"/>
              <a:ext cx="202852" cy="119619"/>
            </a:xfrm>
            <a:custGeom>
              <a:rect b="b" l="l" r="r" t="t"/>
              <a:pathLst>
                <a:path extrusionOk="0" h="4563" w="7738">
                  <a:moveTo>
                    <a:pt x="2728" y="1"/>
                  </a:moveTo>
                  <a:lnTo>
                    <a:pt x="2728" y="1011"/>
                  </a:lnTo>
                  <a:cubicBezTo>
                    <a:pt x="2728" y="1184"/>
                    <a:pt x="2627" y="1343"/>
                    <a:pt x="2454" y="1430"/>
                  </a:cubicBezTo>
                  <a:lnTo>
                    <a:pt x="549" y="2267"/>
                  </a:lnTo>
                  <a:cubicBezTo>
                    <a:pt x="217" y="2411"/>
                    <a:pt x="0" y="2744"/>
                    <a:pt x="0" y="3104"/>
                  </a:cubicBezTo>
                  <a:lnTo>
                    <a:pt x="0" y="4331"/>
                  </a:lnTo>
                  <a:cubicBezTo>
                    <a:pt x="0" y="4447"/>
                    <a:pt x="101" y="4562"/>
                    <a:pt x="231" y="4562"/>
                  </a:cubicBezTo>
                  <a:lnTo>
                    <a:pt x="7506" y="4562"/>
                  </a:lnTo>
                  <a:cubicBezTo>
                    <a:pt x="7636" y="4562"/>
                    <a:pt x="7737" y="4447"/>
                    <a:pt x="7737" y="4331"/>
                  </a:cubicBezTo>
                  <a:lnTo>
                    <a:pt x="7737" y="3104"/>
                  </a:lnTo>
                  <a:cubicBezTo>
                    <a:pt x="7737" y="2744"/>
                    <a:pt x="7521" y="2411"/>
                    <a:pt x="7189" y="2267"/>
                  </a:cubicBezTo>
                  <a:lnTo>
                    <a:pt x="5269" y="1430"/>
                  </a:lnTo>
                  <a:cubicBezTo>
                    <a:pt x="5110" y="1343"/>
                    <a:pt x="5009" y="1184"/>
                    <a:pt x="5009" y="1011"/>
                  </a:cubicBezTo>
                  <a:lnTo>
                    <a:pt x="5009" y="1"/>
                  </a:lnTo>
                  <a:close/>
                </a:path>
              </a:pathLst>
            </a:custGeom>
            <a:solidFill>
              <a:srgbClr val="AABB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5" name="Google Shape;3415;p82"/>
            <p:cNvSpPr/>
            <p:nvPr/>
          </p:nvSpPr>
          <p:spPr>
            <a:xfrm>
              <a:off x="1888471" y="3599380"/>
              <a:ext cx="202852" cy="76469"/>
            </a:xfrm>
            <a:custGeom>
              <a:rect b="b" l="l" r="r" t="t"/>
              <a:pathLst>
                <a:path extrusionOk="0" h="2917" w="7738">
                  <a:moveTo>
                    <a:pt x="1963" y="0"/>
                  </a:moveTo>
                  <a:lnTo>
                    <a:pt x="549" y="621"/>
                  </a:lnTo>
                  <a:cubicBezTo>
                    <a:pt x="217" y="765"/>
                    <a:pt x="0" y="1098"/>
                    <a:pt x="0" y="1458"/>
                  </a:cubicBezTo>
                  <a:lnTo>
                    <a:pt x="0" y="2685"/>
                  </a:lnTo>
                  <a:cubicBezTo>
                    <a:pt x="0" y="2801"/>
                    <a:pt x="101" y="2916"/>
                    <a:pt x="231" y="2916"/>
                  </a:cubicBezTo>
                  <a:lnTo>
                    <a:pt x="7506" y="2916"/>
                  </a:lnTo>
                  <a:cubicBezTo>
                    <a:pt x="7636" y="2916"/>
                    <a:pt x="7737" y="2801"/>
                    <a:pt x="7737" y="2685"/>
                  </a:cubicBezTo>
                  <a:lnTo>
                    <a:pt x="7737" y="1458"/>
                  </a:lnTo>
                  <a:cubicBezTo>
                    <a:pt x="7737" y="1098"/>
                    <a:pt x="7521" y="765"/>
                    <a:pt x="7189" y="621"/>
                  </a:cubicBezTo>
                  <a:lnTo>
                    <a:pt x="5774" y="0"/>
                  </a:lnTo>
                  <a:cubicBezTo>
                    <a:pt x="5442" y="881"/>
                    <a:pt x="4655" y="1321"/>
                    <a:pt x="3869" y="1321"/>
                  </a:cubicBezTo>
                  <a:cubicBezTo>
                    <a:pt x="3082" y="1321"/>
                    <a:pt x="2295" y="881"/>
                    <a:pt x="1963" y="0"/>
                  </a:cubicBezTo>
                  <a:close/>
                </a:path>
              </a:pathLst>
            </a:custGeom>
            <a:solidFill>
              <a:srgbClr val="D3DC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6" name="Google Shape;3416;p82"/>
            <p:cNvSpPr/>
            <p:nvPr/>
          </p:nvSpPr>
          <p:spPr>
            <a:xfrm>
              <a:off x="1959985" y="3556230"/>
              <a:ext cx="59823" cy="23961"/>
            </a:xfrm>
            <a:custGeom>
              <a:rect b="b" l="l" r="r" t="t"/>
              <a:pathLst>
                <a:path extrusionOk="0" h="914" w="2282">
                  <a:moveTo>
                    <a:pt x="0" y="1"/>
                  </a:moveTo>
                  <a:lnTo>
                    <a:pt x="0" y="665"/>
                  </a:lnTo>
                  <a:cubicBezTo>
                    <a:pt x="361" y="831"/>
                    <a:pt x="751" y="914"/>
                    <a:pt x="1141" y="914"/>
                  </a:cubicBezTo>
                  <a:cubicBezTo>
                    <a:pt x="1530" y="914"/>
                    <a:pt x="1920" y="831"/>
                    <a:pt x="2281" y="665"/>
                  </a:cubicBezTo>
                  <a:lnTo>
                    <a:pt x="2281" y="1"/>
                  </a:lnTo>
                  <a:close/>
                </a:path>
              </a:pathLst>
            </a:custGeom>
            <a:solidFill>
              <a:srgbClr val="94A5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7" name="Google Shape;3417;p82"/>
            <p:cNvSpPr/>
            <p:nvPr/>
          </p:nvSpPr>
          <p:spPr>
            <a:xfrm>
              <a:off x="1929707" y="3456062"/>
              <a:ext cx="119619" cy="112069"/>
            </a:xfrm>
            <a:custGeom>
              <a:rect b="b" l="l" r="r" t="t"/>
              <a:pathLst>
                <a:path extrusionOk="0" h="4275" w="4563">
                  <a:moveTo>
                    <a:pt x="1655" y="1"/>
                  </a:moveTo>
                  <a:cubicBezTo>
                    <a:pt x="1489" y="1"/>
                    <a:pt x="1344" y="98"/>
                    <a:pt x="1271" y="256"/>
                  </a:cubicBezTo>
                  <a:cubicBezTo>
                    <a:pt x="1025" y="733"/>
                    <a:pt x="665" y="1137"/>
                    <a:pt x="203" y="1426"/>
                  </a:cubicBezTo>
                  <a:cubicBezTo>
                    <a:pt x="87" y="1512"/>
                    <a:pt x="15" y="1642"/>
                    <a:pt x="15" y="1786"/>
                  </a:cubicBezTo>
                  <a:lnTo>
                    <a:pt x="15" y="1916"/>
                  </a:lnTo>
                  <a:cubicBezTo>
                    <a:pt x="0" y="3143"/>
                    <a:pt x="924" y="4168"/>
                    <a:pt x="2137" y="4269"/>
                  </a:cubicBezTo>
                  <a:cubicBezTo>
                    <a:pt x="2188" y="4273"/>
                    <a:pt x="2239" y="4274"/>
                    <a:pt x="2290" y="4274"/>
                  </a:cubicBezTo>
                  <a:cubicBezTo>
                    <a:pt x="3536" y="4274"/>
                    <a:pt x="4562" y="3265"/>
                    <a:pt x="4562" y="2003"/>
                  </a:cubicBezTo>
                  <a:lnTo>
                    <a:pt x="4562" y="1599"/>
                  </a:lnTo>
                  <a:cubicBezTo>
                    <a:pt x="4562" y="1411"/>
                    <a:pt x="4490" y="1223"/>
                    <a:pt x="4346" y="1093"/>
                  </a:cubicBezTo>
                  <a:cubicBezTo>
                    <a:pt x="3985" y="776"/>
                    <a:pt x="3162" y="213"/>
                    <a:pt x="1747" y="11"/>
                  </a:cubicBezTo>
                  <a:cubicBezTo>
                    <a:pt x="1716" y="4"/>
                    <a:pt x="1685" y="1"/>
                    <a:pt x="1655" y="1"/>
                  </a:cubicBezTo>
                  <a:close/>
                </a:path>
              </a:pathLst>
            </a:custGeom>
            <a:solidFill>
              <a:srgbClr val="BCC9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8" name="Google Shape;3418;p82"/>
            <p:cNvSpPr/>
            <p:nvPr/>
          </p:nvSpPr>
          <p:spPr>
            <a:xfrm>
              <a:off x="1929707" y="3456062"/>
              <a:ext cx="116971" cy="111938"/>
            </a:xfrm>
            <a:custGeom>
              <a:rect b="b" l="l" r="r" t="t"/>
              <a:pathLst>
                <a:path extrusionOk="0" h="4270" w="4462">
                  <a:moveTo>
                    <a:pt x="1655" y="1"/>
                  </a:moveTo>
                  <a:cubicBezTo>
                    <a:pt x="1489" y="1"/>
                    <a:pt x="1344" y="98"/>
                    <a:pt x="1271" y="256"/>
                  </a:cubicBezTo>
                  <a:cubicBezTo>
                    <a:pt x="1227" y="328"/>
                    <a:pt x="1184" y="415"/>
                    <a:pt x="1126" y="487"/>
                  </a:cubicBezTo>
                  <a:cubicBezTo>
                    <a:pt x="895" y="863"/>
                    <a:pt x="578" y="1180"/>
                    <a:pt x="217" y="1426"/>
                  </a:cubicBezTo>
                  <a:cubicBezTo>
                    <a:pt x="87" y="1512"/>
                    <a:pt x="15" y="1656"/>
                    <a:pt x="15" y="1801"/>
                  </a:cubicBezTo>
                  <a:lnTo>
                    <a:pt x="15" y="1931"/>
                  </a:lnTo>
                  <a:cubicBezTo>
                    <a:pt x="0" y="3100"/>
                    <a:pt x="852" y="4096"/>
                    <a:pt x="2021" y="4269"/>
                  </a:cubicBezTo>
                  <a:cubicBezTo>
                    <a:pt x="1603" y="3836"/>
                    <a:pt x="1386" y="3273"/>
                    <a:pt x="1386" y="2696"/>
                  </a:cubicBezTo>
                  <a:lnTo>
                    <a:pt x="1386" y="1267"/>
                  </a:lnTo>
                  <a:cubicBezTo>
                    <a:pt x="1386" y="1021"/>
                    <a:pt x="1560" y="834"/>
                    <a:pt x="1790" y="805"/>
                  </a:cubicBezTo>
                  <a:cubicBezTo>
                    <a:pt x="1953" y="789"/>
                    <a:pt x="2115" y="782"/>
                    <a:pt x="2278" y="782"/>
                  </a:cubicBezTo>
                  <a:cubicBezTo>
                    <a:pt x="3027" y="782"/>
                    <a:pt x="3773" y="944"/>
                    <a:pt x="4461" y="1252"/>
                  </a:cubicBezTo>
                  <a:cubicBezTo>
                    <a:pt x="4432" y="1195"/>
                    <a:pt x="4389" y="1137"/>
                    <a:pt x="4346" y="1093"/>
                  </a:cubicBezTo>
                  <a:cubicBezTo>
                    <a:pt x="3985" y="776"/>
                    <a:pt x="3147" y="213"/>
                    <a:pt x="1747" y="11"/>
                  </a:cubicBezTo>
                  <a:cubicBezTo>
                    <a:pt x="1716" y="4"/>
                    <a:pt x="1685" y="1"/>
                    <a:pt x="1655" y="1"/>
                  </a:cubicBezTo>
                  <a:close/>
                </a:path>
              </a:pathLst>
            </a:custGeom>
            <a:solidFill>
              <a:srgbClr val="AABB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9" name="Google Shape;3419;p82"/>
            <p:cNvSpPr/>
            <p:nvPr/>
          </p:nvSpPr>
          <p:spPr>
            <a:xfrm>
              <a:off x="1888471" y="3619067"/>
              <a:ext cx="41629" cy="56782"/>
            </a:xfrm>
            <a:custGeom>
              <a:rect b="b" l="l" r="r" t="t"/>
              <a:pathLst>
                <a:path extrusionOk="0" h="2166" w="1588">
                  <a:moveTo>
                    <a:pt x="346" y="0"/>
                  </a:moveTo>
                  <a:cubicBezTo>
                    <a:pt x="130" y="173"/>
                    <a:pt x="0" y="433"/>
                    <a:pt x="0" y="707"/>
                  </a:cubicBezTo>
                  <a:lnTo>
                    <a:pt x="0" y="1934"/>
                  </a:lnTo>
                  <a:cubicBezTo>
                    <a:pt x="0" y="2064"/>
                    <a:pt x="101" y="2165"/>
                    <a:pt x="231" y="2165"/>
                  </a:cubicBezTo>
                  <a:lnTo>
                    <a:pt x="1588" y="2165"/>
                  </a:lnTo>
                  <a:lnTo>
                    <a:pt x="1588" y="1530"/>
                  </a:lnTo>
                  <a:cubicBezTo>
                    <a:pt x="1588" y="1357"/>
                    <a:pt x="1516" y="1184"/>
                    <a:pt x="1386" y="1054"/>
                  </a:cubicBezTo>
                  <a:lnTo>
                    <a:pt x="34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0" name="Google Shape;3420;p82"/>
            <p:cNvSpPr/>
            <p:nvPr/>
          </p:nvSpPr>
          <p:spPr>
            <a:xfrm>
              <a:off x="2049667" y="3619067"/>
              <a:ext cx="41656" cy="56782"/>
            </a:xfrm>
            <a:custGeom>
              <a:rect b="b" l="l" r="r" t="t"/>
              <a:pathLst>
                <a:path extrusionOk="0" h="2166" w="1589">
                  <a:moveTo>
                    <a:pt x="1242" y="0"/>
                  </a:moveTo>
                  <a:lnTo>
                    <a:pt x="203" y="1054"/>
                  </a:lnTo>
                  <a:cubicBezTo>
                    <a:pt x="73" y="1184"/>
                    <a:pt x="1" y="1357"/>
                    <a:pt x="1" y="1530"/>
                  </a:cubicBezTo>
                  <a:lnTo>
                    <a:pt x="1" y="2165"/>
                  </a:lnTo>
                  <a:lnTo>
                    <a:pt x="1357" y="2165"/>
                  </a:lnTo>
                  <a:cubicBezTo>
                    <a:pt x="1487" y="2165"/>
                    <a:pt x="1588" y="2064"/>
                    <a:pt x="1588" y="1934"/>
                  </a:cubicBezTo>
                  <a:lnTo>
                    <a:pt x="1588" y="707"/>
                  </a:lnTo>
                  <a:cubicBezTo>
                    <a:pt x="1588" y="433"/>
                    <a:pt x="1459" y="173"/>
                    <a:pt x="124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21" name="Google Shape;3421;p82"/>
          <p:cNvGrpSpPr/>
          <p:nvPr/>
        </p:nvGrpSpPr>
        <p:grpSpPr>
          <a:xfrm>
            <a:off x="2273307" y="3378754"/>
            <a:ext cx="375818" cy="313374"/>
            <a:chOff x="2273307" y="3378754"/>
            <a:chExt cx="375818" cy="313374"/>
          </a:xfrm>
        </p:grpSpPr>
        <p:sp>
          <p:nvSpPr>
            <p:cNvPr id="3422" name="Google Shape;3422;p82"/>
            <p:cNvSpPr/>
            <p:nvPr/>
          </p:nvSpPr>
          <p:spPr>
            <a:xfrm>
              <a:off x="2448528" y="3429087"/>
              <a:ext cx="25009" cy="25009"/>
            </a:xfrm>
            <a:custGeom>
              <a:rect b="b" l="l" r="r" t="t"/>
              <a:pathLst>
                <a:path extrusionOk="0" h="954" w="954">
                  <a:moveTo>
                    <a:pt x="0" y="1"/>
                  </a:moveTo>
                  <a:lnTo>
                    <a:pt x="0" y="953"/>
                  </a:lnTo>
                  <a:lnTo>
                    <a:pt x="953" y="953"/>
                  </a:lnTo>
                  <a:lnTo>
                    <a:pt x="953" y="1"/>
                  </a:lnTo>
                  <a:close/>
                </a:path>
              </a:pathLst>
            </a:custGeom>
            <a:solidFill>
              <a:srgbClr val="AABB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3" name="Google Shape;3423;p82"/>
            <p:cNvSpPr/>
            <p:nvPr/>
          </p:nvSpPr>
          <p:spPr>
            <a:xfrm>
              <a:off x="2447401" y="3429087"/>
              <a:ext cx="27631" cy="18849"/>
            </a:xfrm>
            <a:custGeom>
              <a:rect b="b" l="l" r="r" t="t"/>
              <a:pathLst>
                <a:path extrusionOk="0" h="719" w="1054">
                  <a:moveTo>
                    <a:pt x="43" y="1"/>
                  </a:moveTo>
                  <a:lnTo>
                    <a:pt x="43" y="477"/>
                  </a:lnTo>
                  <a:cubicBezTo>
                    <a:pt x="43" y="520"/>
                    <a:pt x="29" y="578"/>
                    <a:pt x="0" y="621"/>
                  </a:cubicBezTo>
                  <a:cubicBezTo>
                    <a:pt x="166" y="686"/>
                    <a:pt x="343" y="719"/>
                    <a:pt x="522" y="719"/>
                  </a:cubicBezTo>
                  <a:cubicBezTo>
                    <a:pt x="700" y="719"/>
                    <a:pt x="881" y="686"/>
                    <a:pt x="1054" y="621"/>
                  </a:cubicBezTo>
                  <a:cubicBezTo>
                    <a:pt x="1025" y="578"/>
                    <a:pt x="996" y="520"/>
                    <a:pt x="996" y="477"/>
                  </a:cubicBezTo>
                  <a:lnTo>
                    <a:pt x="996" y="1"/>
                  </a:lnTo>
                  <a:close/>
                </a:path>
              </a:pathLst>
            </a:custGeom>
            <a:solidFill>
              <a:srgbClr val="94A5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4" name="Google Shape;3424;p82"/>
            <p:cNvSpPr/>
            <p:nvPr/>
          </p:nvSpPr>
          <p:spPr>
            <a:xfrm>
              <a:off x="2423545" y="3448774"/>
              <a:ext cx="74949" cy="93116"/>
            </a:xfrm>
            <a:custGeom>
              <a:rect b="b" l="l" r="r" t="t"/>
              <a:pathLst>
                <a:path extrusionOk="0" h="3552" w="2859">
                  <a:moveTo>
                    <a:pt x="708" y="0"/>
                  </a:moveTo>
                  <a:lnTo>
                    <a:pt x="275" y="217"/>
                  </a:lnTo>
                  <a:cubicBezTo>
                    <a:pt x="102" y="303"/>
                    <a:pt x="1" y="462"/>
                    <a:pt x="1" y="650"/>
                  </a:cubicBezTo>
                  <a:lnTo>
                    <a:pt x="1" y="2036"/>
                  </a:lnTo>
                  <a:cubicBezTo>
                    <a:pt x="1" y="2555"/>
                    <a:pt x="160" y="3060"/>
                    <a:pt x="448" y="3493"/>
                  </a:cubicBezTo>
                  <a:lnTo>
                    <a:pt x="477" y="3551"/>
                  </a:lnTo>
                  <a:lnTo>
                    <a:pt x="2383" y="3551"/>
                  </a:lnTo>
                  <a:lnTo>
                    <a:pt x="2426" y="3493"/>
                  </a:lnTo>
                  <a:cubicBezTo>
                    <a:pt x="2700" y="3060"/>
                    <a:pt x="2859" y="2555"/>
                    <a:pt x="2859" y="2036"/>
                  </a:cubicBezTo>
                  <a:lnTo>
                    <a:pt x="2859" y="650"/>
                  </a:lnTo>
                  <a:cubicBezTo>
                    <a:pt x="2859" y="462"/>
                    <a:pt x="2758" y="303"/>
                    <a:pt x="2599" y="217"/>
                  </a:cubicBezTo>
                  <a:lnTo>
                    <a:pt x="2166" y="0"/>
                  </a:lnTo>
                  <a:cubicBezTo>
                    <a:pt x="2013" y="191"/>
                    <a:pt x="1557" y="202"/>
                    <a:pt x="1452" y="202"/>
                  </a:cubicBezTo>
                  <a:cubicBezTo>
                    <a:pt x="1438" y="202"/>
                    <a:pt x="1430" y="202"/>
                    <a:pt x="1430" y="202"/>
                  </a:cubicBezTo>
                  <a:cubicBezTo>
                    <a:pt x="1430" y="202"/>
                    <a:pt x="1422" y="202"/>
                    <a:pt x="1409" y="202"/>
                  </a:cubicBezTo>
                  <a:cubicBezTo>
                    <a:pt x="1306" y="202"/>
                    <a:pt x="861" y="191"/>
                    <a:pt x="708" y="0"/>
                  </a:cubicBezTo>
                  <a:close/>
                </a:path>
              </a:pathLst>
            </a:custGeom>
            <a:solidFill>
              <a:srgbClr val="EFF1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5" name="Google Shape;3425;p82"/>
            <p:cNvSpPr/>
            <p:nvPr/>
          </p:nvSpPr>
          <p:spPr>
            <a:xfrm>
              <a:off x="2436050" y="3541864"/>
              <a:ext cx="50359" cy="106354"/>
            </a:xfrm>
            <a:custGeom>
              <a:rect b="b" l="l" r="r" t="t"/>
              <a:pathLst>
                <a:path extrusionOk="0" h="4057" w="1921">
                  <a:moveTo>
                    <a:pt x="0" y="0"/>
                  </a:moveTo>
                  <a:lnTo>
                    <a:pt x="0" y="4057"/>
                  </a:lnTo>
                  <a:lnTo>
                    <a:pt x="1920" y="4057"/>
                  </a:lnTo>
                  <a:lnTo>
                    <a:pt x="1920" y="0"/>
                  </a:lnTo>
                  <a:close/>
                </a:path>
              </a:pathLst>
            </a:custGeom>
            <a:solidFill>
              <a:srgbClr val="D1DB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6" name="Google Shape;3426;p82"/>
            <p:cNvSpPr/>
            <p:nvPr/>
          </p:nvSpPr>
          <p:spPr>
            <a:xfrm>
              <a:off x="2423545" y="3458972"/>
              <a:ext cx="12531" cy="82918"/>
            </a:xfrm>
            <a:custGeom>
              <a:rect b="b" l="l" r="r" t="t"/>
              <a:pathLst>
                <a:path extrusionOk="0" h="3163" w="478">
                  <a:moveTo>
                    <a:pt x="73" y="1"/>
                  </a:moveTo>
                  <a:cubicBezTo>
                    <a:pt x="30" y="73"/>
                    <a:pt x="1" y="174"/>
                    <a:pt x="1" y="261"/>
                  </a:cubicBezTo>
                  <a:lnTo>
                    <a:pt x="1" y="1647"/>
                  </a:lnTo>
                  <a:cubicBezTo>
                    <a:pt x="1" y="2166"/>
                    <a:pt x="160" y="2671"/>
                    <a:pt x="448" y="3104"/>
                  </a:cubicBezTo>
                  <a:lnTo>
                    <a:pt x="477" y="3162"/>
                  </a:lnTo>
                  <a:lnTo>
                    <a:pt x="477" y="549"/>
                  </a:lnTo>
                  <a:cubicBezTo>
                    <a:pt x="477" y="391"/>
                    <a:pt x="405" y="261"/>
                    <a:pt x="289" y="160"/>
                  </a:cubicBezTo>
                  <a:lnTo>
                    <a:pt x="73" y="1"/>
                  </a:lnTo>
                  <a:close/>
                </a:path>
              </a:pathLst>
            </a:custGeom>
            <a:solidFill>
              <a:srgbClr val="E9ED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7" name="Google Shape;3427;p82"/>
            <p:cNvSpPr/>
            <p:nvPr/>
          </p:nvSpPr>
          <p:spPr>
            <a:xfrm>
              <a:off x="2485989" y="3458972"/>
              <a:ext cx="12505" cy="82918"/>
            </a:xfrm>
            <a:custGeom>
              <a:rect b="b" l="l" r="r" t="t"/>
              <a:pathLst>
                <a:path extrusionOk="0" h="3163" w="477">
                  <a:moveTo>
                    <a:pt x="405" y="1"/>
                  </a:moveTo>
                  <a:lnTo>
                    <a:pt x="188" y="160"/>
                  </a:lnTo>
                  <a:cubicBezTo>
                    <a:pt x="73" y="261"/>
                    <a:pt x="1" y="391"/>
                    <a:pt x="1" y="549"/>
                  </a:cubicBezTo>
                  <a:lnTo>
                    <a:pt x="1" y="3162"/>
                  </a:lnTo>
                  <a:lnTo>
                    <a:pt x="44" y="3104"/>
                  </a:lnTo>
                  <a:cubicBezTo>
                    <a:pt x="318" y="2671"/>
                    <a:pt x="477" y="2166"/>
                    <a:pt x="477" y="1647"/>
                  </a:cubicBezTo>
                  <a:lnTo>
                    <a:pt x="477" y="261"/>
                  </a:lnTo>
                  <a:cubicBezTo>
                    <a:pt x="477" y="174"/>
                    <a:pt x="448" y="73"/>
                    <a:pt x="405" y="1"/>
                  </a:cubicBezTo>
                  <a:close/>
                </a:path>
              </a:pathLst>
            </a:custGeom>
            <a:solidFill>
              <a:srgbClr val="E9ED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8" name="Google Shape;3428;p82"/>
            <p:cNvSpPr/>
            <p:nvPr/>
          </p:nvSpPr>
          <p:spPr>
            <a:xfrm>
              <a:off x="2442105" y="3441670"/>
              <a:ext cx="38248" cy="100220"/>
            </a:xfrm>
            <a:custGeom>
              <a:rect b="b" l="l" r="r" t="t"/>
              <a:pathLst>
                <a:path extrusionOk="0" h="3823" w="1459">
                  <a:moveTo>
                    <a:pt x="231" y="0"/>
                  </a:moveTo>
                  <a:cubicBezTo>
                    <a:pt x="220" y="0"/>
                    <a:pt x="209" y="4"/>
                    <a:pt x="202" y="11"/>
                  </a:cubicBezTo>
                  <a:lnTo>
                    <a:pt x="0" y="271"/>
                  </a:lnTo>
                  <a:lnTo>
                    <a:pt x="318" y="675"/>
                  </a:lnTo>
                  <a:cubicBezTo>
                    <a:pt x="334" y="700"/>
                    <a:pt x="366" y="716"/>
                    <a:pt x="398" y="716"/>
                  </a:cubicBezTo>
                  <a:cubicBezTo>
                    <a:pt x="421" y="716"/>
                    <a:pt x="444" y="708"/>
                    <a:pt x="462" y="690"/>
                  </a:cubicBezTo>
                  <a:lnTo>
                    <a:pt x="606" y="574"/>
                  </a:lnTo>
                  <a:lnTo>
                    <a:pt x="606" y="3822"/>
                  </a:lnTo>
                  <a:lnTo>
                    <a:pt x="852" y="3822"/>
                  </a:lnTo>
                  <a:lnTo>
                    <a:pt x="852" y="574"/>
                  </a:lnTo>
                  <a:lnTo>
                    <a:pt x="982" y="690"/>
                  </a:lnTo>
                  <a:cubicBezTo>
                    <a:pt x="1000" y="708"/>
                    <a:pt x="1023" y="716"/>
                    <a:pt x="1047" y="716"/>
                  </a:cubicBezTo>
                  <a:cubicBezTo>
                    <a:pt x="1080" y="716"/>
                    <a:pt x="1115" y="700"/>
                    <a:pt x="1140" y="675"/>
                  </a:cubicBezTo>
                  <a:lnTo>
                    <a:pt x="1458" y="271"/>
                  </a:lnTo>
                  <a:lnTo>
                    <a:pt x="1256" y="11"/>
                  </a:lnTo>
                  <a:cubicBezTo>
                    <a:pt x="1249" y="4"/>
                    <a:pt x="1238" y="0"/>
                    <a:pt x="1227" y="0"/>
                  </a:cubicBezTo>
                  <a:cubicBezTo>
                    <a:pt x="1216" y="0"/>
                    <a:pt x="1205" y="4"/>
                    <a:pt x="1198" y="11"/>
                  </a:cubicBezTo>
                  <a:lnTo>
                    <a:pt x="722" y="473"/>
                  </a:lnTo>
                  <a:lnTo>
                    <a:pt x="260" y="11"/>
                  </a:lnTo>
                  <a:cubicBezTo>
                    <a:pt x="253" y="4"/>
                    <a:pt x="242" y="0"/>
                    <a:pt x="231" y="0"/>
                  </a:cubicBezTo>
                  <a:close/>
                </a:path>
              </a:pathLst>
            </a:custGeom>
            <a:solidFill>
              <a:srgbClr val="E9ED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9" name="Google Shape;3429;p82"/>
            <p:cNvSpPr/>
            <p:nvPr/>
          </p:nvSpPr>
          <p:spPr>
            <a:xfrm>
              <a:off x="2457992" y="3554342"/>
              <a:ext cx="6449" cy="93876"/>
            </a:xfrm>
            <a:custGeom>
              <a:rect b="b" l="l" r="r" t="t"/>
              <a:pathLst>
                <a:path extrusionOk="0" h="3581" w="246">
                  <a:moveTo>
                    <a:pt x="116" y="1"/>
                  </a:moveTo>
                  <a:cubicBezTo>
                    <a:pt x="58" y="1"/>
                    <a:pt x="0" y="58"/>
                    <a:pt x="0" y="116"/>
                  </a:cubicBezTo>
                  <a:lnTo>
                    <a:pt x="0" y="3581"/>
                  </a:lnTo>
                  <a:lnTo>
                    <a:pt x="246" y="3581"/>
                  </a:lnTo>
                  <a:lnTo>
                    <a:pt x="246" y="131"/>
                  </a:lnTo>
                  <a:cubicBezTo>
                    <a:pt x="246" y="58"/>
                    <a:pt x="188" y="1"/>
                    <a:pt x="116" y="1"/>
                  </a:cubicBezTo>
                  <a:close/>
                </a:path>
              </a:pathLst>
            </a:custGeom>
            <a:solidFill>
              <a:srgbClr val="91A8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0" name="Google Shape;3430;p82"/>
            <p:cNvSpPr/>
            <p:nvPr/>
          </p:nvSpPr>
          <p:spPr>
            <a:xfrm>
              <a:off x="2436050" y="3378754"/>
              <a:ext cx="50359" cy="56782"/>
            </a:xfrm>
            <a:custGeom>
              <a:rect b="b" l="l" r="r" t="t"/>
              <a:pathLst>
                <a:path extrusionOk="0" h="2166" w="1921">
                  <a:moveTo>
                    <a:pt x="722" y="1"/>
                  </a:moveTo>
                  <a:cubicBezTo>
                    <a:pt x="332" y="1"/>
                    <a:pt x="0" y="333"/>
                    <a:pt x="0" y="722"/>
                  </a:cubicBezTo>
                  <a:lnTo>
                    <a:pt x="0" y="1199"/>
                  </a:lnTo>
                  <a:cubicBezTo>
                    <a:pt x="0" y="1733"/>
                    <a:pt x="433" y="2166"/>
                    <a:pt x="953" y="2166"/>
                  </a:cubicBezTo>
                  <a:cubicBezTo>
                    <a:pt x="1487" y="2166"/>
                    <a:pt x="1920" y="1733"/>
                    <a:pt x="1920" y="1199"/>
                  </a:cubicBezTo>
                  <a:lnTo>
                    <a:pt x="1920" y="722"/>
                  </a:lnTo>
                  <a:cubicBezTo>
                    <a:pt x="1920" y="333"/>
                    <a:pt x="1602" y="1"/>
                    <a:pt x="1198" y="1"/>
                  </a:cubicBezTo>
                  <a:close/>
                </a:path>
              </a:pathLst>
            </a:custGeom>
            <a:solidFill>
              <a:srgbClr val="BCC9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1" name="Google Shape;3431;p82"/>
            <p:cNvSpPr/>
            <p:nvPr/>
          </p:nvSpPr>
          <p:spPr>
            <a:xfrm>
              <a:off x="2436050" y="3379147"/>
              <a:ext cx="34447" cy="56441"/>
            </a:xfrm>
            <a:custGeom>
              <a:rect b="b" l="l" r="r" t="t"/>
              <a:pathLst>
                <a:path extrusionOk="0" h="2153" w="1314">
                  <a:moveTo>
                    <a:pt x="722" y="0"/>
                  </a:moveTo>
                  <a:cubicBezTo>
                    <a:pt x="318" y="0"/>
                    <a:pt x="0" y="318"/>
                    <a:pt x="0" y="722"/>
                  </a:cubicBezTo>
                  <a:lnTo>
                    <a:pt x="0" y="1198"/>
                  </a:lnTo>
                  <a:cubicBezTo>
                    <a:pt x="0" y="1746"/>
                    <a:pt x="442" y="2152"/>
                    <a:pt x="946" y="2152"/>
                  </a:cubicBezTo>
                  <a:cubicBezTo>
                    <a:pt x="1067" y="2152"/>
                    <a:pt x="1191" y="2129"/>
                    <a:pt x="1314" y="2079"/>
                  </a:cubicBezTo>
                  <a:cubicBezTo>
                    <a:pt x="953" y="1934"/>
                    <a:pt x="722" y="1573"/>
                    <a:pt x="722" y="1184"/>
                  </a:cubicBezTo>
                  <a:lnTo>
                    <a:pt x="722" y="707"/>
                  </a:lnTo>
                  <a:cubicBezTo>
                    <a:pt x="722" y="361"/>
                    <a:pt x="967" y="72"/>
                    <a:pt x="1314" y="0"/>
                  </a:cubicBezTo>
                  <a:close/>
                </a:path>
              </a:pathLst>
            </a:custGeom>
            <a:solidFill>
              <a:srgbClr val="AABB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2" name="Google Shape;3432;p82"/>
            <p:cNvSpPr/>
            <p:nvPr/>
          </p:nvSpPr>
          <p:spPr>
            <a:xfrm>
              <a:off x="2435656" y="3378754"/>
              <a:ext cx="50359" cy="25429"/>
            </a:xfrm>
            <a:custGeom>
              <a:rect b="b" l="l" r="r" t="t"/>
              <a:pathLst>
                <a:path extrusionOk="0" h="970" w="1921">
                  <a:moveTo>
                    <a:pt x="722" y="1"/>
                  </a:moveTo>
                  <a:cubicBezTo>
                    <a:pt x="318" y="1"/>
                    <a:pt x="1" y="333"/>
                    <a:pt x="1" y="722"/>
                  </a:cubicBezTo>
                  <a:lnTo>
                    <a:pt x="15" y="722"/>
                  </a:lnTo>
                  <a:cubicBezTo>
                    <a:pt x="591" y="883"/>
                    <a:pt x="1180" y="969"/>
                    <a:pt x="1781" y="969"/>
                  </a:cubicBezTo>
                  <a:cubicBezTo>
                    <a:pt x="1827" y="969"/>
                    <a:pt x="1874" y="969"/>
                    <a:pt x="1921" y="968"/>
                  </a:cubicBezTo>
                  <a:lnTo>
                    <a:pt x="1921" y="722"/>
                  </a:lnTo>
                  <a:cubicBezTo>
                    <a:pt x="1921" y="333"/>
                    <a:pt x="1603" y="1"/>
                    <a:pt x="1199" y="1"/>
                  </a:cubicBezTo>
                  <a:close/>
                </a:path>
              </a:pathLst>
            </a:custGeom>
            <a:solidFill>
              <a:srgbClr val="5C72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3" name="Google Shape;3433;p82"/>
            <p:cNvSpPr/>
            <p:nvPr/>
          </p:nvSpPr>
          <p:spPr>
            <a:xfrm>
              <a:off x="2436050" y="3379147"/>
              <a:ext cx="34447" cy="22728"/>
            </a:xfrm>
            <a:custGeom>
              <a:rect b="b" l="l" r="r" t="t"/>
              <a:pathLst>
                <a:path extrusionOk="0" h="867" w="1314">
                  <a:moveTo>
                    <a:pt x="722" y="0"/>
                  </a:moveTo>
                  <a:cubicBezTo>
                    <a:pt x="318" y="0"/>
                    <a:pt x="0" y="318"/>
                    <a:pt x="0" y="722"/>
                  </a:cubicBezTo>
                  <a:cubicBezTo>
                    <a:pt x="231" y="780"/>
                    <a:pt x="476" y="837"/>
                    <a:pt x="722" y="866"/>
                  </a:cubicBezTo>
                  <a:lnTo>
                    <a:pt x="722" y="722"/>
                  </a:lnTo>
                  <a:lnTo>
                    <a:pt x="722" y="707"/>
                  </a:lnTo>
                  <a:cubicBezTo>
                    <a:pt x="722" y="361"/>
                    <a:pt x="967" y="72"/>
                    <a:pt x="1314" y="0"/>
                  </a:cubicBezTo>
                  <a:close/>
                </a:path>
              </a:pathLst>
            </a:custGeom>
            <a:solidFill>
              <a:srgbClr val="667A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4" name="Google Shape;3434;p82"/>
            <p:cNvSpPr/>
            <p:nvPr/>
          </p:nvSpPr>
          <p:spPr>
            <a:xfrm>
              <a:off x="2548800" y="3429087"/>
              <a:ext cx="25009" cy="25009"/>
            </a:xfrm>
            <a:custGeom>
              <a:rect b="b" l="l" r="r" t="t"/>
              <a:pathLst>
                <a:path extrusionOk="0" h="954" w="954">
                  <a:moveTo>
                    <a:pt x="1" y="1"/>
                  </a:moveTo>
                  <a:lnTo>
                    <a:pt x="1" y="953"/>
                  </a:lnTo>
                  <a:lnTo>
                    <a:pt x="954" y="953"/>
                  </a:lnTo>
                  <a:lnTo>
                    <a:pt x="954" y="1"/>
                  </a:lnTo>
                  <a:close/>
                </a:path>
              </a:pathLst>
            </a:custGeom>
            <a:solidFill>
              <a:srgbClr val="AABB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5" name="Google Shape;3435;p82"/>
            <p:cNvSpPr/>
            <p:nvPr/>
          </p:nvSpPr>
          <p:spPr>
            <a:xfrm>
              <a:off x="2547673" y="3429087"/>
              <a:ext cx="27264" cy="18849"/>
            </a:xfrm>
            <a:custGeom>
              <a:rect b="b" l="l" r="r" t="t"/>
              <a:pathLst>
                <a:path extrusionOk="0" h="719" w="1040">
                  <a:moveTo>
                    <a:pt x="44" y="1"/>
                  </a:moveTo>
                  <a:lnTo>
                    <a:pt x="44" y="477"/>
                  </a:lnTo>
                  <a:cubicBezTo>
                    <a:pt x="44" y="520"/>
                    <a:pt x="29" y="578"/>
                    <a:pt x="1" y="621"/>
                  </a:cubicBezTo>
                  <a:cubicBezTo>
                    <a:pt x="167" y="686"/>
                    <a:pt x="343" y="719"/>
                    <a:pt x="520" y="719"/>
                  </a:cubicBezTo>
                  <a:cubicBezTo>
                    <a:pt x="697" y="719"/>
                    <a:pt x="874" y="686"/>
                    <a:pt x="1040" y="621"/>
                  </a:cubicBezTo>
                  <a:cubicBezTo>
                    <a:pt x="1011" y="578"/>
                    <a:pt x="997" y="520"/>
                    <a:pt x="997" y="477"/>
                  </a:cubicBezTo>
                  <a:lnTo>
                    <a:pt x="997" y="1"/>
                  </a:lnTo>
                  <a:close/>
                </a:path>
              </a:pathLst>
            </a:custGeom>
            <a:solidFill>
              <a:srgbClr val="94A5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6" name="Google Shape;3436;p82"/>
            <p:cNvSpPr/>
            <p:nvPr/>
          </p:nvSpPr>
          <p:spPr>
            <a:xfrm>
              <a:off x="2523844" y="3448774"/>
              <a:ext cx="75316" cy="93116"/>
            </a:xfrm>
            <a:custGeom>
              <a:rect b="b" l="l" r="r" t="t"/>
              <a:pathLst>
                <a:path extrusionOk="0" h="3552" w="2873">
                  <a:moveTo>
                    <a:pt x="707" y="0"/>
                  </a:moveTo>
                  <a:lnTo>
                    <a:pt x="260" y="217"/>
                  </a:lnTo>
                  <a:cubicBezTo>
                    <a:pt x="101" y="303"/>
                    <a:pt x="0" y="462"/>
                    <a:pt x="0" y="650"/>
                  </a:cubicBezTo>
                  <a:lnTo>
                    <a:pt x="0" y="2036"/>
                  </a:lnTo>
                  <a:cubicBezTo>
                    <a:pt x="0" y="2555"/>
                    <a:pt x="159" y="3060"/>
                    <a:pt x="448" y="3493"/>
                  </a:cubicBezTo>
                  <a:lnTo>
                    <a:pt x="477" y="3551"/>
                  </a:lnTo>
                  <a:lnTo>
                    <a:pt x="2396" y="3551"/>
                  </a:lnTo>
                  <a:lnTo>
                    <a:pt x="2425" y="3493"/>
                  </a:lnTo>
                  <a:cubicBezTo>
                    <a:pt x="2714" y="3060"/>
                    <a:pt x="2873" y="2555"/>
                    <a:pt x="2873" y="2036"/>
                  </a:cubicBezTo>
                  <a:lnTo>
                    <a:pt x="2873" y="650"/>
                  </a:lnTo>
                  <a:cubicBezTo>
                    <a:pt x="2873" y="462"/>
                    <a:pt x="2757" y="303"/>
                    <a:pt x="2599" y="217"/>
                  </a:cubicBezTo>
                  <a:lnTo>
                    <a:pt x="2165" y="0"/>
                  </a:lnTo>
                  <a:cubicBezTo>
                    <a:pt x="2013" y="191"/>
                    <a:pt x="1556" y="202"/>
                    <a:pt x="1451" y="202"/>
                  </a:cubicBezTo>
                  <a:cubicBezTo>
                    <a:pt x="1437" y="202"/>
                    <a:pt x="1429" y="202"/>
                    <a:pt x="1429" y="202"/>
                  </a:cubicBezTo>
                  <a:cubicBezTo>
                    <a:pt x="1429" y="202"/>
                    <a:pt x="1422" y="202"/>
                    <a:pt x="1408" y="202"/>
                  </a:cubicBezTo>
                  <a:cubicBezTo>
                    <a:pt x="1305" y="202"/>
                    <a:pt x="860" y="191"/>
                    <a:pt x="707" y="0"/>
                  </a:cubicBezTo>
                  <a:close/>
                </a:path>
              </a:pathLst>
            </a:custGeom>
            <a:solidFill>
              <a:srgbClr val="ADBD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7" name="Google Shape;3437;p82"/>
            <p:cNvSpPr/>
            <p:nvPr/>
          </p:nvSpPr>
          <p:spPr>
            <a:xfrm>
              <a:off x="2536322" y="3541864"/>
              <a:ext cx="49992" cy="106354"/>
            </a:xfrm>
            <a:custGeom>
              <a:rect b="b" l="l" r="r" t="t"/>
              <a:pathLst>
                <a:path extrusionOk="0" h="4057" w="1907">
                  <a:moveTo>
                    <a:pt x="1" y="0"/>
                  </a:moveTo>
                  <a:lnTo>
                    <a:pt x="1" y="4057"/>
                  </a:lnTo>
                  <a:lnTo>
                    <a:pt x="1906" y="4057"/>
                  </a:lnTo>
                  <a:lnTo>
                    <a:pt x="1906" y="0"/>
                  </a:lnTo>
                  <a:close/>
                </a:path>
              </a:pathLst>
            </a:custGeom>
            <a:solidFill>
              <a:srgbClr val="91A8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8" name="Google Shape;3438;p82"/>
            <p:cNvSpPr/>
            <p:nvPr/>
          </p:nvSpPr>
          <p:spPr>
            <a:xfrm>
              <a:off x="2523844" y="3458972"/>
              <a:ext cx="12505" cy="82918"/>
            </a:xfrm>
            <a:custGeom>
              <a:rect b="b" l="l" r="r" t="t"/>
              <a:pathLst>
                <a:path extrusionOk="0" h="3163" w="477">
                  <a:moveTo>
                    <a:pt x="72" y="1"/>
                  </a:moveTo>
                  <a:cubicBezTo>
                    <a:pt x="15" y="73"/>
                    <a:pt x="0" y="174"/>
                    <a:pt x="0" y="261"/>
                  </a:cubicBezTo>
                  <a:lnTo>
                    <a:pt x="0" y="1647"/>
                  </a:lnTo>
                  <a:cubicBezTo>
                    <a:pt x="0" y="2166"/>
                    <a:pt x="145" y="2671"/>
                    <a:pt x="433" y="3104"/>
                  </a:cubicBezTo>
                  <a:lnTo>
                    <a:pt x="477" y="3162"/>
                  </a:lnTo>
                  <a:lnTo>
                    <a:pt x="477" y="549"/>
                  </a:lnTo>
                  <a:cubicBezTo>
                    <a:pt x="477" y="391"/>
                    <a:pt x="404" y="261"/>
                    <a:pt x="289" y="160"/>
                  </a:cubicBezTo>
                  <a:lnTo>
                    <a:pt x="72" y="1"/>
                  </a:lnTo>
                  <a:close/>
                </a:path>
              </a:pathLst>
            </a:custGeom>
            <a:solidFill>
              <a:srgbClr val="94A5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9" name="Google Shape;3439;p82"/>
            <p:cNvSpPr/>
            <p:nvPr/>
          </p:nvSpPr>
          <p:spPr>
            <a:xfrm>
              <a:off x="2586288" y="3458972"/>
              <a:ext cx="12505" cy="82918"/>
            </a:xfrm>
            <a:custGeom>
              <a:rect b="b" l="l" r="r" t="t"/>
              <a:pathLst>
                <a:path extrusionOk="0" h="3163" w="477">
                  <a:moveTo>
                    <a:pt x="404" y="1"/>
                  </a:moveTo>
                  <a:lnTo>
                    <a:pt x="202" y="160"/>
                  </a:lnTo>
                  <a:cubicBezTo>
                    <a:pt x="72" y="261"/>
                    <a:pt x="0" y="391"/>
                    <a:pt x="0" y="549"/>
                  </a:cubicBezTo>
                  <a:lnTo>
                    <a:pt x="0" y="3162"/>
                  </a:lnTo>
                  <a:lnTo>
                    <a:pt x="43" y="3104"/>
                  </a:lnTo>
                  <a:cubicBezTo>
                    <a:pt x="332" y="2671"/>
                    <a:pt x="476" y="2166"/>
                    <a:pt x="476" y="1647"/>
                  </a:cubicBezTo>
                  <a:lnTo>
                    <a:pt x="476" y="261"/>
                  </a:lnTo>
                  <a:cubicBezTo>
                    <a:pt x="476" y="174"/>
                    <a:pt x="462" y="73"/>
                    <a:pt x="404" y="1"/>
                  </a:cubicBezTo>
                  <a:close/>
                </a:path>
              </a:pathLst>
            </a:custGeom>
            <a:solidFill>
              <a:srgbClr val="94A5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0" name="Google Shape;3440;p82"/>
            <p:cNvSpPr/>
            <p:nvPr/>
          </p:nvSpPr>
          <p:spPr>
            <a:xfrm>
              <a:off x="2542011" y="3441670"/>
              <a:ext cx="38615" cy="100220"/>
            </a:xfrm>
            <a:custGeom>
              <a:rect b="b" l="l" r="r" t="t"/>
              <a:pathLst>
                <a:path extrusionOk="0" h="3823" w="1473">
                  <a:moveTo>
                    <a:pt x="245" y="0"/>
                  </a:moveTo>
                  <a:cubicBezTo>
                    <a:pt x="235" y="0"/>
                    <a:pt x="224" y="4"/>
                    <a:pt x="217" y="11"/>
                  </a:cubicBezTo>
                  <a:lnTo>
                    <a:pt x="0" y="271"/>
                  </a:lnTo>
                  <a:lnTo>
                    <a:pt x="332" y="675"/>
                  </a:lnTo>
                  <a:cubicBezTo>
                    <a:pt x="349" y="700"/>
                    <a:pt x="380" y="716"/>
                    <a:pt x="412" y="716"/>
                  </a:cubicBezTo>
                  <a:cubicBezTo>
                    <a:pt x="435" y="716"/>
                    <a:pt x="458" y="708"/>
                    <a:pt x="476" y="690"/>
                  </a:cubicBezTo>
                  <a:lnTo>
                    <a:pt x="621" y="574"/>
                  </a:lnTo>
                  <a:lnTo>
                    <a:pt x="621" y="3822"/>
                  </a:lnTo>
                  <a:lnTo>
                    <a:pt x="852" y="3822"/>
                  </a:lnTo>
                  <a:lnTo>
                    <a:pt x="852" y="574"/>
                  </a:lnTo>
                  <a:lnTo>
                    <a:pt x="996" y="690"/>
                  </a:lnTo>
                  <a:cubicBezTo>
                    <a:pt x="1014" y="708"/>
                    <a:pt x="1037" y="716"/>
                    <a:pt x="1060" y="716"/>
                  </a:cubicBezTo>
                  <a:cubicBezTo>
                    <a:pt x="1092" y="716"/>
                    <a:pt x="1124" y="700"/>
                    <a:pt x="1140" y="675"/>
                  </a:cubicBezTo>
                  <a:lnTo>
                    <a:pt x="1472" y="271"/>
                  </a:lnTo>
                  <a:lnTo>
                    <a:pt x="1270" y="11"/>
                  </a:lnTo>
                  <a:cubicBezTo>
                    <a:pt x="1263" y="4"/>
                    <a:pt x="1252" y="0"/>
                    <a:pt x="1240" y="0"/>
                  </a:cubicBezTo>
                  <a:cubicBezTo>
                    <a:pt x="1227" y="0"/>
                    <a:pt x="1213" y="4"/>
                    <a:pt x="1198" y="11"/>
                  </a:cubicBezTo>
                  <a:lnTo>
                    <a:pt x="736" y="473"/>
                  </a:lnTo>
                  <a:lnTo>
                    <a:pt x="274" y="11"/>
                  </a:lnTo>
                  <a:cubicBezTo>
                    <a:pt x="267" y="4"/>
                    <a:pt x="256" y="0"/>
                    <a:pt x="245" y="0"/>
                  </a:cubicBezTo>
                  <a:close/>
                </a:path>
              </a:pathLst>
            </a:custGeom>
            <a:solidFill>
              <a:srgbClr val="94A5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1" name="Google Shape;3441;p82"/>
            <p:cNvSpPr/>
            <p:nvPr/>
          </p:nvSpPr>
          <p:spPr>
            <a:xfrm>
              <a:off x="2558264" y="3554342"/>
              <a:ext cx="6475" cy="93876"/>
            </a:xfrm>
            <a:custGeom>
              <a:rect b="b" l="l" r="r" t="t"/>
              <a:pathLst>
                <a:path extrusionOk="0" h="3581" w="247">
                  <a:moveTo>
                    <a:pt x="116" y="1"/>
                  </a:moveTo>
                  <a:cubicBezTo>
                    <a:pt x="59" y="1"/>
                    <a:pt x="1" y="58"/>
                    <a:pt x="1" y="116"/>
                  </a:cubicBezTo>
                  <a:lnTo>
                    <a:pt x="1" y="3581"/>
                  </a:lnTo>
                  <a:lnTo>
                    <a:pt x="232" y="3581"/>
                  </a:lnTo>
                  <a:lnTo>
                    <a:pt x="232" y="131"/>
                  </a:lnTo>
                  <a:cubicBezTo>
                    <a:pt x="246" y="58"/>
                    <a:pt x="188" y="1"/>
                    <a:pt x="116" y="1"/>
                  </a:cubicBezTo>
                  <a:close/>
                </a:path>
              </a:pathLst>
            </a:custGeom>
            <a:solidFill>
              <a:srgbClr val="667A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2" name="Google Shape;3442;p82"/>
            <p:cNvSpPr/>
            <p:nvPr/>
          </p:nvSpPr>
          <p:spPr>
            <a:xfrm>
              <a:off x="2536322" y="3378754"/>
              <a:ext cx="50359" cy="56782"/>
            </a:xfrm>
            <a:custGeom>
              <a:rect b="b" l="l" r="r" t="t"/>
              <a:pathLst>
                <a:path extrusionOk="0" h="2166" w="1921">
                  <a:moveTo>
                    <a:pt x="722" y="1"/>
                  </a:moveTo>
                  <a:cubicBezTo>
                    <a:pt x="318" y="1"/>
                    <a:pt x="1" y="333"/>
                    <a:pt x="1" y="722"/>
                  </a:cubicBezTo>
                  <a:lnTo>
                    <a:pt x="1" y="1199"/>
                  </a:lnTo>
                  <a:cubicBezTo>
                    <a:pt x="1" y="1733"/>
                    <a:pt x="434" y="2166"/>
                    <a:pt x="953" y="2166"/>
                  </a:cubicBezTo>
                  <a:cubicBezTo>
                    <a:pt x="1487" y="2166"/>
                    <a:pt x="1920" y="1733"/>
                    <a:pt x="1920" y="1199"/>
                  </a:cubicBezTo>
                  <a:lnTo>
                    <a:pt x="1920" y="722"/>
                  </a:lnTo>
                  <a:cubicBezTo>
                    <a:pt x="1920" y="333"/>
                    <a:pt x="1603" y="1"/>
                    <a:pt x="1199" y="1"/>
                  </a:cubicBezTo>
                  <a:close/>
                </a:path>
              </a:pathLst>
            </a:custGeom>
            <a:solidFill>
              <a:srgbClr val="BCC9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3" name="Google Shape;3443;p82"/>
            <p:cNvSpPr/>
            <p:nvPr/>
          </p:nvSpPr>
          <p:spPr>
            <a:xfrm>
              <a:off x="2536008" y="3379147"/>
              <a:ext cx="34787" cy="56441"/>
            </a:xfrm>
            <a:custGeom>
              <a:rect b="b" l="l" r="r" t="t"/>
              <a:pathLst>
                <a:path extrusionOk="0" h="2153" w="1327">
                  <a:moveTo>
                    <a:pt x="734" y="0"/>
                  </a:moveTo>
                  <a:cubicBezTo>
                    <a:pt x="330" y="0"/>
                    <a:pt x="13" y="318"/>
                    <a:pt x="13" y="722"/>
                  </a:cubicBezTo>
                  <a:lnTo>
                    <a:pt x="13" y="1198"/>
                  </a:lnTo>
                  <a:cubicBezTo>
                    <a:pt x="1" y="1746"/>
                    <a:pt x="450" y="2152"/>
                    <a:pt x="957" y="2152"/>
                  </a:cubicBezTo>
                  <a:cubicBezTo>
                    <a:pt x="1079" y="2152"/>
                    <a:pt x="1204" y="2129"/>
                    <a:pt x="1326" y="2079"/>
                  </a:cubicBezTo>
                  <a:cubicBezTo>
                    <a:pt x="965" y="1934"/>
                    <a:pt x="720" y="1573"/>
                    <a:pt x="734" y="1184"/>
                  </a:cubicBezTo>
                  <a:lnTo>
                    <a:pt x="734" y="707"/>
                  </a:lnTo>
                  <a:cubicBezTo>
                    <a:pt x="734" y="361"/>
                    <a:pt x="980" y="72"/>
                    <a:pt x="1326" y="0"/>
                  </a:cubicBezTo>
                  <a:close/>
                </a:path>
              </a:pathLst>
            </a:custGeom>
            <a:solidFill>
              <a:srgbClr val="AABB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4" name="Google Shape;3444;p82"/>
            <p:cNvSpPr/>
            <p:nvPr/>
          </p:nvSpPr>
          <p:spPr>
            <a:xfrm>
              <a:off x="2536322" y="3378754"/>
              <a:ext cx="49992" cy="25429"/>
            </a:xfrm>
            <a:custGeom>
              <a:rect b="b" l="l" r="r" t="t"/>
              <a:pathLst>
                <a:path extrusionOk="0" h="970" w="1907">
                  <a:moveTo>
                    <a:pt x="722" y="1"/>
                  </a:moveTo>
                  <a:cubicBezTo>
                    <a:pt x="318" y="1"/>
                    <a:pt x="1" y="333"/>
                    <a:pt x="1" y="722"/>
                  </a:cubicBezTo>
                  <a:cubicBezTo>
                    <a:pt x="577" y="883"/>
                    <a:pt x="1178" y="969"/>
                    <a:pt x="1769" y="969"/>
                  </a:cubicBezTo>
                  <a:cubicBezTo>
                    <a:pt x="1815" y="969"/>
                    <a:pt x="1860" y="969"/>
                    <a:pt x="1906" y="968"/>
                  </a:cubicBezTo>
                  <a:lnTo>
                    <a:pt x="1906" y="722"/>
                  </a:lnTo>
                  <a:cubicBezTo>
                    <a:pt x="1906" y="333"/>
                    <a:pt x="1588" y="1"/>
                    <a:pt x="1184" y="1"/>
                  </a:cubicBezTo>
                  <a:close/>
                </a:path>
              </a:pathLst>
            </a:custGeom>
            <a:solidFill>
              <a:srgbClr val="5C72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5" name="Google Shape;3445;p82"/>
            <p:cNvSpPr/>
            <p:nvPr/>
          </p:nvSpPr>
          <p:spPr>
            <a:xfrm>
              <a:off x="2536322" y="3379147"/>
              <a:ext cx="34473" cy="22728"/>
            </a:xfrm>
            <a:custGeom>
              <a:rect b="b" l="l" r="r" t="t"/>
              <a:pathLst>
                <a:path extrusionOk="0" h="867" w="1315">
                  <a:moveTo>
                    <a:pt x="722" y="0"/>
                  </a:moveTo>
                  <a:cubicBezTo>
                    <a:pt x="318" y="0"/>
                    <a:pt x="1" y="318"/>
                    <a:pt x="1" y="722"/>
                  </a:cubicBezTo>
                  <a:cubicBezTo>
                    <a:pt x="231" y="780"/>
                    <a:pt x="477" y="837"/>
                    <a:pt x="722" y="866"/>
                  </a:cubicBezTo>
                  <a:lnTo>
                    <a:pt x="722" y="707"/>
                  </a:lnTo>
                  <a:cubicBezTo>
                    <a:pt x="722" y="361"/>
                    <a:pt x="968" y="72"/>
                    <a:pt x="1314" y="0"/>
                  </a:cubicBezTo>
                  <a:close/>
                </a:path>
              </a:pathLst>
            </a:custGeom>
            <a:solidFill>
              <a:srgbClr val="667A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6" name="Google Shape;3446;p82"/>
            <p:cNvSpPr/>
            <p:nvPr/>
          </p:nvSpPr>
          <p:spPr>
            <a:xfrm>
              <a:off x="2348623" y="3429087"/>
              <a:ext cx="25009" cy="25009"/>
            </a:xfrm>
            <a:custGeom>
              <a:rect b="b" l="l" r="r" t="t"/>
              <a:pathLst>
                <a:path extrusionOk="0" h="954" w="954">
                  <a:moveTo>
                    <a:pt x="1" y="1"/>
                  </a:moveTo>
                  <a:lnTo>
                    <a:pt x="1" y="953"/>
                  </a:lnTo>
                  <a:lnTo>
                    <a:pt x="953" y="953"/>
                  </a:lnTo>
                  <a:lnTo>
                    <a:pt x="953" y="1"/>
                  </a:lnTo>
                  <a:close/>
                </a:path>
              </a:pathLst>
            </a:custGeom>
            <a:solidFill>
              <a:srgbClr val="AABB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7" name="Google Shape;3447;p82"/>
            <p:cNvSpPr/>
            <p:nvPr/>
          </p:nvSpPr>
          <p:spPr>
            <a:xfrm>
              <a:off x="2347102" y="3429087"/>
              <a:ext cx="27657" cy="18849"/>
            </a:xfrm>
            <a:custGeom>
              <a:rect b="b" l="l" r="r" t="t"/>
              <a:pathLst>
                <a:path extrusionOk="0" h="719" w="1055">
                  <a:moveTo>
                    <a:pt x="59" y="1"/>
                  </a:moveTo>
                  <a:lnTo>
                    <a:pt x="59" y="477"/>
                  </a:lnTo>
                  <a:cubicBezTo>
                    <a:pt x="44" y="520"/>
                    <a:pt x="30" y="578"/>
                    <a:pt x="1" y="621"/>
                  </a:cubicBezTo>
                  <a:cubicBezTo>
                    <a:pt x="174" y="686"/>
                    <a:pt x="354" y="719"/>
                    <a:pt x="533" y="719"/>
                  </a:cubicBezTo>
                  <a:cubicBezTo>
                    <a:pt x="712" y="719"/>
                    <a:pt x="889" y="686"/>
                    <a:pt x="1055" y="621"/>
                  </a:cubicBezTo>
                  <a:cubicBezTo>
                    <a:pt x="1026" y="578"/>
                    <a:pt x="1011" y="520"/>
                    <a:pt x="1011" y="477"/>
                  </a:cubicBezTo>
                  <a:lnTo>
                    <a:pt x="1011" y="1"/>
                  </a:lnTo>
                  <a:close/>
                </a:path>
              </a:pathLst>
            </a:custGeom>
            <a:solidFill>
              <a:srgbClr val="94A5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8" name="Google Shape;3448;p82"/>
            <p:cNvSpPr/>
            <p:nvPr/>
          </p:nvSpPr>
          <p:spPr>
            <a:xfrm>
              <a:off x="2323273" y="3448774"/>
              <a:ext cx="75342" cy="93116"/>
            </a:xfrm>
            <a:custGeom>
              <a:rect b="b" l="l" r="r" t="t"/>
              <a:pathLst>
                <a:path extrusionOk="0" h="3552" w="2874">
                  <a:moveTo>
                    <a:pt x="708" y="0"/>
                  </a:moveTo>
                  <a:lnTo>
                    <a:pt x="275" y="217"/>
                  </a:lnTo>
                  <a:cubicBezTo>
                    <a:pt x="116" y="303"/>
                    <a:pt x="0" y="462"/>
                    <a:pt x="15" y="650"/>
                  </a:cubicBezTo>
                  <a:lnTo>
                    <a:pt x="15" y="2036"/>
                  </a:lnTo>
                  <a:cubicBezTo>
                    <a:pt x="15" y="2555"/>
                    <a:pt x="159" y="3060"/>
                    <a:pt x="448" y="3493"/>
                  </a:cubicBezTo>
                  <a:lnTo>
                    <a:pt x="491" y="3551"/>
                  </a:lnTo>
                  <a:lnTo>
                    <a:pt x="2397" y="3551"/>
                  </a:lnTo>
                  <a:lnTo>
                    <a:pt x="2426" y="3493"/>
                  </a:lnTo>
                  <a:cubicBezTo>
                    <a:pt x="2714" y="3060"/>
                    <a:pt x="2873" y="2555"/>
                    <a:pt x="2873" y="2036"/>
                  </a:cubicBezTo>
                  <a:lnTo>
                    <a:pt x="2873" y="650"/>
                  </a:lnTo>
                  <a:cubicBezTo>
                    <a:pt x="2873" y="462"/>
                    <a:pt x="2758" y="303"/>
                    <a:pt x="2599" y="217"/>
                  </a:cubicBezTo>
                  <a:lnTo>
                    <a:pt x="2166" y="0"/>
                  </a:lnTo>
                  <a:cubicBezTo>
                    <a:pt x="2013" y="191"/>
                    <a:pt x="1568" y="202"/>
                    <a:pt x="1465" y="202"/>
                  </a:cubicBezTo>
                  <a:cubicBezTo>
                    <a:pt x="1451" y="202"/>
                    <a:pt x="1444" y="202"/>
                    <a:pt x="1444" y="202"/>
                  </a:cubicBezTo>
                  <a:cubicBezTo>
                    <a:pt x="1444" y="202"/>
                    <a:pt x="1436" y="202"/>
                    <a:pt x="1422" y="202"/>
                  </a:cubicBezTo>
                  <a:cubicBezTo>
                    <a:pt x="1317" y="202"/>
                    <a:pt x="861" y="191"/>
                    <a:pt x="708" y="0"/>
                  </a:cubicBezTo>
                  <a:close/>
                </a:path>
              </a:pathLst>
            </a:custGeom>
            <a:solidFill>
              <a:srgbClr val="EFF1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9" name="Google Shape;3449;p82"/>
            <p:cNvSpPr/>
            <p:nvPr/>
          </p:nvSpPr>
          <p:spPr>
            <a:xfrm>
              <a:off x="2335751" y="3541864"/>
              <a:ext cx="50359" cy="106354"/>
            </a:xfrm>
            <a:custGeom>
              <a:rect b="b" l="l" r="r" t="t"/>
              <a:pathLst>
                <a:path extrusionOk="0" h="4057" w="1921">
                  <a:moveTo>
                    <a:pt x="1" y="0"/>
                  </a:moveTo>
                  <a:lnTo>
                    <a:pt x="1" y="4057"/>
                  </a:lnTo>
                  <a:lnTo>
                    <a:pt x="1921" y="4057"/>
                  </a:lnTo>
                  <a:lnTo>
                    <a:pt x="1921" y="0"/>
                  </a:lnTo>
                  <a:close/>
                </a:path>
              </a:pathLst>
            </a:custGeom>
            <a:solidFill>
              <a:srgbClr val="91A8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0" name="Google Shape;3450;p82"/>
            <p:cNvSpPr/>
            <p:nvPr/>
          </p:nvSpPr>
          <p:spPr>
            <a:xfrm>
              <a:off x="2323273" y="3458972"/>
              <a:ext cx="12505" cy="82918"/>
            </a:xfrm>
            <a:custGeom>
              <a:rect b="b" l="l" r="r" t="t"/>
              <a:pathLst>
                <a:path extrusionOk="0" h="3163" w="477">
                  <a:moveTo>
                    <a:pt x="73" y="1"/>
                  </a:moveTo>
                  <a:cubicBezTo>
                    <a:pt x="29" y="73"/>
                    <a:pt x="0" y="174"/>
                    <a:pt x="0" y="261"/>
                  </a:cubicBezTo>
                  <a:lnTo>
                    <a:pt x="0" y="1647"/>
                  </a:lnTo>
                  <a:cubicBezTo>
                    <a:pt x="0" y="2166"/>
                    <a:pt x="159" y="2671"/>
                    <a:pt x="448" y="3104"/>
                  </a:cubicBezTo>
                  <a:lnTo>
                    <a:pt x="477" y="3162"/>
                  </a:lnTo>
                  <a:lnTo>
                    <a:pt x="477" y="549"/>
                  </a:lnTo>
                  <a:cubicBezTo>
                    <a:pt x="477" y="391"/>
                    <a:pt x="405" y="261"/>
                    <a:pt x="289" y="160"/>
                  </a:cubicBezTo>
                  <a:lnTo>
                    <a:pt x="73" y="1"/>
                  </a:lnTo>
                  <a:close/>
                </a:path>
              </a:pathLst>
            </a:custGeom>
            <a:solidFill>
              <a:srgbClr val="A9BA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1" name="Google Shape;3451;p82"/>
            <p:cNvSpPr/>
            <p:nvPr/>
          </p:nvSpPr>
          <p:spPr>
            <a:xfrm>
              <a:off x="2386084" y="3458972"/>
              <a:ext cx="12531" cy="82918"/>
            </a:xfrm>
            <a:custGeom>
              <a:rect b="b" l="l" r="r" t="t"/>
              <a:pathLst>
                <a:path extrusionOk="0" h="3163" w="478">
                  <a:moveTo>
                    <a:pt x="405" y="1"/>
                  </a:moveTo>
                  <a:lnTo>
                    <a:pt x="188" y="160"/>
                  </a:lnTo>
                  <a:cubicBezTo>
                    <a:pt x="73" y="261"/>
                    <a:pt x="1" y="391"/>
                    <a:pt x="1" y="549"/>
                  </a:cubicBezTo>
                  <a:lnTo>
                    <a:pt x="1" y="3162"/>
                  </a:lnTo>
                  <a:lnTo>
                    <a:pt x="30" y="3104"/>
                  </a:lnTo>
                  <a:cubicBezTo>
                    <a:pt x="318" y="2671"/>
                    <a:pt x="477" y="2166"/>
                    <a:pt x="477" y="1647"/>
                  </a:cubicBezTo>
                  <a:lnTo>
                    <a:pt x="477" y="261"/>
                  </a:lnTo>
                  <a:cubicBezTo>
                    <a:pt x="477" y="174"/>
                    <a:pt x="448" y="73"/>
                    <a:pt x="405" y="1"/>
                  </a:cubicBezTo>
                  <a:close/>
                </a:path>
              </a:pathLst>
            </a:custGeom>
            <a:solidFill>
              <a:srgbClr val="A9BA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2" name="Google Shape;3452;p82"/>
            <p:cNvSpPr/>
            <p:nvPr/>
          </p:nvSpPr>
          <p:spPr>
            <a:xfrm>
              <a:off x="2341807" y="3441670"/>
              <a:ext cx="38248" cy="100220"/>
            </a:xfrm>
            <a:custGeom>
              <a:rect b="b" l="l" r="r" t="t"/>
              <a:pathLst>
                <a:path extrusionOk="0" h="3823" w="1459">
                  <a:moveTo>
                    <a:pt x="233" y="0"/>
                  </a:moveTo>
                  <a:cubicBezTo>
                    <a:pt x="221" y="0"/>
                    <a:pt x="210" y="4"/>
                    <a:pt x="203" y="11"/>
                  </a:cubicBezTo>
                  <a:lnTo>
                    <a:pt x="1" y="271"/>
                  </a:lnTo>
                  <a:lnTo>
                    <a:pt x="318" y="675"/>
                  </a:lnTo>
                  <a:cubicBezTo>
                    <a:pt x="343" y="700"/>
                    <a:pt x="373" y="716"/>
                    <a:pt x="406" y="716"/>
                  </a:cubicBezTo>
                  <a:cubicBezTo>
                    <a:pt x="429" y="716"/>
                    <a:pt x="453" y="708"/>
                    <a:pt x="477" y="690"/>
                  </a:cubicBezTo>
                  <a:lnTo>
                    <a:pt x="607" y="574"/>
                  </a:lnTo>
                  <a:lnTo>
                    <a:pt x="607" y="3822"/>
                  </a:lnTo>
                  <a:lnTo>
                    <a:pt x="852" y="3822"/>
                  </a:lnTo>
                  <a:lnTo>
                    <a:pt x="852" y="574"/>
                  </a:lnTo>
                  <a:lnTo>
                    <a:pt x="982" y="690"/>
                  </a:lnTo>
                  <a:cubicBezTo>
                    <a:pt x="1006" y="708"/>
                    <a:pt x="1031" y="716"/>
                    <a:pt x="1054" y="716"/>
                  </a:cubicBezTo>
                  <a:cubicBezTo>
                    <a:pt x="1086" y="716"/>
                    <a:pt x="1116" y="700"/>
                    <a:pt x="1141" y="675"/>
                  </a:cubicBezTo>
                  <a:lnTo>
                    <a:pt x="1459" y="271"/>
                  </a:lnTo>
                  <a:lnTo>
                    <a:pt x="1257" y="11"/>
                  </a:lnTo>
                  <a:cubicBezTo>
                    <a:pt x="1249" y="4"/>
                    <a:pt x="1239" y="0"/>
                    <a:pt x="1228" y="0"/>
                  </a:cubicBezTo>
                  <a:cubicBezTo>
                    <a:pt x="1217" y="0"/>
                    <a:pt x="1206" y="4"/>
                    <a:pt x="1199" y="11"/>
                  </a:cubicBezTo>
                  <a:lnTo>
                    <a:pt x="737" y="473"/>
                  </a:lnTo>
                  <a:lnTo>
                    <a:pt x="275" y="11"/>
                  </a:lnTo>
                  <a:cubicBezTo>
                    <a:pt x="261" y="4"/>
                    <a:pt x="246" y="0"/>
                    <a:pt x="233" y="0"/>
                  </a:cubicBezTo>
                  <a:close/>
                </a:path>
              </a:pathLst>
            </a:custGeom>
            <a:solidFill>
              <a:srgbClr val="A9BA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3" name="Google Shape;3453;p82"/>
            <p:cNvSpPr/>
            <p:nvPr/>
          </p:nvSpPr>
          <p:spPr>
            <a:xfrm>
              <a:off x="2357693" y="3554342"/>
              <a:ext cx="6475" cy="93876"/>
            </a:xfrm>
            <a:custGeom>
              <a:rect b="b" l="l" r="r" t="t"/>
              <a:pathLst>
                <a:path extrusionOk="0" h="3581" w="247">
                  <a:moveTo>
                    <a:pt x="131" y="1"/>
                  </a:moveTo>
                  <a:cubicBezTo>
                    <a:pt x="59" y="1"/>
                    <a:pt x="1" y="58"/>
                    <a:pt x="1" y="116"/>
                  </a:cubicBezTo>
                  <a:lnTo>
                    <a:pt x="1" y="3581"/>
                  </a:lnTo>
                  <a:lnTo>
                    <a:pt x="246" y="3581"/>
                  </a:lnTo>
                  <a:lnTo>
                    <a:pt x="246" y="131"/>
                  </a:lnTo>
                  <a:cubicBezTo>
                    <a:pt x="246" y="58"/>
                    <a:pt x="189" y="1"/>
                    <a:pt x="131" y="1"/>
                  </a:cubicBezTo>
                  <a:close/>
                </a:path>
              </a:pathLst>
            </a:custGeom>
            <a:solidFill>
              <a:srgbClr val="667A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4" name="Google Shape;3454;p82"/>
            <p:cNvSpPr/>
            <p:nvPr/>
          </p:nvSpPr>
          <p:spPr>
            <a:xfrm>
              <a:off x="2335751" y="3378754"/>
              <a:ext cx="50752" cy="56782"/>
            </a:xfrm>
            <a:custGeom>
              <a:rect b="b" l="l" r="r" t="t"/>
              <a:pathLst>
                <a:path extrusionOk="0" h="2166" w="1936">
                  <a:moveTo>
                    <a:pt x="723" y="1"/>
                  </a:moveTo>
                  <a:cubicBezTo>
                    <a:pt x="333" y="1"/>
                    <a:pt x="1" y="333"/>
                    <a:pt x="1" y="722"/>
                  </a:cubicBezTo>
                  <a:lnTo>
                    <a:pt x="1" y="1199"/>
                  </a:lnTo>
                  <a:cubicBezTo>
                    <a:pt x="1" y="1733"/>
                    <a:pt x="434" y="2166"/>
                    <a:pt x="968" y="2166"/>
                  </a:cubicBezTo>
                  <a:cubicBezTo>
                    <a:pt x="1488" y="2166"/>
                    <a:pt x="1935" y="1733"/>
                    <a:pt x="1935" y="1199"/>
                  </a:cubicBezTo>
                  <a:lnTo>
                    <a:pt x="1935" y="722"/>
                  </a:lnTo>
                  <a:cubicBezTo>
                    <a:pt x="1935" y="333"/>
                    <a:pt x="1603" y="1"/>
                    <a:pt x="1213" y="1"/>
                  </a:cubicBezTo>
                  <a:close/>
                </a:path>
              </a:pathLst>
            </a:custGeom>
            <a:solidFill>
              <a:srgbClr val="BCC9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5" name="Google Shape;3455;p82"/>
            <p:cNvSpPr/>
            <p:nvPr/>
          </p:nvSpPr>
          <p:spPr>
            <a:xfrm>
              <a:off x="2335751" y="3379147"/>
              <a:ext cx="34473" cy="56441"/>
            </a:xfrm>
            <a:custGeom>
              <a:rect b="b" l="l" r="r" t="t"/>
              <a:pathLst>
                <a:path extrusionOk="0" h="2153" w="1315">
                  <a:moveTo>
                    <a:pt x="723" y="0"/>
                  </a:moveTo>
                  <a:cubicBezTo>
                    <a:pt x="318" y="0"/>
                    <a:pt x="1" y="318"/>
                    <a:pt x="1" y="722"/>
                  </a:cubicBezTo>
                  <a:lnTo>
                    <a:pt x="1" y="1198"/>
                  </a:lnTo>
                  <a:cubicBezTo>
                    <a:pt x="1" y="1746"/>
                    <a:pt x="452" y="2152"/>
                    <a:pt x="952" y="2152"/>
                  </a:cubicBezTo>
                  <a:cubicBezTo>
                    <a:pt x="1072" y="2152"/>
                    <a:pt x="1195" y="2129"/>
                    <a:pt x="1314" y="2079"/>
                  </a:cubicBezTo>
                  <a:cubicBezTo>
                    <a:pt x="953" y="1934"/>
                    <a:pt x="723" y="1573"/>
                    <a:pt x="723" y="1184"/>
                  </a:cubicBezTo>
                  <a:lnTo>
                    <a:pt x="723" y="707"/>
                  </a:lnTo>
                  <a:cubicBezTo>
                    <a:pt x="723" y="361"/>
                    <a:pt x="982" y="72"/>
                    <a:pt x="1314" y="0"/>
                  </a:cubicBezTo>
                  <a:close/>
                </a:path>
              </a:pathLst>
            </a:custGeom>
            <a:solidFill>
              <a:srgbClr val="AABB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6" name="Google Shape;3456;p82"/>
            <p:cNvSpPr/>
            <p:nvPr/>
          </p:nvSpPr>
          <p:spPr>
            <a:xfrm>
              <a:off x="2335751" y="3378754"/>
              <a:ext cx="50359" cy="25429"/>
            </a:xfrm>
            <a:custGeom>
              <a:rect b="b" l="l" r="r" t="t"/>
              <a:pathLst>
                <a:path extrusionOk="0" h="970" w="1921">
                  <a:moveTo>
                    <a:pt x="723" y="1"/>
                  </a:moveTo>
                  <a:cubicBezTo>
                    <a:pt x="318" y="1"/>
                    <a:pt x="1" y="333"/>
                    <a:pt x="1" y="722"/>
                  </a:cubicBezTo>
                  <a:cubicBezTo>
                    <a:pt x="577" y="883"/>
                    <a:pt x="1178" y="969"/>
                    <a:pt x="1781" y="969"/>
                  </a:cubicBezTo>
                  <a:cubicBezTo>
                    <a:pt x="1827" y="969"/>
                    <a:pt x="1874" y="969"/>
                    <a:pt x="1921" y="968"/>
                  </a:cubicBezTo>
                  <a:lnTo>
                    <a:pt x="1921" y="722"/>
                  </a:lnTo>
                  <a:cubicBezTo>
                    <a:pt x="1921" y="333"/>
                    <a:pt x="1589" y="1"/>
                    <a:pt x="1199" y="1"/>
                  </a:cubicBezTo>
                  <a:close/>
                </a:path>
              </a:pathLst>
            </a:custGeom>
            <a:solidFill>
              <a:srgbClr val="5C72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7" name="Google Shape;3457;p82"/>
            <p:cNvSpPr/>
            <p:nvPr/>
          </p:nvSpPr>
          <p:spPr>
            <a:xfrm>
              <a:off x="2335751" y="3379147"/>
              <a:ext cx="34473" cy="22728"/>
            </a:xfrm>
            <a:custGeom>
              <a:rect b="b" l="l" r="r" t="t"/>
              <a:pathLst>
                <a:path extrusionOk="0" h="867" w="1315">
                  <a:moveTo>
                    <a:pt x="723" y="0"/>
                  </a:moveTo>
                  <a:cubicBezTo>
                    <a:pt x="318" y="0"/>
                    <a:pt x="1" y="318"/>
                    <a:pt x="1" y="722"/>
                  </a:cubicBezTo>
                  <a:cubicBezTo>
                    <a:pt x="232" y="780"/>
                    <a:pt x="477" y="837"/>
                    <a:pt x="723" y="866"/>
                  </a:cubicBezTo>
                  <a:lnTo>
                    <a:pt x="723" y="722"/>
                  </a:lnTo>
                  <a:lnTo>
                    <a:pt x="723" y="707"/>
                  </a:lnTo>
                  <a:cubicBezTo>
                    <a:pt x="723" y="361"/>
                    <a:pt x="982" y="72"/>
                    <a:pt x="1314" y="0"/>
                  </a:cubicBezTo>
                  <a:close/>
                </a:path>
              </a:pathLst>
            </a:custGeom>
            <a:solidFill>
              <a:srgbClr val="667A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8" name="Google Shape;3458;p82"/>
            <p:cNvSpPr/>
            <p:nvPr/>
          </p:nvSpPr>
          <p:spPr>
            <a:xfrm>
              <a:off x="2298290" y="3535415"/>
              <a:ext cx="25009" cy="25009"/>
            </a:xfrm>
            <a:custGeom>
              <a:rect b="b" l="l" r="r" t="t"/>
              <a:pathLst>
                <a:path extrusionOk="0" h="954" w="954">
                  <a:moveTo>
                    <a:pt x="1" y="1"/>
                  </a:moveTo>
                  <a:lnTo>
                    <a:pt x="1" y="954"/>
                  </a:lnTo>
                  <a:lnTo>
                    <a:pt x="953" y="954"/>
                  </a:lnTo>
                  <a:lnTo>
                    <a:pt x="953" y="1"/>
                  </a:lnTo>
                  <a:close/>
                </a:path>
              </a:pathLst>
            </a:custGeom>
            <a:solidFill>
              <a:srgbClr val="AABB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9" name="Google Shape;3459;p82"/>
            <p:cNvSpPr/>
            <p:nvPr/>
          </p:nvSpPr>
          <p:spPr>
            <a:xfrm>
              <a:off x="2297163" y="3535415"/>
              <a:ext cx="27657" cy="18849"/>
            </a:xfrm>
            <a:custGeom>
              <a:rect b="b" l="l" r="r" t="t"/>
              <a:pathLst>
                <a:path extrusionOk="0" h="719" w="1055">
                  <a:moveTo>
                    <a:pt x="44" y="1"/>
                  </a:moveTo>
                  <a:lnTo>
                    <a:pt x="44" y="492"/>
                  </a:lnTo>
                  <a:cubicBezTo>
                    <a:pt x="44" y="535"/>
                    <a:pt x="29" y="578"/>
                    <a:pt x="0" y="622"/>
                  </a:cubicBezTo>
                  <a:cubicBezTo>
                    <a:pt x="166" y="687"/>
                    <a:pt x="343" y="719"/>
                    <a:pt x="522" y="719"/>
                  </a:cubicBezTo>
                  <a:cubicBezTo>
                    <a:pt x="700" y="719"/>
                    <a:pt x="881" y="687"/>
                    <a:pt x="1054" y="622"/>
                  </a:cubicBezTo>
                  <a:cubicBezTo>
                    <a:pt x="1011" y="578"/>
                    <a:pt x="996" y="535"/>
                    <a:pt x="996" y="492"/>
                  </a:cubicBezTo>
                  <a:lnTo>
                    <a:pt x="996" y="1"/>
                  </a:lnTo>
                  <a:close/>
                </a:path>
              </a:pathLst>
            </a:custGeom>
            <a:solidFill>
              <a:srgbClr val="94A5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0" name="Google Shape;3460;p82"/>
            <p:cNvSpPr/>
            <p:nvPr/>
          </p:nvSpPr>
          <p:spPr>
            <a:xfrm>
              <a:off x="2273307" y="3555102"/>
              <a:ext cx="74975" cy="93116"/>
            </a:xfrm>
            <a:custGeom>
              <a:rect b="b" l="l" r="r" t="t"/>
              <a:pathLst>
                <a:path extrusionOk="0" h="3552" w="2860">
                  <a:moveTo>
                    <a:pt x="694" y="0"/>
                  </a:moveTo>
                  <a:lnTo>
                    <a:pt x="261" y="231"/>
                  </a:lnTo>
                  <a:cubicBezTo>
                    <a:pt x="102" y="304"/>
                    <a:pt x="1" y="477"/>
                    <a:pt x="1" y="650"/>
                  </a:cubicBezTo>
                  <a:lnTo>
                    <a:pt x="1" y="2036"/>
                  </a:lnTo>
                  <a:cubicBezTo>
                    <a:pt x="1" y="2556"/>
                    <a:pt x="145" y="3061"/>
                    <a:pt x="434" y="3494"/>
                  </a:cubicBezTo>
                  <a:lnTo>
                    <a:pt x="477" y="3552"/>
                  </a:lnTo>
                  <a:lnTo>
                    <a:pt x="2383" y="3552"/>
                  </a:lnTo>
                  <a:lnTo>
                    <a:pt x="2426" y="3494"/>
                  </a:lnTo>
                  <a:cubicBezTo>
                    <a:pt x="2715" y="3061"/>
                    <a:pt x="2859" y="2556"/>
                    <a:pt x="2859" y="2036"/>
                  </a:cubicBezTo>
                  <a:lnTo>
                    <a:pt x="2859" y="650"/>
                  </a:lnTo>
                  <a:cubicBezTo>
                    <a:pt x="2859" y="477"/>
                    <a:pt x="2758" y="304"/>
                    <a:pt x="2599" y="231"/>
                  </a:cubicBezTo>
                  <a:lnTo>
                    <a:pt x="2166" y="0"/>
                  </a:lnTo>
                  <a:cubicBezTo>
                    <a:pt x="2001" y="192"/>
                    <a:pt x="1554" y="203"/>
                    <a:pt x="1451" y="203"/>
                  </a:cubicBezTo>
                  <a:cubicBezTo>
                    <a:pt x="1438" y="203"/>
                    <a:pt x="1430" y="203"/>
                    <a:pt x="1430" y="203"/>
                  </a:cubicBezTo>
                  <a:cubicBezTo>
                    <a:pt x="1430" y="203"/>
                    <a:pt x="1422" y="203"/>
                    <a:pt x="1408" y="203"/>
                  </a:cubicBezTo>
                  <a:cubicBezTo>
                    <a:pt x="1303" y="203"/>
                    <a:pt x="847" y="192"/>
                    <a:pt x="694" y="0"/>
                  </a:cubicBezTo>
                  <a:close/>
                </a:path>
              </a:pathLst>
            </a:custGeom>
            <a:solidFill>
              <a:srgbClr val="D3DC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1" name="Google Shape;3461;p82"/>
            <p:cNvSpPr/>
            <p:nvPr/>
          </p:nvSpPr>
          <p:spPr>
            <a:xfrm>
              <a:off x="2285812" y="3648192"/>
              <a:ext cx="49966" cy="43936"/>
            </a:xfrm>
            <a:custGeom>
              <a:rect b="b" l="l" r="r" t="t"/>
              <a:pathLst>
                <a:path extrusionOk="0" h="1676" w="1906">
                  <a:moveTo>
                    <a:pt x="0" y="1"/>
                  </a:moveTo>
                  <a:lnTo>
                    <a:pt x="0" y="1430"/>
                  </a:lnTo>
                  <a:cubicBezTo>
                    <a:pt x="0" y="1560"/>
                    <a:pt x="101" y="1675"/>
                    <a:pt x="246" y="1675"/>
                  </a:cubicBezTo>
                  <a:lnTo>
                    <a:pt x="1675" y="1675"/>
                  </a:lnTo>
                  <a:cubicBezTo>
                    <a:pt x="1805" y="1675"/>
                    <a:pt x="1906" y="1560"/>
                    <a:pt x="1906" y="1430"/>
                  </a:cubicBezTo>
                  <a:lnTo>
                    <a:pt x="1906" y="1"/>
                  </a:lnTo>
                  <a:close/>
                </a:path>
              </a:pathLst>
            </a:custGeom>
            <a:solidFill>
              <a:srgbClr val="D1DB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2" name="Google Shape;3462;p82"/>
            <p:cNvSpPr/>
            <p:nvPr/>
          </p:nvSpPr>
          <p:spPr>
            <a:xfrm>
              <a:off x="2273307" y="3565693"/>
              <a:ext cx="12531" cy="82525"/>
            </a:xfrm>
            <a:custGeom>
              <a:rect b="b" l="l" r="r" t="t"/>
              <a:pathLst>
                <a:path extrusionOk="0" h="3148" w="478">
                  <a:moveTo>
                    <a:pt x="73" y="1"/>
                  </a:moveTo>
                  <a:cubicBezTo>
                    <a:pt x="30" y="73"/>
                    <a:pt x="1" y="159"/>
                    <a:pt x="1" y="246"/>
                  </a:cubicBezTo>
                  <a:lnTo>
                    <a:pt x="1" y="1632"/>
                  </a:lnTo>
                  <a:cubicBezTo>
                    <a:pt x="1" y="2152"/>
                    <a:pt x="160" y="2657"/>
                    <a:pt x="448" y="3090"/>
                  </a:cubicBezTo>
                  <a:lnTo>
                    <a:pt x="477" y="3148"/>
                  </a:lnTo>
                  <a:lnTo>
                    <a:pt x="477" y="535"/>
                  </a:lnTo>
                  <a:cubicBezTo>
                    <a:pt x="477" y="390"/>
                    <a:pt x="405" y="246"/>
                    <a:pt x="290" y="159"/>
                  </a:cubicBezTo>
                  <a:lnTo>
                    <a:pt x="7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3" name="Google Shape;3463;p82"/>
            <p:cNvSpPr/>
            <p:nvPr/>
          </p:nvSpPr>
          <p:spPr>
            <a:xfrm>
              <a:off x="2335751" y="3565693"/>
              <a:ext cx="12898" cy="82525"/>
            </a:xfrm>
            <a:custGeom>
              <a:rect b="b" l="l" r="r" t="t"/>
              <a:pathLst>
                <a:path extrusionOk="0" h="3148" w="492">
                  <a:moveTo>
                    <a:pt x="419" y="1"/>
                  </a:moveTo>
                  <a:lnTo>
                    <a:pt x="203" y="159"/>
                  </a:lnTo>
                  <a:cubicBezTo>
                    <a:pt x="73" y="246"/>
                    <a:pt x="1" y="390"/>
                    <a:pt x="1" y="535"/>
                  </a:cubicBezTo>
                  <a:lnTo>
                    <a:pt x="1" y="3148"/>
                  </a:lnTo>
                  <a:lnTo>
                    <a:pt x="44" y="3090"/>
                  </a:lnTo>
                  <a:cubicBezTo>
                    <a:pt x="333" y="2657"/>
                    <a:pt x="477" y="2152"/>
                    <a:pt x="477" y="1632"/>
                  </a:cubicBezTo>
                  <a:lnTo>
                    <a:pt x="477" y="246"/>
                  </a:lnTo>
                  <a:cubicBezTo>
                    <a:pt x="492" y="159"/>
                    <a:pt x="463" y="73"/>
                    <a:pt x="41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4" name="Google Shape;3464;p82"/>
            <p:cNvSpPr/>
            <p:nvPr/>
          </p:nvSpPr>
          <p:spPr>
            <a:xfrm>
              <a:off x="2291867" y="3547998"/>
              <a:ext cx="38248" cy="100220"/>
            </a:xfrm>
            <a:custGeom>
              <a:rect b="b" l="l" r="r" t="t"/>
              <a:pathLst>
                <a:path extrusionOk="0" h="3823" w="1459">
                  <a:moveTo>
                    <a:pt x="231" y="1"/>
                  </a:moveTo>
                  <a:cubicBezTo>
                    <a:pt x="220" y="1"/>
                    <a:pt x="210" y="4"/>
                    <a:pt x="202" y="12"/>
                  </a:cubicBezTo>
                  <a:lnTo>
                    <a:pt x="0" y="271"/>
                  </a:lnTo>
                  <a:lnTo>
                    <a:pt x="318" y="676"/>
                  </a:lnTo>
                  <a:cubicBezTo>
                    <a:pt x="343" y="701"/>
                    <a:pt x="373" y="716"/>
                    <a:pt x="405" y="716"/>
                  </a:cubicBezTo>
                  <a:cubicBezTo>
                    <a:pt x="428" y="716"/>
                    <a:pt x="452" y="708"/>
                    <a:pt x="477" y="690"/>
                  </a:cubicBezTo>
                  <a:lnTo>
                    <a:pt x="607" y="575"/>
                  </a:lnTo>
                  <a:lnTo>
                    <a:pt x="607" y="3823"/>
                  </a:lnTo>
                  <a:lnTo>
                    <a:pt x="852" y="3823"/>
                  </a:lnTo>
                  <a:lnTo>
                    <a:pt x="852" y="575"/>
                  </a:lnTo>
                  <a:lnTo>
                    <a:pt x="982" y="690"/>
                  </a:lnTo>
                  <a:cubicBezTo>
                    <a:pt x="1006" y="708"/>
                    <a:pt x="1030" y="716"/>
                    <a:pt x="1053" y="716"/>
                  </a:cubicBezTo>
                  <a:cubicBezTo>
                    <a:pt x="1085" y="716"/>
                    <a:pt x="1115" y="701"/>
                    <a:pt x="1141" y="676"/>
                  </a:cubicBezTo>
                  <a:lnTo>
                    <a:pt x="1458" y="271"/>
                  </a:lnTo>
                  <a:lnTo>
                    <a:pt x="1256" y="26"/>
                  </a:lnTo>
                  <a:cubicBezTo>
                    <a:pt x="1249" y="12"/>
                    <a:pt x="1238" y="4"/>
                    <a:pt x="1227" y="4"/>
                  </a:cubicBezTo>
                  <a:cubicBezTo>
                    <a:pt x="1216" y="4"/>
                    <a:pt x="1206" y="12"/>
                    <a:pt x="1198" y="26"/>
                  </a:cubicBezTo>
                  <a:lnTo>
                    <a:pt x="736" y="474"/>
                  </a:lnTo>
                  <a:lnTo>
                    <a:pt x="260" y="12"/>
                  </a:lnTo>
                  <a:cubicBezTo>
                    <a:pt x="253" y="4"/>
                    <a:pt x="242" y="1"/>
                    <a:pt x="23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5" name="Google Shape;3465;p82"/>
            <p:cNvSpPr/>
            <p:nvPr/>
          </p:nvSpPr>
          <p:spPr>
            <a:xfrm>
              <a:off x="2307754" y="3660670"/>
              <a:ext cx="6449" cy="31458"/>
            </a:xfrm>
            <a:custGeom>
              <a:rect b="b" l="l" r="r" t="t"/>
              <a:pathLst>
                <a:path extrusionOk="0" h="1200" w="246">
                  <a:moveTo>
                    <a:pt x="130" y="1"/>
                  </a:moveTo>
                  <a:cubicBezTo>
                    <a:pt x="58" y="1"/>
                    <a:pt x="1" y="59"/>
                    <a:pt x="1" y="116"/>
                  </a:cubicBezTo>
                  <a:lnTo>
                    <a:pt x="1" y="1199"/>
                  </a:lnTo>
                  <a:lnTo>
                    <a:pt x="246" y="1199"/>
                  </a:lnTo>
                  <a:lnTo>
                    <a:pt x="246" y="116"/>
                  </a:lnTo>
                  <a:cubicBezTo>
                    <a:pt x="246" y="59"/>
                    <a:pt x="188" y="1"/>
                    <a:pt x="130" y="1"/>
                  </a:cubicBezTo>
                  <a:close/>
                </a:path>
              </a:pathLst>
            </a:custGeom>
            <a:solidFill>
              <a:srgbClr val="91A8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6" name="Google Shape;3466;p82"/>
            <p:cNvSpPr/>
            <p:nvPr/>
          </p:nvSpPr>
          <p:spPr>
            <a:xfrm>
              <a:off x="2285812" y="3485475"/>
              <a:ext cx="50359" cy="56415"/>
            </a:xfrm>
            <a:custGeom>
              <a:rect b="b" l="l" r="r" t="t"/>
              <a:pathLst>
                <a:path extrusionOk="0" h="2152" w="1921">
                  <a:moveTo>
                    <a:pt x="722" y="0"/>
                  </a:moveTo>
                  <a:cubicBezTo>
                    <a:pt x="332" y="0"/>
                    <a:pt x="0" y="318"/>
                    <a:pt x="0" y="722"/>
                  </a:cubicBezTo>
                  <a:lnTo>
                    <a:pt x="0" y="1199"/>
                  </a:lnTo>
                  <a:cubicBezTo>
                    <a:pt x="0" y="1718"/>
                    <a:pt x="433" y="2151"/>
                    <a:pt x="967" y="2151"/>
                  </a:cubicBezTo>
                  <a:cubicBezTo>
                    <a:pt x="1487" y="2151"/>
                    <a:pt x="1920" y="1718"/>
                    <a:pt x="1920" y="1199"/>
                  </a:cubicBezTo>
                  <a:lnTo>
                    <a:pt x="1920" y="722"/>
                  </a:lnTo>
                  <a:cubicBezTo>
                    <a:pt x="1920" y="318"/>
                    <a:pt x="1603" y="0"/>
                    <a:pt x="1198" y="0"/>
                  </a:cubicBezTo>
                  <a:close/>
                </a:path>
              </a:pathLst>
            </a:custGeom>
            <a:solidFill>
              <a:srgbClr val="BCC9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7" name="Google Shape;3467;p82"/>
            <p:cNvSpPr/>
            <p:nvPr/>
          </p:nvSpPr>
          <p:spPr>
            <a:xfrm>
              <a:off x="2285812" y="3485475"/>
              <a:ext cx="34447" cy="56441"/>
            </a:xfrm>
            <a:custGeom>
              <a:rect b="b" l="l" r="r" t="t"/>
              <a:pathLst>
                <a:path extrusionOk="0" h="2153" w="1314">
                  <a:moveTo>
                    <a:pt x="722" y="0"/>
                  </a:moveTo>
                  <a:cubicBezTo>
                    <a:pt x="318" y="0"/>
                    <a:pt x="0" y="318"/>
                    <a:pt x="0" y="722"/>
                  </a:cubicBezTo>
                  <a:lnTo>
                    <a:pt x="0" y="1199"/>
                  </a:lnTo>
                  <a:cubicBezTo>
                    <a:pt x="0" y="1746"/>
                    <a:pt x="442" y="2152"/>
                    <a:pt x="946" y="2152"/>
                  </a:cubicBezTo>
                  <a:cubicBezTo>
                    <a:pt x="1067" y="2152"/>
                    <a:pt x="1191" y="2129"/>
                    <a:pt x="1314" y="2079"/>
                  </a:cubicBezTo>
                  <a:cubicBezTo>
                    <a:pt x="953" y="1935"/>
                    <a:pt x="708" y="1574"/>
                    <a:pt x="722" y="1199"/>
                  </a:cubicBezTo>
                  <a:lnTo>
                    <a:pt x="722" y="708"/>
                  </a:lnTo>
                  <a:cubicBezTo>
                    <a:pt x="722" y="361"/>
                    <a:pt x="967" y="73"/>
                    <a:pt x="1314" y="15"/>
                  </a:cubicBezTo>
                  <a:cubicBezTo>
                    <a:pt x="1271" y="0"/>
                    <a:pt x="1242" y="0"/>
                    <a:pt x="1198" y="0"/>
                  </a:cubicBezTo>
                  <a:close/>
                </a:path>
              </a:pathLst>
            </a:custGeom>
            <a:solidFill>
              <a:srgbClr val="AABB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8" name="Google Shape;3468;p82"/>
            <p:cNvSpPr/>
            <p:nvPr/>
          </p:nvSpPr>
          <p:spPr>
            <a:xfrm>
              <a:off x="2285418" y="3485082"/>
              <a:ext cx="50359" cy="25429"/>
            </a:xfrm>
            <a:custGeom>
              <a:rect b="b" l="l" r="r" t="t"/>
              <a:pathLst>
                <a:path extrusionOk="0" h="970" w="1921">
                  <a:moveTo>
                    <a:pt x="723" y="1"/>
                  </a:moveTo>
                  <a:cubicBezTo>
                    <a:pt x="333" y="1"/>
                    <a:pt x="1" y="319"/>
                    <a:pt x="1" y="723"/>
                  </a:cubicBezTo>
                  <a:lnTo>
                    <a:pt x="15" y="737"/>
                  </a:lnTo>
                  <a:cubicBezTo>
                    <a:pt x="591" y="884"/>
                    <a:pt x="1192" y="970"/>
                    <a:pt x="1783" y="970"/>
                  </a:cubicBezTo>
                  <a:cubicBezTo>
                    <a:pt x="1829" y="970"/>
                    <a:pt x="1875" y="969"/>
                    <a:pt x="1921" y="968"/>
                  </a:cubicBezTo>
                  <a:lnTo>
                    <a:pt x="1921" y="723"/>
                  </a:lnTo>
                  <a:cubicBezTo>
                    <a:pt x="1921" y="319"/>
                    <a:pt x="1603" y="1"/>
                    <a:pt x="1199" y="1"/>
                  </a:cubicBezTo>
                  <a:close/>
                </a:path>
              </a:pathLst>
            </a:custGeom>
            <a:solidFill>
              <a:srgbClr val="5C72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9" name="Google Shape;3469;p82"/>
            <p:cNvSpPr/>
            <p:nvPr/>
          </p:nvSpPr>
          <p:spPr>
            <a:xfrm>
              <a:off x="2285812" y="3485475"/>
              <a:ext cx="34447" cy="23095"/>
            </a:xfrm>
            <a:custGeom>
              <a:rect b="b" l="l" r="r" t="t"/>
              <a:pathLst>
                <a:path extrusionOk="0" h="881" w="1314">
                  <a:moveTo>
                    <a:pt x="722" y="0"/>
                  </a:moveTo>
                  <a:cubicBezTo>
                    <a:pt x="318" y="0"/>
                    <a:pt x="0" y="318"/>
                    <a:pt x="0" y="722"/>
                  </a:cubicBezTo>
                  <a:cubicBezTo>
                    <a:pt x="231" y="794"/>
                    <a:pt x="477" y="838"/>
                    <a:pt x="722" y="881"/>
                  </a:cubicBezTo>
                  <a:lnTo>
                    <a:pt x="722" y="722"/>
                  </a:lnTo>
                  <a:cubicBezTo>
                    <a:pt x="722" y="361"/>
                    <a:pt x="967" y="73"/>
                    <a:pt x="1314" y="15"/>
                  </a:cubicBezTo>
                  <a:cubicBezTo>
                    <a:pt x="1271" y="0"/>
                    <a:pt x="1242" y="0"/>
                    <a:pt x="1198" y="0"/>
                  </a:cubicBezTo>
                  <a:close/>
                </a:path>
              </a:pathLst>
            </a:custGeom>
            <a:solidFill>
              <a:srgbClr val="667A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0" name="Google Shape;3470;p82"/>
            <p:cNvSpPr/>
            <p:nvPr/>
          </p:nvSpPr>
          <p:spPr>
            <a:xfrm>
              <a:off x="2398588" y="3535415"/>
              <a:ext cx="24983" cy="25009"/>
            </a:xfrm>
            <a:custGeom>
              <a:rect b="b" l="l" r="r" t="t"/>
              <a:pathLst>
                <a:path extrusionOk="0" h="954" w="953">
                  <a:moveTo>
                    <a:pt x="0" y="1"/>
                  </a:moveTo>
                  <a:lnTo>
                    <a:pt x="0" y="954"/>
                  </a:lnTo>
                  <a:lnTo>
                    <a:pt x="953" y="954"/>
                  </a:lnTo>
                  <a:lnTo>
                    <a:pt x="953" y="1"/>
                  </a:lnTo>
                  <a:close/>
                </a:path>
              </a:pathLst>
            </a:custGeom>
            <a:solidFill>
              <a:srgbClr val="AABB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1" name="Google Shape;3471;p82"/>
            <p:cNvSpPr/>
            <p:nvPr/>
          </p:nvSpPr>
          <p:spPr>
            <a:xfrm>
              <a:off x="2397435" y="3535415"/>
              <a:ext cx="27290" cy="18849"/>
            </a:xfrm>
            <a:custGeom>
              <a:rect b="b" l="l" r="r" t="t"/>
              <a:pathLst>
                <a:path extrusionOk="0" h="719" w="1041">
                  <a:moveTo>
                    <a:pt x="44" y="1"/>
                  </a:moveTo>
                  <a:lnTo>
                    <a:pt x="44" y="492"/>
                  </a:lnTo>
                  <a:cubicBezTo>
                    <a:pt x="44" y="535"/>
                    <a:pt x="30" y="578"/>
                    <a:pt x="1" y="622"/>
                  </a:cubicBezTo>
                  <a:cubicBezTo>
                    <a:pt x="167" y="687"/>
                    <a:pt x="344" y="719"/>
                    <a:pt x="520" y="719"/>
                  </a:cubicBezTo>
                  <a:cubicBezTo>
                    <a:pt x="697" y="719"/>
                    <a:pt x="874" y="687"/>
                    <a:pt x="1040" y="622"/>
                  </a:cubicBezTo>
                  <a:cubicBezTo>
                    <a:pt x="1011" y="578"/>
                    <a:pt x="997" y="535"/>
                    <a:pt x="997" y="492"/>
                  </a:cubicBezTo>
                  <a:lnTo>
                    <a:pt x="997" y="1"/>
                  </a:lnTo>
                  <a:close/>
                </a:path>
              </a:pathLst>
            </a:custGeom>
            <a:solidFill>
              <a:srgbClr val="94A5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2" name="Google Shape;3472;p82"/>
            <p:cNvSpPr/>
            <p:nvPr/>
          </p:nvSpPr>
          <p:spPr>
            <a:xfrm>
              <a:off x="2373606" y="3555102"/>
              <a:ext cx="75316" cy="93116"/>
            </a:xfrm>
            <a:custGeom>
              <a:rect b="b" l="l" r="r" t="t"/>
              <a:pathLst>
                <a:path extrusionOk="0" h="3552" w="2873">
                  <a:moveTo>
                    <a:pt x="693" y="0"/>
                  </a:moveTo>
                  <a:lnTo>
                    <a:pt x="260" y="231"/>
                  </a:lnTo>
                  <a:cubicBezTo>
                    <a:pt x="101" y="304"/>
                    <a:pt x="0" y="477"/>
                    <a:pt x="0" y="650"/>
                  </a:cubicBezTo>
                  <a:lnTo>
                    <a:pt x="0" y="2036"/>
                  </a:lnTo>
                  <a:cubicBezTo>
                    <a:pt x="0" y="2556"/>
                    <a:pt x="159" y="3061"/>
                    <a:pt x="448" y="3494"/>
                  </a:cubicBezTo>
                  <a:lnTo>
                    <a:pt x="477" y="3552"/>
                  </a:lnTo>
                  <a:lnTo>
                    <a:pt x="2382" y="3552"/>
                  </a:lnTo>
                  <a:lnTo>
                    <a:pt x="2425" y="3494"/>
                  </a:lnTo>
                  <a:cubicBezTo>
                    <a:pt x="2714" y="3061"/>
                    <a:pt x="2873" y="2556"/>
                    <a:pt x="2858" y="2036"/>
                  </a:cubicBezTo>
                  <a:lnTo>
                    <a:pt x="2858" y="650"/>
                  </a:lnTo>
                  <a:cubicBezTo>
                    <a:pt x="2858" y="477"/>
                    <a:pt x="2757" y="304"/>
                    <a:pt x="2599" y="231"/>
                  </a:cubicBezTo>
                  <a:lnTo>
                    <a:pt x="2166" y="0"/>
                  </a:lnTo>
                  <a:cubicBezTo>
                    <a:pt x="2000" y="192"/>
                    <a:pt x="1553" y="203"/>
                    <a:pt x="1451" y="203"/>
                  </a:cubicBezTo>
                  <a:cubicBezTo>
                    <a:pt x="1437" y="203"/>
                    <a:pt x="1429" y="203"/>
                    <a:pt x="1429" y="203"/>
                  </a:cubicBezTo>
                  <a:cubicBezTo>
                    <a:pt x="1429" y="203"/>
                    <a:pt x="1422" y="203"/>
                    <a:pt x="1408" y="203"/>
                  </a:cubicBezTo>
                  <a:cubicBezTo>
                    <a:pt x="1305" y="203"/>
                    <a:pt x="859" y="192"/>
                    <a:pt x="693" y="0"/>
                  </a:cubicBezTo>
                  <a:close/>
                </a:path>
              </a:pathLst>
            </a:custGeom>
            <a:solidFill>
              <a:srgbClr val="BCC9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3" name="Google Shape;3473;p82"/>
            <p:cNvSpPr/>
            <p:nvPr/>
          </p:nvSpPr>
          <p:spPr>
            <a:xfrm>
              <a:off x="2386084" y="3485475"/>
              <a:ext cx="50359" cy="56415"/>
            </a:xfrm>
            <a:custGeom>
              <a:rect b="b" l="l" r="r" t="t"/>
              <a:pathLst>
                <a:path extrusionOk="0" h="2152" w="1921">
                  <a:moveTo>
                    <a:pt x="722" y="0"/>
                  </a:moveTo>
                  <a:cubicBezTo>
                    <a:pt x="318" y="0"/>
                    <a:pt x="1" y="318"/>
                    <a:pt x="1" y="722"/>
                  </a:cubicBezTo>
                  <a:lnTo>
                    <a:pt x="1" y="1199"/>
                  </a:lnTo>
                  <a:cubicBezTo>
                    <a:pt x="1" y="1718"/>
                    <a:pt x="419" y="2151"/>
                    <a:pt x="953" y="2151"/>
                  </a:cubicBezTo>
                  <a:cubicBezTo>
                    <a:pt x="1488" y="2151"/>
                    <a:pt x="1921" y="1718"/>
                    <a:pt x="1921" y="1199"/>
                  </a:cubicBezTo>
                  <a:lnTo>
                    <a:pt x="1921" y="722"/>
                  </a:lnTo>
                  <a:cubicBezTo>
                    <a:pt x="1921" y="318"/>
                    <a:pt x="1603" y="0"/>
                    <a:pt x="1199" y="0"/>
                  </a:cubicBezTo>
                  <a:close/>
                </a:path>
              </a:pathLst>
            </a:custGeom>
            <a:solidFill>
              <a:srgbClr val="BCC9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4" name="Google Shape;3474;p82"/>
            <p:cNvSpPr/>
            <p:nvPr/>
          </p:nvSpPr>
          <p:spPr>
            <a:xfrm>
              <a:off x="2385717" y="3485475"/>
              <a:ext cx="34840" cy="56441"/>
            </a:xfrm>
            <a:custGeom>
              <a:rect b="b" l="l" r="r" t="t"/>
              <a:pathLst>
                <a:path extrusionOk="0" h="2153" w="1329">
                  <a:moveTo>
                    <a:pt x="722" y="0"/>
                  </a:moveTo>
                  <a:cubicBezTo>
                    <a:pt x="332" y="0"/>
                    <a:pt x="0" y="318"/>
                    <a:pt x="0" y="722"/>
                  </a:cubicBezTo>
                  <a:lnTo>
                    <a:pt x="0" y="1199"/>
                  </a:lnTo>
                  <a:cubicBezTo>
                    <a:pt x="0" y="1746"/>
                    <a:pt x="451" y="2152"/>
                    <a:pt x="952" y="2152"/>
                  </a:cubicBezTo>
                  <a:cubicBezTo>
                    <a:pt x="1071" y="2152"/>
                    <a:pt x="1194" y="2129"/>
                    <a:pt x="1314" y="2079"/>
                  </a:cubicBezTo>
                  <a:cubicBezTo>
                    <a:pt x="953" y="1935"/>
                    <a:pt x="722" y="1574"/>
                    <a:pt x="722" y="1199"/>
                  </a:cubicBezTo>
                  <a:lnTo>
                    <a:pt x="722" y="708"/>
                  </a:lnTo>
                  <a:cubicBezTo>
                    <a:pt x="736" y="361"/>
                    <a:pt x="982" y="73"/>
                    <a:pt x="1328" y="15"/>
                  </a:cubicBezTo>
                  <a:cubicBezTo>
                    <a:pt x="1285" y="0"/>
                    <a:pt x="1242" y="0"/>
                    <a:pt x="1198" y="0"/>
                  </a:cubicBezTo>
                  <a:close/>
                </a:path>
              </a:pathLst>
            </a:custGeom>
            <a:solidFill>
              <a:srgbClr val="AABB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5" name="Google Shape;3475;p82"/>
            <p:cNvSpPr/>
            <p:nvPr/>
          </p:nvSpPr>
          <p:spPr>
            <a:xfrm>
              <a:off x="2386084" y="3648192"/>
              <a:ext cx="49992" cy="43936"/>
            </a:xfrm>
            <a:custGeom>
              <a:rect b="b" l="l" r="r" t="t"/>
              <a:pathLst>
                <a:path extrusionOk="0" h="1676" w="1907">
                  <a:moveTo>
                    <a:pt x="1" y="1"/>
                  </a:moveTo>
                  <a:lnTo>
                    <a:pt x="1" y="1430"/>
                  </a:lnTo>
                  <a:cubicBezTo>
                    <a:pt x="1" y="1560"/>
                    <a:pt x="102" y="1675"/>
                    <a:pt x="232" y="1675"/>
                  </a:cubicBezTo>
                  <a:lnTo>
                    <a:pt x="1675" y="1675"/>
                  </a:lnTo>
                  <a:cubicBezTo>
                    <a:pt x="1805" y="1675"/>
                    <a:pt x="1906" y="1560"/>
                    <a:pt x="1906" y="1430"/>
                  </a:cubicBezTo>
                  <a:lnTo>
                    <a:pt x="1906" y="1"/>
                  </a:lnTo>
                  <a:close/>
                </a:path>
              </a:pathLst>
            </a:custGeom>
            <a:solidFill>
              <a:srgbClr val="91A8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6" name="Google Shape;3476;p82"/>
            <p:cNvSpPr/>
            <p:nvPr/>
          </p:nvSpPr>
          <p:spPr>
            <a:xfrm>
              <a:off x="2373606" y="3565693"/>
              <a:ext cx="12505" cy="82525"/>
            </a:xfrm>
            <a:custGeom>
              <a:rect b="b" l="l" r="r" t="t"/>
              <a:pathLst>
                <a:path extrusionOk="0" h="3148" w="477">
                  <a:moveTo>
                    <a:pt x="72" y="1"/>
                  </a:moveTo>
                  <a:cubicBezTo>
                    <a:pt x="15" y="73"/>
                    <a:pt x="0" y="159"/>
                    <a:pt x="0" y="246"/>
                  </a:cubicBezTo>
                  <a:lnTo>
                    <a:pt x="0" y="1632"/>
                  </a:lnTo>
                  <a:cubicBezTo>
                    <a:pt x="0" y="2152"/>
                    <a:pt x="145" y="2657"/>
                    <a:pt x="433" y="3090"/>
                  </a:cubicBezTo>
                  <a:lnTo>
                    <a:pt x="477" y="3148"/>
                  </a:lnTo>
                  <a:lnTo>
                    <a:pt x="477" y="535"/>
                  </a:lnTo>
                  <a:cubicBezTo>
                    <a:pt x="477" y="390"/>
                    <a:pt x="404" y="246"/>
                    <a:pt x="289" y="159"/>
                  </a:cubicBezTo>
                  <a:lnTo>
                    <a:pt x="72" y="1"/>
                  </a:lnTo>
                  <a:close/>
                </a:path>
              </a:pathLst>
            </a:custGeom>
            <a:solidFill>
              <a:srgbClr val="7288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7" name="Google Shape;3477;p82"/>
            <p:cNvSpPr/>
            <p:nvPr/>
          </p:nvSpPr>
          <p:spPr>
            <a:xfrm>
              <a:off x="2436050" y="3565693"/>
              <a:ext cx="12505" cy="82525"/>
            </a:xfrm>
            <a:custGeom>
              <a:rect b="b" l="l" r="r" t="t"/>
              <a:pathLst>
                <a:path extrusionOk="0" h="3148" w="477">
                  <a:moveTo>
                    <a:pt x="404" y="1"/>
                  </a:moveTo>
                  <a:lnTo>
                    <a:pt x="188" y="159"/>
                  </a:lnTo>
                  <a:cubicBezTo>
                    <a:pt x="72" y="246"/>
                    <a:pt x="0" y="390"/>
                    <a:pt x="0" y="535"/>
                  </a:cubicBezTo>
                  <a:lnTo>
                    <a:pt x="0" y="3148"/>
                  </a:lnTo>
                  <a:lnTo>
                    <a:pt x="43" y="3090"/>
                  </a:lnTo>
                  <a:cubicBezTo>
                    <a:pt x="332" y="2657"/>
                    <a:pt x="476" y="2152"/>
                    <a:pt x="476" y="1632"/>
                  </a:cubicBezTo>
                  <a:lnTo>
                    <a:pt x="476" y="246"/>
                  </a:lnTo>
                  <a:cubicBezTo>
                    <a:pt x="476" y="159"/>
                    <a:pt x="462" y="73"/>
                    <a:pt x="404" y="1"/>
                  </a:cubicBezTo>
                  <a:close/>
                </a:path>
              </a:pathLst>
            </a:custGeom>
            <a:solidFill>
              <a:srgbClr val="7288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8" name="Google Shape;3478;p82"/>
            <p:cNvSpPr/>
            <p:nvPr/>
          </p:nvSpPr>
          <p:spPr>
            <a:xfrm>
              <a:off x="2391773" y="3548103"/>
              <a:ext cx="38615" cy="100115"/>
            </a:xfrm>
            <a:custGeom>
              <a:rect b="b" l="l" r="r" t="t"/>
              <a:pathLst>
                <a:path extrusionOk="0" h="3819" w="1473">
                  <a:moveTo>
                    <a:pt x="244" y="0"/>
                  </a:moveTo>
                  <a:cubicBezTo>
                    <a:pt x="231" y="0"/>
                    <a:pt x="217" y="8"/>
                    <a:pt x="202" y="22"/>
                  </a:cubicBezTo>
                  <a:lnTo>
                    <a:pt x="0" y="267"/>
                  </a:lnTo>
                  <a:lnTo>
                    <a:pt x="332" y="672"/>
                  </a:lnTo>
                  <a:cubicBezTo>
                    <a:pt x="349" y="697"/>
                    <a:pt x="380" y="712"/>
                    <a:pt x="412" y="712"/>
                  </a:cubicBezTo>
                  <a:cubicBezTo>
                    <a:pt x="435" y="712"/>
                    <a:pt x="458" y="704"/>
                    <a:pt x="477" y="686"/>
                  </a:cubicBezTo>
                  <a:lnTo>
                    <a:pt x="621" y="571"/>
                  </a:lnTo>
                  <a:lnTo>
                    <a:pt x="621" y="3819"/>
                  </a:lnTo>
                  <a:lnTo>
                    <a:pt x="852" y="3819"/>
                  </a:lnTo>
                  <a:lnTo>
                    <a:pt x="852" y="571"/>
                  </a:lnTo>
                  <a:lnTo>
                    <a:pt x="996" y="686"/>
                  </a:lnTo>
                  <a:cubicBezTo>
                    <a:pt x="1014" y="704"/>
                    <a:pt x="1038" y="712"/>
                    <a:pt x="1061" y="712"/>
                  </a:cubicBezTo>
                  <a:cubicBezTo>
                    <a:pt x="1092" y="712"/>
                    <a:pt x="1124" y="697"/>
                    <a:pt x="1141" y="672"/>
                  </a:cubicBezTo>
                  <a:lnTo>
                    <a:pt x="1473" y="267"/>
                  </a:lnTo>
                  <a:lnTo>
                    <a:pt x="1271" y="22"/>
                  </a:lnTo>
                  <a:cubicBezTo>
                    <a:pt x="1256" y="8"/>
                    <a:pt x="1242" y="0"/>
                    <a:pt x="1229" y="0"/>
                  </a:cubicBezTo>
                  <a:cubicBezTo>
                    <a:pt x="1216" y="0"/>
                    <a:pt x="1206" y="8"/>
                    <a:pt x="1198" y="22"/>
                  </a:cubicBezTo>
                  <a:lnTo>
                    <a:pt x="736" y="484"/>
                  </a:lnTo>
                  <a:lnTo>
                    <a:pt x="274" y="22"/>
                  </a:lnTo>
                  <a:cubicBezTo>
                    <a:pt x="267" y="8"/>
                    <a:pt x="256" y="0"/>
                    <a:pt x="244" y="0"/>
                  </a:cubicBezTo>
                  <a:close/>
                </a:path>
              </a:pathLst>
            </a:custGeom>
            <a:solidFill>
              <a:srgbClr val="7288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9" name="Google Shape;3479;p82"/>
            <p:cNvSpPr/>
            <p:nvPr/>
          </p:nvSpPr>
          <p:spPr>
            <a:xfrm>
              <a:off x="2408026" y="3660670"/>
              <a:ext cx="6082" cy="31458"/>
            </a:xfrm>
            <a:custGeom>
              <a:rect b="b" l="l" r="r" t="t"/>
              <a:pathLst>
                <a:path extrusionOk="0" h="1200" w="232">
                  <a:moveTo>
                    <a:pt x="116" y="1"/>
                  </a:moveTo>
                  <a:cubicBezTo>
                    <a:pt x="44" y="1"/>
                    <a:pt x="1" y="59"/>
                    <a:pt x="1" y="116"/>
                  </a:cubicBezTo>
                  <a:lnTo>
                    <a:pt x="1" y="1199"/>
                  </a:lnTo>
                  <a:lnTo>
                    <a:pt x="232" y="1199"/>
                  </a:lnTo>
                  <a:lnTo>
                    <a:pt x="232" y="116"/>
                  </a:lnTo>
                  <a:cubicBezTo>
                    <a:pt x="232" y="59"/>
                    <a:pt x="189" y="1"/>
                    <a:pt x="116" y="1"/>
                  </a:cubicBezTo>
                  <a:close/>
                </a:path>
              </a:pathLst>
            </a:custGeom>
            <a:solidFill>
              <a:srgbClr val="667A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0" name="Google Shape;3480;p82"/>
            <p:cNvSpPr/>
            <p:nvPr/>
          </p:nvSpPr>
          <p:spPr>
            <a:xfrm>
              <a:off x="2385717" y="3485082"/>
              <a:ext cx="50359" cy="25429"/>
            </a:xfrm>
            <a:custGeom>
              <a:rect b="b" l="l" r="r" t="t"/>
              <a:pathLst>
                <a:path extrusionOk="0" h="970" w="1921">
                  <a:moveTo>
                    <a:pt x="722" y="1"/>
                  </a:moveTo>
                  <a:cubicBezTo>
                    <a:pt x="318" y="1"/>
                    <a:pt x="0" y="319"/>
                    <a:pt x="0" y="723"/>
                  </a:cubicBezTo>
                  <a:lnTo>
                    <a:pt x="15" y="737"/>
                  </a:lnTo>
                  <a:cubicBezTo>
                    <a:pt x="591" y="884"/>
                    <a:pt x="1179" y="970"/>
                    <a:pt x="1780" y="970"/>
                  </a:cubicBezTo>
                  <a:cubicBezTo>
                    <a:pt x="1826" y="970"/>
                    <a:pt x="1873" y="969"/>
                    <a:pt x="1920" y="968"/>
                  </a:cubicBezTo>
                  <a:lnTo>
                    <a:pt x="1920" y="723"/>
                  </a:lnTo>
                  <a:cubicBezTo>
                    <a:pt x="1920" y="319"/>
                    <a:pt x="1603" y="1"/>
                    <a:pt x="1198" y="1"/>
                  </a:cubicBezTo>
                  <a:close/>
                </a:path>
              </a:pathLst>
            </a:custGeom>
            <a:solidFill>
              <a:srgbClr val="5C72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1" name="Google Shape;3481;p82"/>
            <p:cNvSpPr/>
            <p:nvPr/>
          </p:nvSpPr>
          <p:spPr>
            <a:xfrm>
              <a:off x="2385717" y="3485475"/>
              <a:ext cx="34840" cy="23095"/>
            </a:xfrm>
            <a:custGeom>
              <a:rect b="b" l="l" r="r" t="t"/>
              <a:pathLst>
                <a:path extrusionOk="0" h="881" w="1329">
                  <a:moveTo>
                    <a:pt x="722" y="0"/>
                  </a:moveTo>
                  <a:cubicBezTo>
                    <a:pt x="332" y="0"/>
                    <a:pt x="0" y="318"/>
                    <a:pt x="0" y="722"/>
                  </a:cubicBezTo>
                  <a:cubicBezTo>
                    <a:pt x="246" y="794"/>
                    <a:pt x="477" y="838"/>
                    <a:pt x="722" y="881"/>
                  </a:cubicBezTo>
                  <a:lnTo>
                    <a:pt x="722" y="722"/>
                  </a:lnTo>
                  <a:cubicBezTo>
                    <a:pt x="736" y="361"/>
                    <a:pt x="982" y="73"/>
                    <a:pt x="1328" y="15"/>
                  </a:cubicBezTo>
                  <a:cubicBezTo>
                    <a:pt x="1285" y="0"/>
                    <a:pt x="1242" y="0"/>
                    <a:pt x="1198" y="0"/>
                  </a:cubicBezTo>
                  <a:close/>
                </a:path>
              </a:pathLst>
            </a:custGeom>
            <a:solidFill>
              <a:srgbClr val="667A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2" name="Google Shape;3482;p82"/>
            <p:cNvSpPr/>
            <p:nvPr/>
          </p:nvSpPr>
          <p:spPr>
            <a:xfrm>
              <a:off x="2498861" y="3535415"/>
              <a:ext cx="25009" cy="25009"/>
            </a:xfrm>
            <a:custGeom>
              <a:rect b="b" l="l" r="r" t="t"/>
              <a:pathLst>
                <a:path extrusionOk="0" h="954" w="954">
                  <a:moveTo>
                    <a:pt x="0" y="1"/>
                  </a:moveTo>
                  <a:lnTo>
                    <a:pt x="0" y="954"/>
                  </a:lnTo>
                  <a:lnTo>
                    <a:pt x="953" y="954"/>
                  </a:lnTo>
                  <a:lnTo>
                    <a:pt x="953" y="1"/>
                  </a:lnTo>
                  <a:close/>
                </a:path>
              </a:pathLst>
            </a:custGeom>
            <a:solidFill>
              <a:srgbClr val="AABB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3" name="Google Shape;3483;p82"/>
            <p:cNvSpPr/>
            <p:nvPr/>
          </p:nvSpPr>
          <p:spPr>
            <a:xfrm>
              <a:off x="2497340" y="3535415"/>
              <a:ext cx="27657" cy="18849"/>
            </a:xfrm>
            <a:custGeom>
              <a:rect b="b" l="l" r="r" t="t"/>
              <a:pathLst>
                <a:path extrusionOk="0" h="719" w="1055">
                  <a:moveTo>
                    <a:pt x="58" y="1"/>
                  </a:moveTo>
                  <a:lnTo>
                    <a:pt x="58" y="492"/>
                  </a:lnTo>
                  <a:cubicBezTo>
                    <a:pt x="58" y="535"/>
                    <a:pt x="30" y="578"/>
                    <a:pt x="1" y="622"/>
                  </a:cubicBezTo>
                  <a:cubicBezTo>
                    <a:pt x="174" y="687"/>
                    <a:pt x="354" y="719"/>
                    <a:pt x="533" y="719"/>
                  </a:cubicBezTo>
                  <a:cubicBezTo>
                    <a:pt x="712" y="719"/>
                    <a:pt x="888" y="687"/>
                    <a:pt x="1054" y="622"/>
                  </a:cubicBezTo>
                  <a:cubicBezTo>
                    <a:pt x="1026" y="578"/>
                    <a:pt x="1011" y="535"/>
                    <a:pt x="1011" y="492"/>
                  </a:cubicBezTo>
                  <a:lnTo>
                    <a:pt x="1011" y="1"/>
                  </a:lnTo>
                  <a:close/>
                </a:path>
              </a:pathLst>
            </a:custGeom>
            <a:solidFill>
              <a:srgbClr val="94A5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4" name="Google Shape;3484;p82"/>
            <p:cNvSpPr/>
            <p:nvPr/>
          </p:nvSpPr>
          <p:spPr>
            <a:xfrm>
              <a:off x="2473878" y="3555102"/>
              <a:ext cx="74949" cy="93116"/>
            </a:xfrm>
            <a:custGeom>
              <a:rect b="b" l="l" r="r" t="t"/>
              <a:pathLst>
                <a:path extrusionOk="0" h="3552" w="2859">
                  <a:moveTo>
                    <a:pt x="694" y="0"/>
                  </a:moveTo>
                  <a:lnTo>
                    <a:pt x="261" y="231"/>
                  </a:lnTo>
                  <a:cubicBezTo>
                    <a:pt x="102" y="304"/>
                    <a:pt x="1" y="477"/>
                    <a:pt x="1" y="650"/>
                  </a:cubicBezTo>
                  <a:lnTo>
                    <a:pt x="1" y="2036"/>
                  </a:lnTo>
                  <a:cubicBezTo>
                    <a:pt x="1" y="2556"/>
                    <a:pt x="145" y="3061"/>
                    <a:pt x="434" y="3494"/>
                  </a:cubicBezTo>
                  <a:lnTo>
                    <a:pt x="477" y="3552"/>
                  </a:lnTo>
                  <a:lnTo>
                    <a:pt x="2383" y="3552"/>
                  </a:lnTo>
                  <a:lnTo>
                    <a:pt x="2426" y="3494"/>
                  </a:lnTo>
                  <a:cubicBezTo>
                    <a:pt x="2715" y="3061"/>
                    <a:pt x="2859" y="2556"/>
                    <a:pt x="2859" y="2036"/>
                  </a:cubicBezTo>
                  <a:lnTo>
                    <a:pt x="2859" y="650"/>
                  </a:lnTo>
                  <a:cubicBezTo>
                    <a:pt x="2859" y="477"/>
                    <a:pt x="2758" y="304"/>
                    <a:pt x="2599" y="231"/>
                  </a:cubicBezTo>
                  <a:lnTo>
                    <a:pt x="2166" y="0"/>
                  </a:lnTo>
                  <a:cubicBezTo>
                    <a:pt x="2000" y="192"/>
                    <a:pt x="1554" y="203"/>
                    <a:pt x="1451" y="203"/>
                  </a:cubicBezTo>
                  <a:cubicBezTo>
                    <a:pt x="1437" y="203"/>
                    <a:pt x="1430" y="203"/>
                    <a:pt x="1430" y="203"/>
                  </a:cubicBezTo>
                  <a:cubicBezTo>
                    <a:pt x="1430" y="203"/>
                    <a:pt x="1422" y="203"/>
                    <a:pt x="1408" y="203"/>
                  </a:cubicBezTo>
                  <a:cubicBezTo>
                    <a:pt x="1303" y="203"/>
                    <a:pt x="846" y="192"/>
                    <a:pt x="694" y="0"/>
                  </a:cubicBezTo>
                  <a:close/>
                </a:path>
              </a:pathLst>
            </a:custGeom>
            <a:solidFill>
              <a:srgbClr val="9AAA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5" name="Google Shape;3485;p82"/>
            <p:cNvSpPr/>
            <p:nvPr/>
          </p:nvSpPr>
          <p:spPr>
            <a:xfrm>
              <a:off x="2485989" y="3648192"/>
              <a:ext cx="49992" cy="43936"/>
            </a:xfrm>
            <a:custGeom>
              <a:rect b="b" l="l" r="r" t="t"/>
              <a:pathLst>
                <a:path extrusionOk="0" h="1676" w="1907">
                  <a:moveTo>
                    <a:pt x="1" y="1"/>
                  </a:moveTo>
                  <a:lnTo>
                    <a:pt x="1" y="1430"/>
                  </a:lnTo>
                  <a:cubicBezTo>
                    <a:pt x="1" y="1560"/>
                    <a:pt x="102" y="1675"/>
                    <a:pt x="246" y="1675"/>
                  </a:cubicBezTo>
                  <a:lnTo>
                    <a:pt x="1675" y="1675"/>
                  </a:lnTo>
                  <a:cubicBezTo>
                    <a:pt x="1805" y="1675"/>
                    <a:pt x="1906" y="1560"/>
                    <a:pt x="1906" y="1430"/>
                  </a:cubicBezTo>
                  <a:lnTo>
                    <a:pt x="1906" y="1"/>
                  </a:lnTo>
                  <a:close/>
                </a:path>
              </a:pathLst>
            </a:custGeom>
            <a:solidFill>
              <a:srgbClr val="D1DB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6" name="Google Shape;3486;p82"/>
            <p:cNvSpPr/>
            <p:nvPr/>
          </p:nvSpPr>
          <p:spPr>
            <a:xfrm>
              <a:off x="2473511" y="3565693"/>
              <a:ext cx="12505" cy="82525"/>
            </a:xfrm>
            <a:custGeom>
              <a:rect b="b" l="l" r="r" t="t"/>
              <a:pathLst>
                <a:path extrusionOk="0" h="3148" w="477">
                  <a:moveTo>
                    <a:pt x="72" y="1"/>
                  </a:moveTo>
                  <a:cubicBezTo>
                    <a:pt x="29" y="73"/>
                    <a:pt x="0" y="159"/>
                    <a:pt x="0" y="246"/>
                  </a:cubicBezTo>
                  <a:lnTo>
                    <a:pt x="0" y="1632"/>
                  </a:lnTo>
                  <a:cubicBezTo>
                    <a:pt x="0" y="2152"/>
                    <a:pt x="159" y="2657"/>
                    <a:pt x="448" y="3090"/>
                  </a:cubicBezTo>
                  <a:lnTo>
                    <a:pt x="477" y="3148"/>
                  </a:lnTo>
                  <a:lnTo>
                    <a:pt x="477" y="535"/>
                  </a:lnTo>
                  <a:cubicBezTo>
                    <a:pt x="477" y="390"/>
                    <a:pt x="404" y="246"/>
                    <a:pt x="289" y="159"/>
                  </a:cubicBezTo>
                  <a:lnTo>
                    <a:pt x="72" y="1"/>
                  </a:lnTo>
                  <a:close/>
                </a:path>
              </a:pathLst>
            </a:custGeom>
            <a:solidFill>
              <a:srgbClr val="8397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7" name="Google Shape;3487;p82"/>
            <p:cNvSpPr/>
            <p:nvPr/>
          </p:nvSpPr>
          <p:spPr>
            <a:xfrm>
              <a:off x="2536322" y="3565693"/>
              <a:ext cx="12505" cy="82525"/>
            </a:xfrm>
            <a:custGeom>
              <a:rect b="b" l="l" r="r" t="t"/>
              <a:pathLst>
                <a:path extrusionOk="0" h="3148" w="477">
                  <a:moveTo>
                    <a:pt x="405" y="1"/>
                  </a:moveTo>
                  <a:lnTo>
                    <a:pt x="188" y="159"/>
                  </a:lnTo>
                  <a:cubicBezTo>
                    <a:pt x="73" y="246"/>
                    <a:pt x="1" y="390"/>
                    <a:pt x="1" y="535"/>
                  </a:cubicBezTo>
                  <a:lnTo>
                    <a:pt x="1" y="3148"/>
                  </a:lnTo>
                  <a:lnTo>
                    <a:pt x="29" y="3090"/>
                  </a:lnTo>
                  <a:cubicBezTo>
                    <a:pt x="318" y="2657"/>
                    <a:pt x="477" y="2152"/>
                    <a:pt x="477" y="1632"/>
                  </a:cubicBezTo>
                  <a:lnTo>
                    <a:pt x="477" y="246"/>
                  </a:lnTo>
                  <a:cubicBezTo>
                    <a:pt x="477" y="159"/>
                    <a:pt x="448" y="73"/>
                    <a:pt x="405" y="1"/>
                  </a:cubicBezTo>
                  <a:close/>
                </a:path>
              </a:pathLst>
            </a:custGeom>
            <a:solidFill>
              <a:srgbClr val="8397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8" name="Google Shape;3488;p82"/>
            <p:cNvSpPr/>
            <p:nvPr/>
          </p:nvSpPr>
          <p:spPr>
            <a:xfrm>
              <a:off x="2492045" y="3548103"/>
              <a:ext cx="38615" cy="100115"/>
            </a:xfrm>
            <a:custGeom>
              <a:rect b="b" l="l" r="r" t="t"/>
              <a:pathLst>
                <a:path extrusionOk="0" h="3819" w="1473">
                  <a:moveTo>
                    <a:pt x="233" y="0"/>
                  </a:moveTo>
                  <a:cubicBezTo>
                    <a:pt x="221" y="0"/>
                    <a:pt x="210" y="8"/>
                    <a:pt x="203" y="22"/>
                  </a:cubicBezTo>
                  <a:lnTo>
                    <a:pt x="1" y="267"/>
                  </a:lnTo>
                  <a:lnTo>
                    <a:pt x="318" y="672"/>
                  </a:lnTo>
                  <a:cubicBezTo>
                    <a:pt x="343" y="697"/>
                    <a:pt x="378" y="712"/>
                    <a:pt x="412" y="712"/>
                  </a:cubicBezTo>
                  <a:cubicBezTo>
                    <a:pt x="436" y="712"/>
                    <a:pt x="459" y="704"/>
                    <a:pt x="477" y="686"/>
                  </a:cubicBezTo>
                  <a:lnTo>
                    <a:pt x="607" y="571"/>
                  </a:lnTo>
                  <a:lnTo>
                    <a:pt x="607" y="3819"/>
                  </a:lnTo>
                  <a:lnTo>
                    <a:pt x="852" y="3819"/>
                  </a:lnTo>
                  <a:lnTo>
                    <a:pt x="852" y="571"/>
                  </a:lnTo>
                  <a:lnTo>
                    <a:pt x="997" y="686"/>
                  </a:lnTo>
                  <a:cubicBezTo>
                    <a:pt x="1015" y="704"/>
                    <a:pt x="1038" y="712"/>
                    <a:pt x="1061" y="712"/>
                  </a:cubicBezTo>
                  <a:cubicBezTo>
                    <a:pt x="1093" y="712"/>
                    <a:pt x="1124" y="697"/>
                    <a:pt x="1141" y="672"/>
                  </a:cubicBezTo>
                  <a:lnTo>
                    <a:pt x="1473" y="267"/>
                  </a:lnTo>
                  <a:lnTo>
                    <a:pt x="1256" y="22"/>
                  </a:lnTo>
                  <a:cubicBezTo>
                    <a:pt x="1249" y="8"/>
                    <a:pt x="1238" y="0"/>
                    <a:pt x="1228" y="0"/>
                  </a:cubicBezTo>
                  <a:cubicBezTo>
                    <a:pt x="1217" y="0"/>
                    <a:pt x="1206" y="8"/>
                    <a:pt x="1199" y="22"/>
                  </a:cubicBezTo>
                  <a:lnTo>
                    <a:pt x="737" y="484"/>
                  </a:lnTo>
                  <a:lnTo>
                    <a:pt x="275" y="22"/>
                  </a:lnTo>
                  <a:cubicBezTo>
                    <a:pt x="260" y="8"/>
                    <a:pt x="246" y="0"/>
                    <a:pt x="233" y="0"/>
                  </a:cubicBezTo>
                  <a:close/>
                </a:path>
              </a:pathLst>
            </a:custGeom>
            <a:solidFill>
              <a:srgbClr val="8397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9" name="Google Shape;3489;p82"/>
            <p:cNvSpPr/>
            <p:nvPr/>
          </p:nvSpPr>
          <p:spPr>
            <a:xfrm>
              <a:off x="2507931" y="3660670"/>
              <a:ext cx="6475" cy="31458"/>
            </a:xfrm>
            <a:custGeom>
              <a:rect b="b" l="l" r="r" t="t"/>
              <a:pathLst>
                <a:path extrusionOk="0" h="1200" w="247">
                  <a:moveTo>
                    <a:pt x="131" y="1"/>
                  </a:moveTo>
                  <a:cubicBezTo>
                    <a:pt x="59" y="1"/>
                    <a:pt x="15" y="59"/>
                    <a:pt x="1" y="116"/>
                  </a:cubicBezTo>
                  <a:lnTo>
                    <a:pt x="1" y="1199"/>
                  </a:lnTo>
                  <a:lnTo>
                    <a:pt x="246" y="1199"/>
                  </a:lnTo>
                  <a:lnTo>
                    <a:pt x="246" y="116"/>
                  </a:lnTo>
                  <a:cubicBezTo>
                    <a:pt x="246" y="59"/>
                    <a:pt x="189" y="1"/>
                    <a:pt x="131" y="1"/>
                  </a:cubicBezTo>
                  <a:close/>
                </a:path>
              </a:pathLst>
            </a:custGeom>
            <a:solidFill>
              <a:srgbClr val="91A8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0" name="Google Shape;3490;p82"/>
            <p:cNvSpPr/>
            <p:nvPr/>
          </p:nvSpPr>
          <p:spPr>
            <a:xfrm>
              <a:off x="2486383" y="3485475"/>
              <a:ext cx="50333" cy="56415"/>
            </a:xfrm>
            <a:custGeom>
              <a:rect b="b" l="l" r="r" t="t"/>
              <a:pathLst>
                <a:path extrusionOk="0" h="2152" w="1920">
                  <a:moveTo>
                    <a:pt x="722" y="0"/>
                  </a:moveTo>
                  <a:cubicBezTo>
                    <a:pt x="318" y="0"/>
                    <a:pt x="0" y="318"/>
                    <a:pt x="0" y="722"/>
                  </a:cubicBezTo>
                  <a:lnTo>
                    <a:pt x="0" y="1199"/>
                  </a:lnTo>
                  <a:cubicBezTo>
                    <a:pt x="0" y="1718"/>
                    <a:pt x="419" y="2151"/>
                    <a:pt x="953" y="2151"/>
                  </a:cubicBezTo>
                  <a:cubicBezTo>
                    <a:pt x="1487" y="2151"/>
                    <a:pt x="1920" y="1718"/>
                    <a:pt x="1920" y="1199"/>
                  </a:cubicBezTo>
                  <a:lnTo>
                    <a:pt x="1920" y="722"/>
                  </a:lnTo>
                  <a:cubicBezTo>
                    <a:pt x="1920" y="318"/>
                    <a:pt x="1588" y="0"/>
                    <a:pt x="1198" y="0"/>
                  </a:cubicBezTo>
                  <a:close/>
                </a:path>
              </a:pathLst>
            </a:custGeom>
            <a:solidFill>
              <a:srgbClr val="BCC9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1" name="Google Shape;3491;p82"/>
            <p:cNvSpPr/>
            <p:nvPr/>
          </p:nvSpPr>
          <p:spPr>
            <a:xfrm>
              <a:off x="2485989" y="3485475"/>
              <a:ext cx="34473" cy="56441"/>
            </a:xfrm>
            <a:custGeom>
              <a:rect b="b" l="l" r="r" t="t"/>
              <a:pathLst>
                <a:path extrusionOk="0" h="2153" w="1315">
                  <a:moveTo>
                    <a:pt x="722" y="0"/>
                  </a:moveTo>
                  <a:cubicBezTo>
                    <a:pt x="318" y="0"/>
                    <a:pt x="1" y="318"/>
                    <a:pt x="1" y="722"/>
                  </a:cubicBezTo>
                  <a:lnTo>
                    <a:pt x="1" y="1199"/>
                  </a:lnTo>
                  <a:cubicBezTo>
                    <a:pt x="1" y="1746"/>
                    <a:pt x="452" y="2152"/>
                    <a:pt x="952" y="2152"/>
                  </a:cubicBezTo>
                  <a:cubicBezTo>
                    <a:pt x="1072" y="2152"/>
                    <a:pt x="1194" y="2129"/>
                    <a:pt x="1314" y="2079"/>
                  </a:cubicBezTo>
                  <a:cubicBezTo>
                    <a:pt x="953" y="1935"/>
                    <a:pt x="722" y="1574"/>
                    <a:pt x="722" y="1199"/>
                  </a:cubicBezTo>
                  <a:lnTo>
                    <a:pt x="722" y="708"/>
                  </a:lnTo>
                  <a:cubicBezTo>
                    <a:pt x="722" y="361"/>
                    <a:pt x="982" y="73"/>
                    <a:pt x="1314" y="15"/>
                  </a:cubicBezTo>
                  <a:cubicBezTo>
                    <a:pt x="1285" y="0"/>
                    <a:pt x="1242" y="0"/>
                    <a:pt x="1199" y="0"/>
                  </a:cubicBezTo>
                  <a:close/>
                </a:path>
              </a:pathLst>
            </a:custGeom>
            <a:solidFill>
              <a:srgbClr val="AABB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2" name="Google Shape;3492;p82"/>
            <p:cNvSpPr/>
            <p:nvPr/>
          </p:nvSpPr>
          <p:spPr>
            <a:xfrm>
              <a:off x="2485989" y="3485082"/>
              <a:ext cx="50359" cy="25429"/>
            </a:xfrm>
            <a:custGeom>
              <a:rect b="b" l="l" r="r" t="t"/>
              <a:pathLst>
                <a:path extrusionOk="0" h="970" w="1921">
                  <a:moveTo>
                    <a:pt x="722" y="1"/>
                  </a:moveTo>
                  <a:cubicBezTo>
                    <a:pt x="318" y="1"/>
                    <a:pt x="1" y="319"/>
                    <a:pt x="1" y="723"/>
                  </a:cubicBezTo>
                  <a:lnTo>
                    <a:pt x="1" y="737"/>
                  </a:lnTo>
                  <a:cubicBezTo>
                    <a:pt x="577" y="884"/>
                    <a:pt x="1177" y="970"/>
                    <a:pt x="1780" y="970"/>
                  </a:cubicBezTo>
                  <a:cubicBezTo>
                    <a:pt x="1827" y="970"/>
                    <a:pt x="1874" y="969"/>
                    <a:pt x="1921" y="968"/>
                  </a:cubicBezTo>
                  <a:lnTo>
                    <a:pt x="1921" y="723"/>
                  </a:lnTo>
                  <a:cubicBezTo>
                    <a:pt x="1921" y="319"/>
                    <a:pt x="1589" y="1"/>
                    <a:pt x="1199" y="1"/>
                  </a:cubicBezTo>
                  <a:close/>
                </a:path>
              </a:pathLst>
            </a:custGeom>
            <a:solidFill>
              <a:srgbClr val="5C72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3" name="Google Shape;3493;p82"/>
            <p:cNvSpPr/>
            <p:nvPr/>
          </p:nvSpPr>
          <p:spPr>
            <a:xfrm>
              <a:off x="2485989" y="3485475"/>
              <a:ext cx="34473" cy="23095"/>
            </a:xfrm>
            <a:custGeom>
              <a:rect b="b" l="l" r="r" t="t"/>
              <a:pathLst>
                <a:path extrusionOk="0" h="881" w="1315">
                  <a:moveTo>
                    <a:pt x="722" y="0"/>
                  </a:moveTo>
                  <a:cubicBezTo>
                    <a:pt x="318" y="0"/>
                    <a:pt x="1" y="318"/>
                    <a:pt x="1" y="722"/>
                  </a:cubicBezTo>
                  <a:cubicBezTo>
                    <a:pt x="232" y="794"/>
                    <a:pt x="477" y="838"/>
                    <a:pt x="722" y="881"/>
                  </a:cubicBezTo>
                  <a:lnTo>
                    <a:pt x="722" y="722"/>
                  </a:lnTo>
                  <a:cubicBezTo>
                    <a:pt x="722" y="361"/>
                    <a:pt x="982" y="73"/>
                    <a:pt x="1314" y="15"/>
                  </a:cubicBezTo>
                  <a:cubicBezTo>
                    <a:pt x="1285" y="0"/>
                    <a:pt x="1242" y="0"/>
                    <a:pt x="1199" y="0"/>
                  </a:cubicBezTo>
                  <a:close/>
                </a:path>
              </a:pathLst>
            </a:custGeom>
            <a:solidFill>
              <a:srgbClr val="667A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4" name="Google Shape;3494;p82"/>
            <p:cNvSpPr/>
            <p:nvPr/>
          </p:nvSpPr>
          <p:spPr>
            <a:xfrm>
              <a:off x="2598766" y="3535415"/>
              <a:ext cx="25009" cy="25009"/>
            </a:xfrm>
            <a:custGeom>
              <a:rect b="b" l="l" r="r" t="t"/>
              <a:pathLst>
                <a:path extrusionOk="0" h="954" w="954">
                  <a:moveTo>
                    <a:pt x="0" y="1"/>
                  </a:moveTo>
                  <a:lnTo>
                    <a:pt x="0" y="954"/>
                  </a:lnTo>
                  <a:lnTo>
                    <a:pt x="953" y="954"/>
                  </a:lnTo>
                  <a:lnTo>
                    <a:pt x="953" y="1"/>
                  </a:lnTo>
                  <a:close/>
                </a:path>
              </a:pathLst>
            </a:custGeom>
            <a:solidFill>
              <a:srgbClr val="AABB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5" name="Google Shape;3495;p82"/>
            <p:cNvSpPr/>
            <p:nvPr/>
          </p:nvSpPr>
          <p:spPr>
            <a:xfrm>
              <a:off x="2597639" y="3535415"/>
              <a:ext cx="27631" cy="18849"/>
            </a:xfrm>
            <a:custGeom>
              <a:rect b="b" l="l" r="r" t="t"/>
              <a:pathLst>
                <a:path extrusionOk="0" h="719" w="1054">
                  <a:moveTo>
                    <a:pt x="43" y="1"/>
                  </a:moveTo>
                  <a:lnTo>
                    <a:pt x="43" y="492"/>
                  </a:lnTo>
                  <a:cubicBezTo>
                    <a:pt x="43" y="535"/>
                    <a:pt x="29" y="578"/>
                    <a:pt x="0" y="622"/>
                  </a:cubicBezTo>
                  <a:cubicBezTo>
                    <a:pt x="166" y="687"/>
                    <a:pt x="343" y="719"/>
                    <a:pt x="522" y="719"/>
                  </a:cubicBezTo>
                  <a:cubicBezTo>
                    <a:pt x="700" y="719"/>
                    <a:pt x="881" y="687"/>
                    <a:pt x="1054" y="622"/>
                  </a:cubicBezTo>
                  <a:cubicBezTo>
                    <a:pt x="1025" y="578"/>
                    <a:pt x="1011" y="535"/>
                    <a:pt x="1011" y="492"/>
                  </a:cubicBezTo>
                  <a:lnTo>
                    <a:pt x="1011" y="1"/>
                  </a:lnTo>
                  <a:close/>
                </a:path>
              </a:pathLst>
            </a:custGeom>
            <a:solidFill>
              <a:srgbClr val="94A5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6" name="Google Shape;3496;p82"/>
            <p:cNvSpPr/>
            <p:nvPr/>
          </p:nvSpPr>
          <p:spPr>
            <a:xfrm>
              <a:off x="2573783" y="3555102"/>
              <a:ext cx="74949" cy="93116"/>
            </a:xfrm>
            <a:custGeom>
              <a:rect b="b" l="l" r="r" t="t"/>
              <a:pathLst>
                <a:path extrusionOk="0" h="3552" w="2859">
                  <a:moveTo>
                    <a:pt x="708" y="0"/>
                  </a:moveTo>
                  <a:lnTo>
                    <a:pt x="260" y="231"/>
                  </a:lnTo>
                  <a:cubicBezTo>
                    <a:pt x="102" y="304"/>
                    <a:pt x="1" y="477"/>
                    <a:pt x="1" y="650"/>
                  </a:cubicBezTo>
                  <a:lnTo>
                    <a:pt x="1" y="2036"/>
                  </a:lnTo>
                  <a:cubicBezTo>
                    <a:pt x="1" y="2556"/>
                    <a:pt x="145" y="3061"/>
                    <a:pt x="434" y="3494"/>
                  </a:cubicBezTo>
                  <a:lnTo>
                    <a:pt x="477" y="3552"/>
                  </a:lnTo>
                  <a:lnTo>
                    <a:pt x="2382" y="3552"/>
                  </a:lnTo>
                  <a:lnTo>
                    <a:pt x="2426" y="3494"/>
                  </a:lnTo>
                  <a:cubicBezTo>
                    <a:pt x="2715" y="3061"/>
                    <a:pt x="2859" y="2556"/>
                    <a:pt x="2859" y="2036"/>
                  </a:cubicBezTo>
                  <a:lnTo>
                    <a:pt x="2859" y="650"/>
                  </a:lnTo>
                  <a:cubicBezTo>
                    <a:pt x="2859" y="477"/>
                    <a:pt x="2772" y="304"/>
                    <a:pt x="2613" y="231"/>
                  </a:cubicBezTo>
                  <a:lnTo>
                    <a:pt x="2166" y="0"/>
                  </a:lnTo>
                  <a:cubicBezTo>
                    <a:pt x="2013" y="192"/>
                    <a:pt x="1568" y="203"/>
                    <a:pt x="1465" y="203"/>
                  </a:cubicBezTo>
                  <a:cubicBezTo>
                    <a:pt x="1452" y="203"/>
                    <a:pt x="1444" y="203"/>
                    <a:pt x="1444" y="203"/>
                  </a:cubicBezTo>
                  <a:cubicBezTo>
                    <a:pt x="1444" y="203"/>
                    <a:pt x="1436" y="203"/>
                    <a:pt x="1422" y="203"/>
                  </a:cubicBezTo>
                  <a:cubicBezTo>
                    <a:pt x="1317" y="203"/>
                    <a:pt x="861" y="192"/>
                    <a:pt x="708" y="0"/>
                  </a:cubicBezTo>
                  <a:close/>
                </a:path>
              </a:pathLst>
            </a:custGeom>
            <a:solidFill>
              <a:srgbClr val="E9ED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7" name="Google Shape;3497;p82"/>
            <p:cNvSpPr/>
            <p:nvPr/>
          </p:nvSpPr>
          <p:spPr>
            <a:xfrm>
              <a:off x="2586288" y="3648192"/>
              <a:ext cx="50333" cy="43936"/>
            </a:xfrm>
            <a:custGeom>
              <a:rect b="b" l="l" r="r" t="t"/>
              <a:pathLst>
                <a:path extrusionOk="0" h="1676" w="1920">
                  <a:moveTo>
                    <a:pt x="0" y="1"/>
                  </a:moveTo>
                  <a:lnTo>
                    <a:pt x="0" y="1430"/>
                  </a:lnTo>
                  <a:cubicBezTo>
                    <a:pt x="0" y="1560"/>
                    <a:pt x="115" y="1675"/>
                    <a:pt x="245" y="1675"/>
                  </a:cubicBezTo>
                  <a:lnTo>
                    <a:pt x="1675" y="1675"/>
                  </a:lnTo>
                  <a:cubicBezTo>
                    <a:pt x="1804" y="1675"/>
                    <a:pt x="1920" y="1560"/>
                    <a:pt x="1920" y="1430"/>
                  </a:cubicBezTo>
                  <a:lnTo>
                    <a:pt x="1920" y="1"/>
                  </a:lnTo>
                  <a:close/>
                </a:path>
              </a:pathLst>
            </a:custGeom>
            <a:solidFill>
              <a:srgbClr val="D1DB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8" name="Google Shape;3498;p82"/>
            <p:cNvSpPr/>
            <p:nvPr/>
          </p:nvSpPr>
          <p:spPr>
            <a:xfrm>
              <a:off x="2573783" y="3565693"/>
              <a:ext cx="12531" cy="82525"/>
            </a:xfrm>
            <a:custGeom>
              <a:rect b="b" l="l" r="r" t="t"/>
              <a:pathLst>
                <a:path extrusionOk="0" h="3148" w="478">
                  <a:moveTo>
                    <a:pt x="73" y="1"/>
                  </a:moveTo>
                  <a:cubicBezTo>
                    <a:pt x="30" y="73"/>
                    <a:pt x="1" y="159"/>
                    <a:pt x="1" y="246"/>
                  </a:cubicBezTo>
                  <a:lnTo>
                    <a:pt x="1" y="1632"/>
                  </a:lnTo>
                  <a:cubicBezTo>
                    <a:pt x="1" y="2152"/>
                    <a:pt x="159" y="2657"/>
                    <a:pt x="448" y="3090"/>
                  </a:cubicBezTo>
                  <a:lnTo>
                    <a:pt x="477" y="3148"/>
                  </a:lnTo>
                  <a:lnTo>
                    <a:pt x="477" y="535"/>
                  </a:lnTo>
                  <a:cubicBezTo>
                    <a:pt x="477" y="390"/>
                    <a:pt x="405" y="246"/>
                    <a:pt x="289" y="159"/>
                  </a:cubicBezTo>
                  <a:lnTo>
                    <a:pt x="73" y="1"/>
                  </a:lnTo>
                  <a:close/>
                </a:path>
              </a:pathLst>
            </a:custGeom>
            <a:solidFill>
              <a:srgbClr val="BCC9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9" name="Google Shape;3499;p82"/>
            <p:cNvSpPr/>
            <p:nvPr/>
          </p:nvSpPr>
          <p:spPr>
            <a:xfrm>
              <a:off x="2636594" y="3565693"/>
              <a:ext cx="12531" cy="82525"/>
            </a:xfrm>
            <a:custGeom>
              <a:rect b="b" l="l" r="r" t="t"/>
              <a:pathLst>
                <a:path extrusionOk="0" h="3148" w="478">
                  <a:moveTo>
                    <a:pt x="405" y="1"/>
                  </a:moveTo>
                  <a:lnTo>
                    <a:pt x="189" y="159"/>
                  </a:lnTo>
                  <a:cubicBezTo>
                    <a:pt x="73" y="246"/>
                    <a:pt x="1" y="390"/>
                    <a:pt x="1" y="535"/>
                  </a:cubicBezTo>
                  <a:lnTo>
                    <a:pt x="1" y="3148"/>
                  </a:lnTo>
                  <a:lnTo>
                    <a:pt x="30" y="3090"/>
                  </a:lnTo>
                  <a:cubicBezTo>
                    <a:pt x="319" y="2657"/>
                    <a:pt x="477" y="2152"/>
                    <a:pt x="477" y="1632"/>
                  </a:cubicBezTo>
                  <a:lnTo>
                    <a:pt x="477" y="246"/>
                  </a:lnTo>
                  <a:cubicBezTo>
                    <a:pt x="477" y="159"/>
                    <a:pt x="448" y="73"/>
                    <a:pt x="405" y="1"/>
                  </a:cubicBezTo>
                  <a:close/>
                </a:path>
              </a:pathLst>
            </a:custGeom>
            <a:solidFill>
              <a:srgbClr val="BCC9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0" name="Google Shape;3500;p82"/>
            <p:cNvSpPr/>
            <p:nvPr/>
          </p:nvSpPr>
          <p:spPr>
            <a:xfrm>
              <a:off x="2592317" y="3548103"/>
              <a:ext cx="38248" cy="100115"/>
            </a:xfrm>
            <a:custGeom>
              <a:rect b="b" l="l" r="r" t="t"/>
              <a:pathLst>
                <a:path extrusionOk="0" h="3819" w="1459">
                  <a:moveTo>
                    <a:pt x="232" y="0"/>
                  </a:moveTo>
                  <a:cubicBezTo>
                    <a:pt x="221" y="0"/>
                    <a:pt x="210" y="8"/>
                    <a:pt x="203" y="22"/>
                  </a:cubicBezTo>
                  <a:lnTo>
                    <a:pt x="1" y="267"/>
                  </a:lnTo>
                  <a:lnTo>
                    <a:pt x="319" y="672"/>
                  </a:lnTo>
                  <a:cubicBezTo>
                    <a:pt x="344" y="697"/>
                    <a:pt x="374" y="712"/>
                    <a:pt x="406" y="712"/>
                  </a:cubicBezTo>
                  <a:cubicBezTo>
                    <a:pt x="429" y="712"/>
                    <a:pt x="453" y="704"/>
                    <a:pt x="477" y="686"/>
                  </a:cubicBezTo>
                  <a:lnTo>
                    <a:pt x="607" y="571"/>
                  </a:lnTo>
                  <a:lnTo>
                    <a:pt x="607" y="3819"/>
                  </a:lnTo>
                  <a:lnTo>
                    <a:pt x="853" y="3819"/>
                  </a:lnTo>
                  <a:lnTo>
                    <a:pt x="853" y="571"/>
                  </a:lnTo>
                  <a:lnTo>
                    <a:pt x="983" y="686"/>
                  </a:lnTo>
                  <a:cubicBezTo>
                    <a:pt x="1007" y="704"/>
                    <a:pt x="1031" y="712"/>
                    <a:pt x="1054" y="712"/>
                  </a:cubicBezTo>
                  <a:cubicBezTo>
                    <a:pt x="1086" y="712"/>
                    <a:pt x="1116" y="697"/>
                    <a:pt x="1141" y="672"/>
                  </a:cubicBezTo>
                  <a:lnTo>
                    <a:pt x="1459" y="267"/>
                  </a:lnTo>
                  <a:lnTo>
                    <a:pt x="1257" y="22"/>
                  </a:lnTo>
                  <a:cubicBezTo>
                    <a:pt x="1250" y="8"/>
                    <a:pt x="1239" y="0"/>
                    <a:pt x="1228" y="0"/>
                  </a:cubicBezTo>
                  <a:cubicBezTo>
                    <a:pt x="1217" y="0"/>
                    <a:pt x="1206" y="8"/>
                    <a:pt x="1199" y="22"/>
                  </a:cubicBezTo>
                  <a:lnTo>
                    <a:pt x="737" y="484"/>
                  </a:lnTo>
                  <a:lnTo>
                    <a:pt x="261" y="22"/>
                  </a:lnTo>
                  <a:cubicBezTo>
                    <a:pt x="254" y="8"/>
                    <a:pt x="243" y="0"/>
                    <a:pt x="232" y="0"/>
                  </a:cubicBezTo>
                  <a:close/>
                </a:path>
              </a:pathLst>
            </a:custGeom>
            <a:solidFill>
              <a:srgbClr val="BCC9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1" name="Google Shape;3501;p82"/>
            <p:cNvSpPr/>
            <p:nvPr/>
          </p:nvSpPr>
          <p:spPr>
            <a:xfrm>
              <a:off x="2608230" y="3660670"/>
              <a:ext cx="6449" cy="31458"/>
            </a:xfrm>
            <a:custGeom>
              <a:rect b="b" l="l" r="r" t="t"/>
              <a:pathLst>
                <a:path extrusionOk="0" h="1200" w="246">
                  <a:moveTo>
                    <a:pt x="130" y="1"/>
                  </a:moveTo>
                  <a:cubicBezTo>
                    <a:pt x="58" y="1"/>
                    <a:pt x="0" y="59"/>
                    <a:pt x="0" y="116"/>
                  </a:cubicBezTo>
                  <a:lnTo>
                    <a:pt x="0" y="1199"/>
                  </a:lnTo>
                  <a:lnTo>
                    <a:pt x="246" y="1199"/>
                  </a:lnTo>
                  <a:lnTo>
                    <a:pt x="246" y="116"/>
                  </a:lnTo>
                  <a:cubicBezTo>
                    <a:pt x="246" y="59"/>
                    <a:pt x="188" y="1"/>
                    <a:pt x="130" y="1"/>
                  </a:cubicBezTo>
                  <a:close/>
                </a:path>
              </a:pathLst>
            </a:custGeom>
            <a:solidFill>
              <a:srgbClr val="91A8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2" name="Google Shape;3502;p82"/>
            <p:cNvSpPr/>
            <p:nvPr/>
          </p:nvSpPr>
          <p:spPr>
            <a:xfrm>
              <a:off x="2586288" y="3485475"/>
              <a:ext cx="50333" cy="56415"/>
            </a:xfrm>
            <a:custGeom>
              <a:rect b="b" l="l" r="r" t="t"/>
              <a:pathLst>
                <a:path extrusionOk="0" h="2152" w="1920">
                  <a:moveTo>
                    <a:pt x="722" y="0"/>
                  </a:moveTo>
                  <a:cubicBezTo>
                    <a:pt x="332" y="0"/>
                    <a:pt x="0" y="318"/>
                    <a:pt x="0" y="722"/>
                  </a:cubicBezTo>
                  <a:lnTo>
                    <a:pt x="0" y="1199"/>
                  </a:lnTo>
                  <a:cubicBezTo>
                    <a:pt x="0" y="1718"/>
                    <a:pt x="433" y="2151"/>
                    <a:pt x="967" y="2151"/>
                  </a:cubicBezTo>
                  <a:cubicBezTo>
                    <a:pt x="1487" y="2151"/>
                    <a:pt x="1920" y="1718"/>
                    <a:pt x="1920" y="1199"/>
                  </a:cubicBezTo>
                  <a:lnTo>
                    <a:pt x="1920" y="722"/>
                  </a:lnTo>
                  <a:cubicBezTo>
                    <a:pt x="1920" y="318"/>
                    <a:pt x="1602" y="0"/>
                    <a:pt x="1198" y="0"/>
                  </a:cubicBezTo>
                  <a:close/>
                </a:path>
              </a:pathLst>
            </a:custGeom>
            <a:solidFill>
              <a:srgbClr val="BCC9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3" name="Google Shape;3503;p82"/>
            <p:cNvSpPr/>
            <p:nvPr/>
          </p:nvSpPr>
          <p:spPr>
            <a:xfrm>
              <a:off x="2586288" y="3485475"/>
              <a:ext cx="34447" cy="56441"/>
            </a:xfrm>
            <a:custGeom>
              <a:rect b="b" l="l" r="r" t="t"/>
              <a:pathLst>
                <a:path extrusionOk="0" h="2153" w="1314">
                  <a:moveTo>
                    <a:pt x="722" y="0"/>
                  </a:moveTo>
                  <a:cubicBezTo>
                    <a:pt x="318" y="0"/>
                    <a:pt x="0" y="318"/>
                    <a:pt x="0" y="722"/>
                  </a:cubicBezTo>
                  <a:lnTo>
                    <a:pt x="0" y="1199"/>
                  </a:lnTo>
                  <a:cubicBezTo>
                    <a:pt x="0" y="1746"/>
                    <a:pt x="442" y="2152"/>
                    <a:pt x="946" y="2152"/>
                  </a:cubicBezTo>
                  <a:cubicBezTo>
                    <a:pt x="1067" y="2152"/>
                    <a:pt x="1191" y="2129"/>
                    <a:pt x="1314" y="2079"/>
                  </a:cubicBezTo>
                  <a:cubicBezTo>
                    <a:pt x="953" y="1935"/>
                    <a:pt x="722" y="1574"/>
                    <a:pt x="722" y="1199"/>
                  </a:cubicBezTo>
                  <a:lnTo>
                    <a:pt x="722" y="708"/>
                  </a:lnTo>
                  <a:cubicBezTo>
                    <a:pt x="722" y="361"/>
                    <a:pt x="982" y="73"/>
                    <a:pt x="1314" y="15"/>
                  </a:cubicBezTo>
                  <a:cubicBezTo>
                    <a:pt x="1285" y="0"/>
                    <a:pt x="1241" y="0"/>
                    <a:pt x="1198" y="0"/>
                  </a:cubicBezTo>
                  <a:close/>
                </a:path>
              </a:pathLst>
            </a:custGeom>
            <a:solidFill>
              <a:srgbClr val="AABB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4" name="Google Shape;3504;p82"/>
            <p:cNvSpPr/>
            <p:nvPr/>
          </p:nvSpPr>
          <p:spPr>
            <a:xfrm>
              <a:off x="2586288" y="3485082"/>
              <a:ext cx="50333" cy="25429"/>
            </a:xfrm>
            <a:custGeom>
              <a:rect b="b" l="l" r="r" t="t"/>
              <a:pathLst>
                <a:path extrusionOk="0" h="970" w="1920">
                  <a:moveTo>
                    <a:pt x="722" y="1"/>
                  </a:moveTo>
                  <a:cubicBezTo>
                    <a:pt x="318" y="1"/>
                    <a:pt x="0" y="319"/>
                    <a:pt x="0" y="723"/>
                  </a:cubicBezTo>
                  <a:lnTo>
                    <a:pt x="0" y="737"/>
                  </a:lnTo>
                  <a:cubicBezTo>
                    <a:pt x="576" y="884"/>
                    <a:pt x="1177" y="970"/>
                    <a:pt x="1779" y="970"/>
                  </a:cubicBezTo>
                  <a:cubicBezTo>
                    <a:pt x="1826" y="970"/>
                    <a:pt x="1873" y="969"/>
                    <a:pt x="1920" y="968"/>
                  </a:cubicBezTo>
                  <a:lnTo>
                    <a:pt x="1920" y="723"/>
                  </a:lnTo>
                  <a:cubicBezTo>
                    <a:pt x="1920" y="319"/>
                    <a:pt x="1588" y="1"/>
                    <a:pt x="1198" y="1"/>
                  </a:cubicBezTo>
                  <a:close/>
                </a:path>
              </a:pathLst>
            </a:custGeom>
            <a:solidFill>
              <a:srgbClr val="5C72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5" name="Google Shape;3505;p82"/>
            <p:cNvSpPr/>
            <p:nvPr/>
          </p:nvSpPr>
          <p:spPr>
            <a:xfrm>
              <a:off x="2586288" y="3485475"/>
              <a:ext cx="34447" cy="23095"/>
            </a:xfrm>
            <a:custGeom>
              <a:rect b="b" l="l" r="r" t="t"/>
              <a:pathLst>
                <a:path extrusionOk="0" h="881" w="1314">
                  <a:moveTo>
                    <a:pt x="722" y="0"/>
                  </a:moveTo>
                  <a:cubicBezTo>
                    <a:pt x="318" y="0"/>
                    <a:pt x="0" y="318"/>
                    <a:pt x="0" y="722"/>
                  </a:cubicBezTo>
                  <a:cubicBezTo>
                    <a:pt x="231" y="794"/>
                    <a:pt x="476" y="838"/>
                    <a:pt x="722" y="881"/>
                  </a:cubicBezTo>
                  <a:lnTo>
                    <a:pt x="722" y="722"/>
                  </a:lnTo>
                  <a:cubicBezTo>
                    <a:pt x="722" y="361"/>
                    <a:pt x="982" y="73"/>
                    <a:pt x="1314" y="15"/>
                  </a:cubicBezTo>
                  <a:cubicBezTo>
                    <a:pt x="1285" y="0"/>
                    <a:pt x="1241" y="0"/>
                    <a:pt x="1198" y="0"/>
                  </a:cubicBezTo>
                  <a:close/>
                </a:path>
              </a:pathLst>
            </a:custGeom>
            <a:solidFill>
              <a:srgbClr val="667A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06" name="Google Shape;3506;p82"/>
          <p:cNvGrpSpPr/>
          <p:nvPr/>
        </p:nvGrpSpPr>
        <p:grpSpPr>
          <a:xfrm>
            <a:off x="2747484" y="3359460"/>
            <a:ext cx="377706" cy="352330"/>
            <a:chOff x="2747484" y="3359460"/>
            <a:chExt cx="377706" cy="352330"/>
          </a:xfrm>
        </p:grpSpPr>
        <p:sp>
          <p:nvSpPr>
            <p:cNvPr id="3507" name="Google Shape;3507;p82"/>
            <p:cNvSpPr/>
            <p:nvPr/>
          </p:nvSpPr>
          <p:spPr>
            <a:xfrm>
              <a:off x="2806520" y="3611858"/>
              <a:ext cx="46951" cy="46951"/>
            </a:xfrm>
            <a:custGeom>
              <a:rect b="b" l="l" r="r" t="t"/>
              <a:pathLst>
                <a:path extrusionOk="0" h="1791" w="1791">
                  <a:moveTo>
                    <a:pt x="231" y="1"/>
                  </a:moveTo>
                  <a:cubicBezTo>
                    <a:pt x="101" y="1"/>
                    <a:pt x="0" y="102"/>
                    <a:pt x="0" y="217"/>
                  </a:cubicBezTo>
                  <a:lnTo>
                    <a:pt x="0" y="1574"/>
                  </a:lnTo>
                  <a:cubicBezTo>
                    <a:pt x="0" y="1690"/>
                    <a:pt x="101" y="1791"/>
                    <a:pt x="231" y="1791"/>
                  </a:cubicBezTo>
                  <a:lnTo>
                    <a:pt x="1574" y="1791"/>
                  </a:lnTo>
                  <a:cubicBezTo>
                    <a:pt x="1689" y="1791"/>
                    <a:pt x="1790" y="1690"/>
                    <a:pt x="1790" y="1574"/>
                  </a:cubicBezTo>
                  <a:lnTo>
                    <a:pt x="1790" y="217"/>
                  </a:lnTo>
                  <a:cubicBezTo>
                    <a:pt x="1790" y="102"/>
                    <a:pt x="1689" y="1"/>
                    <a:pt x="1559" y="1"/>
                  </a:cubicBezTo>
                  <a:close/>
                </a:path>
              </a:pathLst>
            </a:custGeom>
            <a:solidFill>
              <a:srgbClr val="AEBE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8" name="Google Shape;3508;p82"/>
            <p:cNvSpPr/>
            <p:nvPr/>
          </p:nvSpPr>
          <p:spPr>
            <a:xfrm>
              <a:off x="2960533" y="3488490"/>
              <a:ext cx="110155" cy="94086"/>
            </a:xfrm>
            <a:custGeom>
              <a:rect b="b" l="l" r="r" t="t"/>
              <a:pathLst>
                <a:path extrusionOk="0" h="3589" w="4202">
                  <a:moveTo>
                    <a:pt x="2397" y="1"/>
                  </a:moveTo>
                  <a:cubicBezTo>
                    <a:pt x="809" y="1"/>
                    <a:pt x="1" y="1935"/>
                    <a:pt x="1141" y="3061"/>
                  </a:cubicBezTo>
                  <a:cubicBezTo>
                    <a:pt x="1505" y="3425"/>
                    <a:pt x="1954" y="3589"/>
                    <a:pt x="2395" y="3589"/>
                  </a:cubicBezTo>
                  <a:cubicBezTo>
                    <a:pt x="3316" y="3589"/>
                    <a:pt x="4201" y="2875"/>
                    <a:pt x="4201" y="1791"/>
                  </a:cubicBezTo>
                  <a:cubicBezTo>
                    <a:pt x="4187" y="809"/>
                    <a:pt x="3393" y="1"/>
                    <a:pt x="2397" y="1"/>
                  </a:cubicBezTo>
                  <a:close/>
                </a:path>
              </a:pathLst>
            </a:custGeom>
            <a:solidFill>
              <a:srgbClr val="8699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9" name="Google Shape;3509;p82"/>
            <p:cNvSpPr/>
            <p:nvPr/>
          </p:nvSpPr>
          <p:spPr>
            <a:xfrm>
              <a:off x="2971884" y="3526712"/>
              <a:ext cx="103340" cy="56048"/>
            </a:xfrm>
            <a:custGeom>
              <a:rect b="b" l="l" r="r" t="t"/>
              <a:pathLst>
                <a:path extrusionOk="0" h="2138" w="3942">
                  <a:moveTo>
                    <a:pt x="217" y="1"/>
                  </a:moveTo>
                  <a:lnTo>
                    <a:pt x="217" y="1"/>
                  </a:lnTo>
                  <a:cubicBezTo>
                    <a:pt x="1" y="1098"/>
                    <a:pt x="838" y="2137"/>
                    <a:pt x="1964" y="2137"/>
                  </a:cubicBezTo>
                  <a:cubicBezTo>
                    <a:pt x="3090" y="2137"/>
                    <a:pt x="3942" y="1098"/>
                    <a:pt x="3725" y="1"/>
                  </a:cubicBezTo>
                  <a:lnTo>
                    <a:pt x="3725" y="1"/>
                  </a:lnTo>
                  <a:cubicBezTo>
                    <a:pt x="3566" y="838"/>
                    <a:pt x="2830" y="1459"/>
                    <a:pt x="1964" y="1459"/>
                  </a:cubicBezTo>
                  <a:cubicBezTo>
                    <a:pt x="1112" y="1459"/>
                    <a:pt x="376" y="838"/>
                    <a:pt x="217" y="1"/>
                  </a:cubicBezTo>
                  <a:close/>
                </a:path>
              </a:pathLst>
            </a:custGeom>
            <a:solidFill>
              <a:srgbClr val="B1C0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0" name="Google Shape;3510;p82"/>
            <p:cNvSpPr/>
            <p:nvPr/>
          </p:nvSpPr>
          <p:spPr>
            <a:xfrm>
              <a:off x="2835645" y="3382817"/>
              <a:ext cx="158601" cy="305457"/>
            </a:xfrm>
            <a:custGeom>
              <a:rect b="b" l="l" r="r" t="t"/>
              <a:pathLst>
                <a:path extrusionOk="0" h="11652" w="6050">
                  <a:moveTo>
                    <a:pt x="5833" y="1"/>
                  </a:moveTo>
                  <a:cubicBezTo>
                    <a:pt x="5755" y="1"/>
                    <a:pt x="5667" y="35"/>
                    <a:pt x="5631" y="120"/>
                  </a:cubicBezTo>
                  <a:cubicBezTo>
                    <a:pt x="5198" y="798"/>
                    <a:pt x="4693" y="1419"/>
                    <a:pt x="4115" y="1982"/>
                  </a:cubicBezTo>
                  <a:cubicBezTo>
                    <a:pt x="3263" y="2805"/>
                    <a:pt x="1878" y="3801"/>
                    <a:pt x="232" y="3801"/>
                  </a:cubicBezTo>
                  <a:cubicBezTo>
                    <a:pt x="102" y="3801"/>
                    <a:pt x="1" y="3902"/>
                    <a:pt x="1" y="4032"/>
                  </a:cubicBezTo>
                  <a:lnTo>
                    <a:pt x="1" y="7612"/>
                  </a:lnTo>
                  <a:cubicBezTo>
                    <a:pt x="1" y="7742"/>
                    <a:pt x="102" y="7843"/>
                    <a:pt x="232" y="7843"/>
                  </a:cubicBezTo>
                  <a:cubicBezTo>
                    <a:pt x="1878" y="7843"/>
                    <a:pt x="3263" y="8839"/>
                    <a:pt x="4115" y="9676"/>
                  </a:cubicBezTo>
                  <a:cubicBezTo>
                    <a:pt x="4693" y="10225"/>
                    <a:pt x="5198" y="10860"/>
                    <a:pt x="5631" y="11538"/>
                  </a:cubicBezTo>
                  <a:cubicBezTo>
                    <a:pt x="5676" y="11617"/>
                    <a:pt x="5749" y="11652"/>
                    <a:pt x="5821" y="11652"/>
                  </a:cubicBezTo>
                  <a:cubicBezTo>
                    <a:pt x="5936" y="11652"/>
                    <a:pt x="6049" y="11564"/>
                    <a:pt x="6049" y="11423"/>
                  </a:cubicBezTo>
                  <a:lnTo>
                    <a:pt x="6049" y="235"/>
                  </a:lnTo>
                  <a:cubicBezTo>
                    <a:pt x="6049" y="134"/>
                    <a:pt x="5977" y="33"/>
                    <a:pt x="5876" y="4"/>
                  </a:cubicBezTo>
                  <a:cubicBezTo>
                    <a:pt x="5863" y="2"/>
                    <a:pt x="5848" y="1"/>
                    <a:pt x="5833" y="1"/>
                  </a:cubicBezTo>
                  <a:close/>
                </a:path>
              </a:pathLst>
            </a:custGeom>
            <a:solidFill>
              <a:srgbClr val="F6F7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1" name="Google Shape;3511;p82"/>
            <p:cNvSpPr/>
            <p:nvPr/>
          </p:nvSpPr>
          <p:spPr>
            <a:xfrm>
              <a:off x="2835645" y="3564933"/>
              <a:ext cx="158601" cy="123342"/>
            </a:xfrm>
            <a:custGeom>
              <a:rect b="b" l="l" r="r" t="t"/>
              <a:pathLst>
                <a:path extrusionOk="0" h="4705" w="6050">
                  <a:moveTo>
                    <a:pt x="1" y="1"/>
                  </a:moveTo>
                  <a:lnTo>
                    <a:pt x="1" y="665"/>
                  </a:lnTo>
                  <a:cubicBezTo>
                    <a:pt x="1" y="795"/>
                    <a:pt x="102" y="896"/>
                    <a:pt x="232" y="896"/>
                  </a:cubicBezTo>
                  <a:cubicBezTo>
                    <a:pt x="1878" y="896"/>
                    <a:pt x="3263" y="1892"/>
                    <a:pt x="4115" y="2729"/>
                  </a:cubicBezTo>
                  <a:cubicBezTo>
                    <a:pt x="4693" y="3278"/>
                    <a:pt x="5198" y="3913"/>
                    <a:pt x="5631" y="4591"/>
                  </a:cubicBezTo>
                  <a:cubicBezTo>
                    <a:pt x="5676" y="4670"/>
                    <a:pt x="5749" y="4705"/>
                    <a:pt x="5821" y="4705"/>
                  </a:cubicBezTo>
                  <a:cubicBezTo>
                    <a:pt x="5936" y="4705"/>
                    <a:pt x="6049" y="4617"/>
                    <a:pt x="6049" y="4476"/>
                  </a:cubicBezTo>
                  <a:lnTo>
                    <a:pt x="6049" y="3364"/>
                  </a:lnTo>
                  <a:cubicBezTo>
                    <a:pt x="6049" y="3451"/>
                    <a:pt x="5992" y="3537"/>
                    <a:pt x="5891" y="3566"/>
                  </a:cubicBezTo>
                  <a:cubicBezTo>
                    <a:pt x="5864" y="3578"/>
                    <a:pt x="5838" y="3583"/>
                    <a:pt x="5812" y="3583"/>
                  </a:cubicBezTo>
                  <a:cubicBezTo>
                    <a:pt x="5740" y="3583"/>
                    <a:pt x="5673" y="3540"/>
                    <a:pt x="5631" y="3465"/>
                  </a:cubicBezTo>
                  <a:cubicBezTo>
                    <a:pt x="5631" y="3465"/>
                    <a:pt x="5068" y="2974"/>
                    <a:pt x="4115" y="2051"/>
                  </a:cubicBezTo>
                  <a:cubicBezTo>
                    <a:pt x="3263" y="1213"/>
                    <a:pt x="1878" y="217"/>
                    <a:pt x="232" y="217"/>
                  </a:cubicBezTo>
                  <a:cubicBezTo>
                    <a:pt x="102" y="217"/>
                    <a:pt x="1" y="116"/>
                    <a:pt x="1" y="1"/>
                  </a:cubicBezTo>
                  <a:close/>
                </a:path>
              </a:pathLst>
            </a:custGeom>
            <a:solidFill>
              <a:srgbClr val="F2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2" name="Google Shape;3512;p82"/>
            <p:cNvSpPr/>
            <p:nvPr/>
          </p:nvSpPr>
          <p:spPr>
            <a:xfrm>
              <a:off x="2982475" y="3359460"/>
              <a:ext cx="46951" cy="352330"/>
            </a:xfrm>
            <a:custGeom>
              <a:rect b="b" l="l" r="r" t="t"/>
              <a:pathLst>
                <a:path extrusionOk="0" h="13440" w="1791">
                  <a:moveTo>
                    <a:pt x="217" y="0"/>
                  </a:moveTo>
                  <a:cubicBezTo>
                    <a:pt x="102" y="0"/>
                    <a:pt x="1" y="101"/>
                    <a:pt x="1" y="217"/>
                  </a:cubicBezTo>
                  <a:lnTo>
                    <a:pt x="1" y="13209"/>
                  </a:lnTo>
                  <a:cubicBezTo>
                    <a:pt x="1" y="13339"/>
                    <a:pt x="102" y="13440"/>
                    <a:pt x="217" y="13440"/>
                  </a:cubicBezTo>
                  <a:lnTo>
                    <a:pt x="1560" y="13440"/>
                  </a:lnTo>
                  <a:cubicBezTo>
                    <a:pt x="1690" y="13440"/>
                    <a:pt x="1791" y="13339"/>
                    <a:pt x="1791" y="13209"/>
                  </a:cubicBezTo>
                  <a:lnTo>
                    <a:pt x="1791" y="217"/>
                  </a:lnTo>
                  <a:cubicBezTo>
                    <a:pt x="1791" y="101"/>
                    <a:pt x="1690" y="0"/>
                    <a:pt x="1560" y="0"/>
                  </a:cubicBezTo>
                  <a:close/>
                </a:path>
              </a:pathLst>
            </a:custGeom>
            <a:solidFill>
              <a:srgbClr val="7E93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3" name="Google Shape;3513;p82"/>
            <p:cNvSpPr/>
            <p:nvPr/>
          </p:nvSpPr>
          <p:spPr>
            <a:xfrm>
              <a:off x="2982475" y="3682245"/>
              <a:ext cx="46951" cy="29544"/>
            </a:xfrm>
            <a:custGeom>
              <a:rect b="b" l="l" r="r" t="t"/>
              <a:pathLst>
                <a:path extrusionOk="0" h="1127" w="1791">
                  <a:moveTo>
                    <a:pt x="1" y="1"/>
                  </a:moveTo>
                  <a:lnTo>
                    <a:pt x="1" y="910"/>
                  </a:lnTo>
                  <a:cubicBezTo>
                    <a:pt x="1" y="1026"/>
                    <a:pt x="102" y="1127"/>
                    <a:pt x="217" y="1127"/>
                  </a:cubicBezTo>
                  <a:lnTo>
                    <a:pt x="1560" y="1127"/>
                  </a:lnTo>
                  <a:cubicBezTo>
                    <a:pt x="1690" y="1127"/>
                    <a:pt x="1791" y="1026"/>
                    <a:pt x="1791" y="910"/>
                  </a:cubicBezTo>
                  <a:lnTo>
                    <a:pt x="1791" y="1"/>
                  </a:lnTo>
                  <a:cubicBezTo>
                    <a:pt x="1791" y="131"/>
                    <a:pt x="1690" y="232"/>
                    <a:pt x="1560" y="232"/>
                  </a:cubicBezTo>
                  <a:lnTo>
                    <a:pt x="217" y="232"/>
                  </a:lnTo>
                  <a:cubicBezTo>
                    <a:pt x="102" y="232"/>
                    <a:pt x="1" y="131"/>
                    <a:pt x="1" y="1"/>
                  </a:cubicBezTo>
                  <a:close/>
                </a:path>
              </a:pathLst>
            </a:custGeom>
            <a:solidFill>
              <a:srgbClr val="D5DE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4" name="Google Shape;3514;p82"/>
            <p:cNvSpPr/>
            <p:nvPr/>
          </p:nvSpPr>
          <p:spPr>
            <a:xfrm>
              <a:off x="2747851" y="3482828"/>
              <a:ext cx="46951" cy="105594"/>
            </a:xfrm>
            <a:custGeom>
              <a:rect b="b" l="l" r="r" t="t"/>
              <a:pathLst>
                <a:path extrusionOk="0" h="4028" w="1791">
                  <a:moveTo>
                    <a:pt x="1112" y="0"/>
                  </a:moveTo>
                  <a:cubicBezTo>
                    <a:pt x="492" y="0"/>
                    <a:pt x="1" y="491"/>
                    <a:pt x="1" y="1112"/>
                  </a:cubicBezTo>
                  <a:lnTo>
                    <a:pt x="1" y="2902"/>
                  </a:lnTo>
                  <a:cubicBezTo>
                    <a:pt x="1" y="3523"/>
                    <a:pt x="492" y="4028"/>
                    <a:pt x="1112" y="4028"/>
                  </a:cubicBezTo>
                  <a:lnTo>
                    <a:pt x="1560" y="4028"/>
                  </a:lnTo>
                  <a:cubicBezTo>
                    <a:pt x="1690" y="4028"/>
                    <a:pt x="1791" y="3927"/>
                    <a:pt x="1791" y="3797"/>
                  </a:cubicBezTo>
                  <a:lnTo>
                    <a:pt x="1791" y="217"/>
                  </a:lnTo>
                  <a:cubicBezTo>
                    <a:pt x="1791" y="101"/>
                    <a:pt x="1690" y="0"/>
                    <a:pt x="1560" y="0"/>
                  </a:cubicBezTo>
                  <a:close/>
                </a:path>
              </a:pathLst>
            </a:custGeom>
            <a:solidFill>
              <a:srgbClr val="AEBE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5" name="Google Shape;3515;p82"/>
            <p:cNvSpPr/>
            <p:nvPr/>
          </p:nvSpPr>
          <p:spPr>
            <a:xfrm>
              <a:off x="2747484" y="3488123"/>
              <a:ext cx="47318" cy="100299"/>
            </a:xfrm>
            <a:custGeom>
              <a:rect b="b" l="l" r="r" t="t"/>
              <a:pathLst>
                <a:path extrusionOk="0" h="3826" w="1805">
                  <a:moveTo>
                    <a:pt x="477" y="0"/>
                  </a:moveTo>
                  <a:lnTo>
                    <a:pt x="477" y="0"/>
                  </a:lnTo>
                  <a:cubicBezTo>
                    <a:pt x="188" y="203"/>
                    <a:pt x="1" y="549"/>
                    <a:pt x="1" y="910"/>
                  </a:cubicBezTo>
                  <a:lnTo>
                    <a:pt x="1" y="2700"/>
                  </a:lnTo>
                  <a:cubicBezTo>
                    <a:pt x="1" y="3321"/>
                    <a:pt x="506" y="3826"/>
                    <a:pt x="1126" y="3826"/>
                  </a:cubicBezTo>
                  <a:lnTo>
                    <a:pt x="1574" y="3826"/>
                  </a:lnTo>
                  <a:cubicBezTo>
                    <a:pt x="1704" y="3826"/>
                    <a:pt x="1805" y="3725"/>
                    <a:pt x="1805" y="3595"/>
                  </a:cubicBezTo>
                  <a:lnTo>
                    <a:pt x="1805" y="3147"/>
                  </a:lnTo>
                  <a:lnTo>
                    <a:pt x="1126" y="3147"/>
                  </a:lnTo>
                  <a:cubicBezTo>
                    <a:pt x="751" y="3147"/>
                    <a:pt x="448" y="2844"/>
                    <a:pt x="448" y="2483"/>
                  </a:cubicBezTo>
                  <a:lnTo>
                    <a:pt x="448" y="246"/>
                  </a:lnTo>
                  <a:cubicBezTo>
                    <a:pt x="448" y="159"/>
                    <a:pt x="462" y="73"/>
                    <a:pt x="477" y="0"/>
                  </a:cubicBezTo>
                  <a:close/>
                </a:path>
              </a:pathLst>
            </a:custGeom>
            <a:solidFill>
              <a:srgbClr val="95A6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6" name="Google Shape;3516;p82"/>
            <p:cNvSpPr/>
            <p:nvPr/>
          </p:nvSpPr>
          <p:spPr>
            <a:xfrm>
              <a:off x="2788720" y="3482828"/>
              <a:ext cx="58695" cy="105594"/>
            </a:xfrm>
            <a:custGeom>
              <a:rect b="b" l="l" r="r" t="t"/>
              <a:pathLst>
                <a:path extrusionOk="0" h="4028" w="2239">
                  <a:moveTo>
                    <a:pt x="1" y="0"/>
                  </a:moveTo>
                  <a:lnTo>
                    <a:pt x="1" y="4028"/>
                  </a:lnTo>
                  <a:lnTo>
                    <a:pt x="2238" y="4028"/>
                  </a:lnTo>
                  <a:lnTo>
                    <a:pt x="2238" y="0"/>
                  </a:lnTo>
                  <a:close/>
                </a:path>
              </a:pathLst>
            </a:custGeom>
            <a:solidFill>
              <a:srgbClr val="7E93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7" name="Google Shape;3517;p82"/>
            <p:cNvSpPr/>
            <p:nvPr/>
          </p:nvSpPr>
          <p:spPr>
            <a:xfrm>
              <a:off x="2788720" y="3570622"/>
              <a:ext cx="58695" cy="17800"/>
            </a:xfrm>
            <a:custGeom>
              <a:rect b="b" l="l" r="r" t="t"/>
              <a:pathLst>
                <a:path extrusionOk="0" h="679" w="2239">
                  <a:moveTo>
                    <a:pt x="1" y="0"/>
                  </a:moveTo>
                  <a:lnTo>
                    <a:pt x="1" y="679"/>
                  </a:lnTo>
                  <a:lnTo>
                    <a:pt x="2238" y="679"/>
                  </a:lnTo>
                  <a:lnTo>
                    <a:pt x="2238" y="0"/>
                  </a:lnTo>
                  <a:close/>
                </a:path>
              </a:pathLst>
            </a:custGeom>
            <a:solidFill>
              <a:srgbClr val="D5DE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8" name="Google Shape;3518;p82"/>
            <p:cNvSpPr/>
            <p:nvPr/>
          </p:nvSpPr>
          <p:spPr>
            <a:xfrm>
              <a:off x="2788720" y="3588396"/>
              <a:ext cx="59062" cy="93876"/>
            </a:xfrm>
            <a:custGeom>
              <a:rect b="b" l="l" r="r" t="t"/>
              <a:pathLst>
                <a:path extrusionOk="0" h="3581" w="2253">
                  <a:moveTo>
                    <a:pt x="1" y="1"/>
                  </a:moveTo>
                  <a:lnTo>
                    <a:pt x="1" y="3364"/>
                  </a:lnTo>
                  <a:cubicBezTo>
                    <a:pt x="1" y="3480"/>
                    <a:pt x="102" y="3581"/>
                    <a:pt x="232" y="3581"/>
                  </a:cubicBezTo>
                  <a:lnTo>
                    <a:pt x="1127" y="3581"/>
                  </a:lnTo>
                  <a:cubicBezTo>
                    <a:pt x="1228" y="3581"/>
                    <a:pt x="1315" y="3509"/>
                    <a:pt x="1343" y="3422"/>
                  </a:cubicBezTo>
                  <a:lnTo>
                    <a:pt x="2253" y="1"/>
                  </a:lnTo>
                  <a:close/>
                </a:path>
              </a:pathLst>
            </a:custGeom>
            <a:solidFill>
              <a:srgbClr val="7A8F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9" name="Google Shape;3519;p82"/>
            <p:cNvSpPr/>
            <p:nvPr/>
          </p:nvSpPr>
          <p:spPr>
            <a:xfrm>
              <a:off x="3091844" y="3529753"/>
              <a:ext cx="33345" cy="11744"/>
            </a:xfrm>
            <a:custGeom>
              <a:rect b="b" l="l" r="r" t="t"/>
              <a:pathLst>
                <a:path extrusionOk="0" h="448" w="1272">
                  <a:moveTo>
                    <a:pt x="304" y="0"/>
                  </a:moveTo>
                  <a:cubicBezTo>
                    <a:pt x="1" y="0"/>
                    <a:pt x="1" y="448"/>
                    <a:pt x="304" y="448"/>
                  </a:cubicBezTo>
                  <a:lnTo>
                    <a:pt x="982" y="448"/>
                  </a:lnTo>
                  <a:cubicBezTo>
                    <a:pt x="1271" y="448"/>
                    <a:pt x="1271" y="0"/>
                    <a:pt x="982" y="0"/>
                  </a:cubicBezTo>
                  <a:close/>
                </a:path>
              </a:pathLst>
            </a:custGeom>
            <a:solidFill>
              <a:srgbClr val="9DAC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0" name="Google Shape;3520;p82"/>
            <p:cNvSpPr/>
            <p:nvPr/>
          </p:nvSpPr>
          <p:spPr>
            <a:xfrm>
              <a:off x="3069535" y="3463140"/>
              <a:ext cx="28574" cy="24249"/>
            </a:xfrm>
            <a:custGeom>
              <a:rect b="b" l="l" r="r" t="t"/>
              <a:pathLst>
                <a:path extrusionOk="0" h="925" w="1090">
                  <a:moveTo>
                    <a:pt x="768" y="0"/>
                  </a:moveTo>
                  <a:cubicBezTo>
                    <a:pt x="714" y="0"/>
                    <a:pt x="657" y="22"/>
                    <a:pt x="606" y="73"/>
                  </a:cubicBezTo>
                  <a:lnTo>
                    <a:pt x="144" y="549"/>
                  </a:lnTo>
                  <a:cubicBezTo>
                    <a:pt x="0" y="679"/>
                    <a:pt x="101" y="925"/>
                    <a:pt x="303" y="925"/>
                  </a:cubicBezTo>
                  <a:cubicBezTo>
                    <a:pt x="361" y="925"/>
                    <a:pt x="419" y="910"/>
                    <a:pt x="462" y="867"/>
                  </a:cubicBezTo>
                  <a:lnTo>
                    <a:pt x="924" y="390"/>
                  </a:lnTo>
                  <a:cubicBezTo>
                    <a:pt x="1089" y="225"/>
                    <a:pt x="943" y="0"/>
                    <a:pt x="768" y="0"/>
                  </a:cubicBezTo>
                  <a:close/>
                </a:path>
              </a:pathLst>
            </a:custGeom>
            <a:solidFill>
              <a:srgbClr val="9DAC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1" name="Google Shape;3521;p82"/>
            <p:cNvSpPr/>
            <p:nvPr/>
          </p:nvSpPr>
          <p:spPr>
            <a:xfrm>
              <a:off x="3068958" y="3583467"/>
              <a:ext cx="28601" cy="24249"/>
            </a:xfrm>
            <a:custGeom>
              <a:rect b="b" l="l" r="r" t="t"/>
              <a:pathLst>
                <a:path extrusionOk="0" h="925" w="1091">
                  <a:moveTo>
                    <a:pt x="322" y="1"/>
                  </a:moveTo>
                  <a:cubicBezTo>
                    <a:pt x="147" y="1"/>
                    <a:pt x="1" y="225"/>
                    <a:pt x="166" y="391"/>
                  </a:cubicBezTo>
                  <a:lnTo>
                    <a:pt x="643" y="867"/>
                  </a:lnTo>
                  <a:cubicBezTo>
                    <a:pt x="686" y="911"/>
                    <a:pt x="744" y="925"/>
                    <a:pt x="802" y="925"/>
                  </a:cubicBezTo>
                  <a:cubicBezTo>
                    <a:pt x="1004" y="925"/>
                    <a:pt x="1090" y="694"/>
                    <a:pt x="960" y="550"/>
                  </a:cubicBezTo>
                  <a:lnTo>
                    <a:pt x="484" y="73"/>
                  </a:lnTo>
                  <a:cubicBezTo>
                    <a:pt x="433" y="22"/>
                    <a:pt x="376" y="1"/>
                    <a:pt x="322" y="1"/>
                  </a:cubicBezTo>
                  <a:close/>
                </a:path>
              </a:pathLst>
            </a:custGeom>
            <a:solidFill>
              <a:srgbClr val="9DAC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22" name="Google Shape;3522;p82"/>
          <p:cNvGrpSpPr/>
          <p:nvPr/>
        </p:nvGrpSpPr>
        <p:grpSpPr>
          <a:xfrm>
            <a:off x="3696205" y="3371938"/>
            <a:ext cx="375792" cy="327373"/>
            <a:chOff x="3696205" y="3371938"/>
            <a:chExt cx="375792" cy="327373"/>
          </a:xfrm>
        </p:grpSpPr>
        <p:sp>
          <p:nvSpPr>
            <p:cNvPr id="3523" name="Google Shape;3523;p82"/>
            <p:cNvSpPr/>
            <p:nvPr/>
          </p:nvSpPr>
          <p:spPr>
            <a:xfrm>
              <a:off x="3696205" y="3456718"/>
              <a:ext cx="375792" cy="242594"/>
            </a:xfrm>
            <a:custGeom>
              <a:rect b="b" l="l" r="r" t="t"/>
              <a:pathLst>
                <a:path extrusionOk="0" h="9254" w="14335">
                  <a:moveTo>
                    <a:pt x="462" y="0"/>
                  </a:moveTo>
                  <a:cubicBezTo>
                    <a:pt x="202" y="0"/>
                    <a:pt x="0" y="202"/>
                    <a:pt x="0" y="462"/>
                  </a:cubicBezTo>
                  <a:lnTo>
                    <a:pt x="0" y="8791"/>
                  </a:lnTo>
                  <a:cubicBezTo>
                    <a:pt x="0" y="9037"/>
                    <a:pt x="202" y="9253"/>
                    <a:pt x="462" y="9253"/>
                  </a:cubicBezTo>
                  <a:lnTo>
                    <a:pt x="13873" y="9253"/>
                  </a:lnTo>
                  <a:cubicBezTo>
                    <a:pt x="14118" y="9253"/>
                    <a:pt x="14335" y="9037"/>
                    <a:pt x="14335" y="8791"/>
                  </a:cubicBezTo>
                  <a:lnTo>
                    <a:pt x="14335" y="462"/>
                  </a:lnTo>
                  <a:cubicBezTo>
                    <a:pt x="14335" y="202"/>
                    <a:pt x="14118" y="0"/>
                    <a:pt x="13873" y="0"/>
                  </a:cubicBezTo>
                  <a:close/>
                </a:path>
              </a:pathLst>
            </a:custGeom>
            <a:solidFill>
              <a:srgbClr val="EFF1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4" name="Google Shape;3524;p82"/>
            <p:cNvSpPr/>
            <p:nvPr/>
          </p:nvSpPr>
          <p:spPr>
            <a:xfrm>
              <a:off x="3696205" y="3456718"/>
              <a:ext cx="375792" cy="18193"/>
            </a:xfrm>
            <a:custGeom>
              <a:rect b="b" l="l" r="r" t="t"/>
              <a:pathLst>
                <a:path extrusionOk="0" h="694" w="14335">
                  <a:moveTo>
                    <a:pt x="462" y="0"/>
                  </a:moveTo>
                  <a:cubicBezTo>
                    <a:pt x="202" y="0"/>
                    <a:pt x="0" y="202"/>
                    <a:pt x="0" y="462"/>
                  </a:cubicBezTo>
                  <a:lnTo>
                    <a:pt x="0" y="693"/>
                  </a:lnTo>
                  <a:lnTo>
                    <a:pt x="14335" y="693"/>
                  </a:lnTo>
                  <a:lnTo>
                    <a:pt x="14335" y="462"/>
                  </a:lnTo>
                  <a:cubicBezTo>
                    <a:pt x="14335" y="202"/>
                    <a:pt x="14118" y="0"/>
                    <a:pt x="13873" y="0"/>
                  </a:cubicBezTo>
                  <a:close/>
                </a:path>
              </a:pathLst>
            </a:custGeom>
            <a:solidFill>
              <a:srgbClr val="E9ED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5" name="Google Shape;3525;p82"/>
            <p:cNvSpPr/>
            <p:nvPr/>
          </p:nvSpPr>
          <p:spPr>
            <a:xfrm>
              <a:off x="3732539" y="3505163"/>
              <a:ext cx="121113" cy="157814"/>
            </a:xfrm>
            <a:custGeom>
              <a:rect b="b" l="l" r="r" t="t"/>
              <a:pathLst>
                <a:path extrusionOk="0" h="6020" w="4620">
                  <a:moveTo>
                    <a:pt x="231" y="0"/>
                  </a:moveTo>
                  <a:cubicBezTo>
                    <a:pt x="101" y="0"/>
                    <a:pt x="0" y="101"/>
                    <a:pt x="0" y="231"/>
                  </a:cubicBezTo>
                  <a:lnTo>
                    <a:pt x="0" y="5789"/>
                  </a:lnTo>
                  <a:cubicBezTo>
                    <a:pt x="0" y="5904"/>
                    <a:pt x="101" y="6020"/>
                    <a:pt x="231" y="6020"/>
                  </a:cubicBezTo>
                  <a:lnTo>
                    <a:pt x="4388" y="6020"/>
                  </a:lnTo>
                  <a:cubicBezTo>
                    <a:pt x="4518" y="6020"/>
                    <a:pt x="4619" y="5919"/>
                    <a:pt x="4619" y="5789"/>
                  </a:cubicBezTo>
                  <a:lnTo>
                    <a:pt x="4619" y="231"/>
                  </a:lnTo>
                  <a:cubicBezTo>
                    <a:pt x="4619" y="101"/>
                    <a:pt x="4518" y="0"/>
                    <a:pt x="4388" y="0"/>
                  </a:cubicBezTo>
                  <a:close/>
                </a:path>
              </a:pathLst>
            </a:custGeom>
            <a:solidFill>
              <a:srgbClr val="ADBD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6" name="Google Shape;3526;p82"/>
            <p:cNvSpPr/>
            <p:nvPr/>
          </p:nvSpPr>
          <p:spPr>
            <a:xfrm>
              <a:off x="3883904" y="3505163"/>
              <a:ext cx="151759" cy="30278"/>
            </a:xfrm>
            <a:custGeom>
              <a:rect b="b" l="l" r="r" t="t"/>
              <a:pathLst>
                <a:path extrusionOk="0" h="1155" w="5789">
                  <a:moveTo>
                    <a:pt x="231" y="0"/>
                  </a:moveTo>
                  <a:cubicBezTo>
                    <a:pt x="101" y="0"/>
                    <a:pt x="0" y="101"/>
                    <a:pt x="0" y="231"/>
                  </a:cubicBezTo>
                  <a:lnTo>
                    <a:pt x="0" y="924"/>
                  </a:lnTo>
                  <a:cubicBezTo>
                    <a:pt x="0" y="1054"/>
                    <a:pt x="101" y="1155"/>
                    <a:pt x="231" y="1155"/>
                  </a:cubicBezTo>
                  <a:lnTo>
                    <a:pt x="5558" y="1155"/>
                  </a:lnTo>
                  <a:cubicBezTo>
                    <a:pt x="5673" y="1155"/>
                    <a:pt x="5789" y="1054"/>
                    <a:pt x="5789" y="924"/>
                  </a:cubicBezTo>
                  <a:lnTo>
                    <a:pt x="5789" y="231"/>
                  </a:lnTo>
                  <a:cubicBezTo>
                    <a:pt x="5789" y="101"/>
                    <a:pt x="5673" y="0"/>
                    <a:pt x="5558" y="0"/>
                  </a:cubicBezTo>
                  <a:close/>
                </a:path>
              </a:pathLst>
            </a:custGeom>
            <a:solidFill>
              <a:srgbClr val="A9BA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7" name="Google Shape;3527;p82"/>
            <p:cNvSpPr/>
            <p:nvPr/>
          </p:nvSpPr>
          <p:spPr>
            <a:xfrm>
              <a:off x="3883904" y="3553582"/>
              <a:ext cx="115451" cy="24249"/>
            </a:xfrm>
            <a:custGeom>
              <a:rect b="b" l="l" r="r" t="t"/>
              <a:pathLst>
                <a:path extrusionOk="0" h="925" w="4404">
                  <a:moveTo>
                    <a:pt x="231" y="1"/>
                  </a:moveTo>
                  <a:cubicBezTo>
                    <a:pt x="101" y="1"/>
                    <a:pt x="0" y="102"/>
                    <a:pt x="0" y="232"/>
                  </a:cubicBezTo>
                  <a:lnTo>
                    <a:pt x="0" y="694"/>
                  </a:lnTo>
                  <a:cubicBezTo>
                    <a:pt x="0" y="824"/>
                    <a:pt x="101" y="925"/>
                    <a:pt x="231" y="925"/>
                  </a:cubicBezTo>
                  <a:lnTo>
                    <a:pt x="4172" y="925"/>
                  </a:lnTo>
                  <a:cubicBezTo>
                    <a:pt x="4288" y="925"/>
                    <a:pt x="4403" y="824"/>
                    <a:pt x="4403" y="694"/>
                  </a:cubicBezTo>
                  <a:lnTo>
                    <a:pt x="4403" y="232"/>
                  </a:lnTo>
                  <a:cubicBezTo>
                    <a:pt x="4403" y="102"/>
                    <a:pt x="4288" y="1"/>
                    <a:pt x="4172" y="1"/>
                  </a:cubicBezTo>
                  <a:close/>
                </a:path>
              </a:pathLst>
            </a:custGeom>
            <a:solidFill>
              <a:srgbClr val="8C9E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8" name="Google Shape;3528;p82"/>
            <p:cNvSpPr/>
            <p:nvPr/>
          </p:nvSpPr>
          <p:spPr>
            <a:xfrm>
              <a:off x="3882017" y="3595972"/>
              <a:ext cx="76836" cy="12138"/>
            </a:xfrm>
            <a:custGeom>
              <a:rect b="b" l="l" r="r" t="t"/>
              <a:pathLst>
                <a:path extrusionOk="0" h="463" w="2931">
                  <a:moveTo>
                    <a:pt x="303" y="0"/>
                  </a:moveTo>
                  <a:cubicBezTo>
                    <a:pt x="0" y="0"/>
                    <a:pt x="0" y="462"/>
                    <a:pt x="303" y="462"/>
                  </a:cubicBezTo>
                  <a:lnTo>
                    <a:pt x="2613" y="462"/>
                  </a:lnTo>
                  <a:cubicBezTo>
                    <a:pt x="2930" y="462"/>
                    <a:pt x="2930" y="0"/>
                    <a:pt x="2613" y="0"/>
                  </a:cubicBezTo>
                  <a:close/>
                </a:path>
              </a:pathLst>
            </a:custGeom>
            <a:solidFill>
              <a:srgbClr val="7288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9" name="Google Shape;3529;p82"/>
            <p:cNvSpPr/>
            <p:nvPr/>
          </p:nvSpPr>
          <p:spPr>
            <a:xfrm>
              <a:off x="3966770" y="3595972"/>
              <a:ext cx="40528" cy="12138"/>
            </a:xfrm>
            <a:custGeom>
              <a:rect b="b" l="l" r="r" t="t"/>
              <a:pathLst>
                <a:path extrusionOk="0" h="463" w="1546">
                  <a:moveTo>
                    <a:pt x="318" y="0"/>
                  </a:moveTo>
                  <a:cubicBezTo>
                    <a:pt x="1" y="0"/>
                    <a:pt x="1" y="462"/>
                    <a:pt x="318" y="462"/>
                  </a:cubicBezTo>
                  <a:lnTo>
                    <a:pt x="1242" y="462"/>
                  </a:lnTo>
                  <a:cubicBezTo>
                    <a:pt x="1545" y="462"/>
                    <a:pt x="1545" y="0"/>
                    <a:pt x="1242" y="0"/>
                  </a:cubicBezTo>
                  <a:close/>
                </a:path>
              </a:pathLst>
            </a:custGeom>
            <a:solidFill>
              <a:srgbClr val="BCC9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0" name="Google Shape;3530;p82"/>
            <p:cNvSpPr/>
            <p:nvPr/>
          </p:nvSpPr>
          <p:spPr>
            <a:xfrm>
              <a:off x="3882017" y="3632306"/>
              <a:ext cx="28391" cy="12138"/>
            </a:xfrm>
            <a:custGeom>
              <a:rect b="b" l="l" r="r" t="t"/>
              <a:pathLst>
                <a:path extrusionOk="0" h="463" w="1083">
                  <a:moveTo>
                    <a:pt x="303" y="0"/>
                  </a:moveTo>
                  <a:cubicBezTo>
                    <a:pt x="0" y="0"/>
                    <a:pt x="0" y="462"/>
                    <a:pt x="303" y="462"/>
                  </a:cubicBezTo>
                  <a:lnTo>
                    <a:pt x="765" y="462"/>
                  </a:lnTo>
                  <a:cubicBezTo>
                    <a:pt x="1083" y="462"/>
                    <a:pt x="1083" y="0"/>
                    <a:pt x="765" y="0"/>
                  </a:cubicBezTo>
                  <a:close/>
                </a:path>
              </a:pathLst>
            </a:custGeom>
            <a:solidFill>
              <a:srgbClr val="7288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1" name="Google Shape;3531;p82"/>
            <p:cNvSpPr/>
            <p:nvPr/>
          </p:nvSpPr>
          <p:spPr>
            <a:xfrm>
              <a:off x="3918324" y="3632306"/>
              <a:ext cx="64751" cy="12138"/>
            </a:xfrm>
            <a:custGeom>
              <a:rect b="b" l="l" r="r" t="t"/>
              <a:pathLst>
                <a:path extrusionOk="0" h="463" w="2470">
                  <a:moveTo>
                    <a:pt x="304" y="0"/>
                  </a:moveTo>
                  <a:cubicBezTo>
                    <a:pt x="1" y="0"/>
                    <a:pt x="1" y="462"/>
                    <a:pt x="304" y="462"/>
                  </a:cubicBezTo>
                  <a:lnTo>
                    <a:pt x="2166" y="462"/>
                  </a:lnTo>
                  <a:cubicBezTo>
                    <a:pt x="2469" y="462"/>
                    <a:pt x="2469" y="0"/>
                    <a:pt x="2166" y="0"/>
                  </a:cubicBezTo>
                  <a:close/>
                </a:path>
              </a:pathLst>
            </a:custGeom>
            <a:solidFill>
              <a:srgbClr val="BCC9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2" name="Google Shape;3532;p82"/>
            <p:cNvSpPr/>
            <p:nvPr/>
          </p:nvSpPr>
          <p:spPr>
            <a:xfrm>
              <a:off x="3882017" y="3656895"/>
              <a:ext cx="28391" cy="12138"/>
            </a:xfrm>
            <a:custGeom>
              <a:rect b="b" l="l" r="r" t="t"/>
              <a:pathLst>
                <a:path extrusionOk="0" h="463" w="1083">
                  <a:moveTo>
                    <a:pt x="303" y="1"/>
                  </a:moveTo>
                  <a:cubicBezTo>
                    <a:pt x="0" y="1"/>
                    <a:pt x="0" y="463"/>
                    <a:pt x="303" y="463"/>
                  </a:cubicBezTo>
                  <a:lnTo>
                    <a:pt x="765" y="463"/>
                  </a:lnTo>
                  <a:cubicBezTo>
                    <a:pt x="1083" y="463"/>
                    <a:pt x="1083" y="1"/>
                    <a:pt x="765" y="1"/>
                  </a:cubicBezTo>
                  <a:close/>
                </a:path>
              </a:pathLst>
            </a:custGeom>
            <a:solidFill>
              <a:srgbClr val="7288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3" name="Google Shape;3533;p82"/>
            <p:cNvSpPr/>
            <p:nvPr/>
          </p:nvSpPr>
          <p:spPr>
            <a:xfrm>
              <a:off x="3918324" y="3656895"/>
              <a:ext cx="64751" cy="12138"/>
            </a:xfrm>
            <a:custGeom>
              <a:rect b="b" l="l" r="r" t="t"/>
              <a:pathLst>
                <a:path extrusionOk="0" h="463" w="2470">
                  <a:moveTo>
                    <a:pt x="304" y="1"/>
                  </a:moveTo>
                  <a:cubicBezTo>
                    <a:pt x="1" y="1"/>
                    <a:pt x="1" y="463"/>
                    <a:pt x="304" y="463"/>
                  </a:cubicBezTo>
                  <a:lnTo>
                    <a:pt x="2166" y="463"/>
                  </a:lnTo>
                  <a:cubicBezTo>
                    <a:pt x="2469" y="463"/>
                    <a:pt x="2469" y="1"/>
                    <a:pt x="2166" y="1"/>
                  </a:cubicBezTo>
                  <a:close/>
                </a:path>
              </a:pathLst>
            </a:custGeom>
            <a:solidFill>
              <a:srgbClr val="BCC9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4" name="Google Shape;3534;p82"/>
            <p:cNvSpPr/>
            <p:nvPr/>
          </p:nvSpPr>
          <p:spPr>
            <a:xfrm>
              <a:off x="3853993" y="3371938"/>
              <a:ext cx="59823" cy="109028"/>
            </a:xfrm>
            <a:custGeom>
              <a:rect b="b" l="l" r="r" t="t"/>
              <a:pathLst>
                <a:path extrusionOk="0" h="4159" w="2282">
                  <a:moveTo>
                    <a:pt x="246" y="1"/>
                  </a:moveTo>
                  <a:cubicBezTo>
                    <a:pt x="116" y="1"/>
                    <a:pt x="1" y="116"/>
                    <a:pt x="15" y="261"/>
                  </a:cubicBezTo>
                  <a:lnTo>
                    <a:pt x="434" y="3956"/>
                  </a:lnTo>
                  <a:cubicBezTo>
                    <a:pt x="448" y="4072"/>
                    <a:pt x="535" y="4158"/>
                    <a:pt x="665" y="4158"/>
                  </a:cubicBezTo>
                  <a:lnTo>
                    <a:pt x="1632" y="4158"/>
                  </a:lnTo>
                  <a:cubicBezTo>
                    <a:pt x="1748" y="4158"/>
                    <a:pt x="1849" y="4072"/>
                    <a:pt x="1863" y="3956"/>
                  </a:cubicBezTo>
                  <a:lnTo>
                    <a:pt x="2267" y="261"/>
                  </a:lnTo>
                  <a:cubicBezTo>
                    <a:pt x="2282" y="116"/>
                    <a:pt x="2181" y="1"/>
                    <a:pt x="2051" y="1"/>
                  </a:cubicBezTo>
                  <a:close/>
                </a:path>
              </a:pathLst>
            </a:custGeom>
            <a:solidFill>
              <a:srgbClr val="7288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5" name="Google Shape;3535;p82"/>
            <p:cNvSpPr/>
            <p:nvPr/>
          </p:nvSpPr>
          <p:spPr>
            <a:xfrm>
              <a:off x="3756735" y="3583860"/>
              <a:ext cx="72694" cy="78750"/>
            </a:xfrm>
            <a:custGeom>
              <a:rect b="b" l="l" r="r" t="t"/>
              <a:pathLst>
                <a:path extrusionOk="0" h="3004" w="2773">
                  <a:moveTo>
                    <a:pt x="925" y="1"/>
                  </a:moveTo>
                  <a:lnTo>
                    <a:pt x="925" y="462"/>
                  </a:lnTo>
                  <a:cubicBezTo>
                    <a:pt x="925" y="549"/>
                    <a:pt x="881" y="636"/>
                    <a:pt x="795" y="679"/>
                  </a:cubicBezTo>
                  <a:lnTo>
                    <a:pt x="261" y="939"/>
                  </a:lnTo>
                  <a:cubicBezTo>
                    <a:pt x="102" y="1025"/>
                    <a:pt x="1" y="1184"/>
                    <a:pt x="1" y="1357"/>
                  </a:cubicBezTo>
                  <a:lnTo>
                    <a:pt x="1" y="3003"/>
                  </a:lnTo>
                  <a:lnTo>
                    <a:pt x="2773" y="3003"/>
                  </a:lnTo>
                  <a:lnTo>
                    <a:pt x="2773" y="1357"/>
                  </a:lnTo>
                  <a:cubicBezTo>
                    <a:pt x="2773" y="1184"/>
                    <a:pt x="2671" y="1025"/>
                    <a:pt x="2527" y="939"/>
                  </a:cubicBezTo>
                  <a:lnTo>
                    <a:pt x="1979" y="679"/>
                  </a:lnTo>
                  <a:cubicBezTo>
                    <a:pt x="1906" y="636"/>
                    <a:pt x="1849" y="549"/>
                    <a:pt x="1849" y="462"/>
                  </a:cubicBezTo>
                  <a:lnTo>
                    <a:pt x="1849" y="1"/>
                  </a:lnTo>
                  <a:close/>
                </a:path>
              </a:pathLst>
            </a:custGeom>
            <a:solidFill>
              <a:srgbClr val="AABB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6" name="Google Shape;3536;p82"/>
            <p:cNvSpPr/>
            <p:nvPr/>
          </p:nvSpPr>
          <p:spPr>
            <a:xfrm>
              <a:off x="3779831" y="3583860"/>
              <a:ext cx="26503" cy="18193"/>
            </a:xfrm>
            <a:custGeom>
              <a:rect b="b" l="l" r="r" t="t"/>
              <a:pathLst>
                <a:path extrusionOk="0" h="694" w="1011">
                  <a:moveTo>
                    <a:pt x="44" y="1"/>
                  </a:moveTo>
                  <a:lnTo>
                    <a:pt x="44" y="462"/>
                  </a:lnTo>
                  <a:cubicBezTo>
                    <a:pt x="44" y="520"/>
                    <a:pt x="29" y="564"/>
                    <a:pt x="0" y="607"/>
                  </a:cubicBezTo>
                  <a:cubicBezTo>
                    <a:pt x="159" y="665"/>
                    <a:pt x="332" y="693"/>
                    <a:pt x="506" y="693"/>
                  </a:cubicBezTo>
                  <a:cubicBezTo>
                    <a:pt x="679" y="693"/>
                    <a:pt x="852" y="665"/>
                    <a:pt x="1011" y="607"/>
                  </a:cubicBezTo>
                  <a:cubicBezTo>
                    <a:pt x="982" y="564"/>
                    <a:pt x="968" y="520"/>
                    <a:pt x="968" y="462"/>
                  </a:cubicBezTo>
                  <a:lnTo>
                    <a:pt x="968" y="1"/>
                  </a:lnTo>
                  <a:close/>
                </a:path>
              </a:pathLst>
            </a:custGeom>
            <a:solidFill>
              <a:srgbClr val="94A5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7" name="Google Shape;3537;p82"/>
            <p:cNvSpPr/>
            <p:nvPr/>
          </p:nvSpPr>
          <p:spPr>
            <a:xfrm>
              <a:off x="3756735" y="3603155"/>
              <a:ext cx="72694" cy="59456"/>
            </a:xfrm>
            <a:custGeom>
              <a:rect b="b" l="l" r="r" t="t"/>
              <a:pathLst>
                <a:path extrusionOk="0" h="2268" w="2773">
                  <a:moveTo>
                    <a:pt x="679" y="1"/>
                  </a:moveTo>
                  <a:lnTo>
                    <a:pt x="261" y="203"/>
                  </a:lnTo>
                  <a:cubicBezTo>
                    <a:pt x="102" y="289"/>
                    <a:pt x="1" y="448"/>
                    <a:pt x="1" y="621"/>
                  </a:cubicBezTo>
                  <a:lnTo>
                    <a:pt x="1" y="2267"/>
                  </a:lnTo>
                  <a:lnTo>
                    <a:pt x="2773" y="2267"/>
                  </a:lnTo>
                  <a:lnTo>
                    <a:pt x="2773" y="621"/>
                  </a:lnTo>
                  <a:cubicBezTo>
                    <a:pt x="2773" y="448"/>
                    <a:pt x="2671" y="289"/>
                    <a:pt x="2527" y="203"/>
                  </a:cubicBezTo>
                  <a:lnTo>
                    <a:pt x="2094" y="1"/>
                  </a:lnTo>
                  <a:cubicBezTo>
                    <a:pt x="1914" y="225"/>
                    <a:pt x="1650" y="336"/>
                    <a:pt x="1387" y="336"/>
                  </a:cubicBezTo>
                  <a:cubicBezTo>
                    <a:pt x="1123" y="336"/>
                    <a:pt x="860" y="225"/>
                    <a:pt x="679" y="1"/>
                  </a:cubicBezTo>
                  <a:close/>
                </a:path>
              </a:pathLst>
            </a:custGeom>
            <a:solidFill>
              <a:srgbClr val="7288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8" name="Google Shape;3538;p82"/>
            <p:cNvSpPr/>
            <p:nvPr/>
          </p:nvSpPr>
          <p:spPr>
            <a:xfrm>
              <a:off x="3756735" y="3614139"/>
              <a:ext cx="18193" cy="48839"/>
            </a:xfrm>
            <a:custGeom>
              <a:rect b="b" l="l" r="r" t="t"/>
              <a:pathLst>
                <a:path extrusionOk="0" h="1863" w="694">
                  <a:moveTo>
                    <a:pt x="59" y="0"/>
                  </a:moveTo>
                  <a:cubicBezTo>
                    <a:pt x="30" y="58"/>
                    <a:pt x="1" y="130"/>
                    <a:pt x="1" y="217"/>
                  </a:cubicBezTo>
                  <a:lnTo>
                    <a:pt x="1" y="1863"/>
                  </a:lnTo>
                  <a:lnTo>
                    <a:pt x="694" y="1863"/>
                  </a:lnTo>
                  <a:lnTo>
                    <a:pt x="694" y="708"/>
                  </a:lnTo>
                  <a:lnTo>
                    <a:pt x="694" y="693"/>
                  </a:lnTo>
                  <a:cubicBezTo>
                    <a:pt x="694" y="563"/>
                    <a:pt x="622" y="419"/>
                    <a:pt x="521" y="332"/>
                  </a:cubicBezTo>
                  <a:lnTo>
                    <a:pt x="59" y="0"/>
                  </a:lnTo>
                  <a:close/>
                </a:path>
              </a:pathLst>
            </a:custGeom>
            <a:solidFill>
              <a:srgbClr val="D1DB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9" name="Google Shape;3539;p82"/>
            <p:cNvSpPr/>
            <p:nvPr/>
          </p:nvSpPr>
          <p:spPr>
            <a:xfrm>
              <a:off x="3811236" y="3614139"/>
              <a:ext cx="18193" cy="48839"/>
            </a:xfrm>
            <a:custGeom>
              <a:rect b="b" l="l" r="r" t="t"/>
              <a:pathLst>
                <a:path extrusionOk="0" h="1863" w="694">
                  <a:moveTo>
                    <a:pt x="636" y="0"/>
                  </a:moveTo>
                  <a:lnTo>
                    <a:pt x="188" y="332"/>
                  </a:lnTo>
                  <a:cubicBezTo>
                    <a:pt x="73" y="419"/>
                    <a:pt x="1" y="563"/>
                    <a:pt x="1" y="693"/>
                  </a:cubicBezTo>
                  <a:lnTo>
                    <a:pt x="1" y="708"/>
                  </a:lnTo>
                  <a:lnTo>
                    <a:pt x="1" y="1863"/>
                  </a:lnTo>
                  <a:lnTo>
                    <a:pt x="694" y="1863"/>
                  </a:lnTo>
                  <a:lnTo>
                    <a:pt x="694" y="217"/>
                  </a:lnTo>
                  <a:cubicBezTo>
                    <a:pt x="694" y="130"/>
                    <a:pt x="665" y="58"/>
                    <a:pt x="636" y="0"/>
                  </a:cubicBezTo>
                  <a:close/>
                </a:path>
              </a:pathLst>
            </a:custGeom>
            <a:solidFill>
              <a:srgbClr val="D1DB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0" name="Google Shape;3540;p82"/>
            <p:cNvSpPr/>
            <p:nvPr/>
          </p:nvSpPr>
          <p:spPr>
            <a:xfrm>
              <a:off x="3768847" y="3535415"/>
              <a:ext cx="48472" cy="54527"/>
            </a:xfrm>
            <a:custGeom>
              <a:rect b="b" l="l" r="r" t="t"/>
              <a:pathLst>
                <a:path extrusionOk="0" h="2080" w="1849">
                  <a:moveTo>
                    <a:pt x="694" y="1"/>
                  </a:moveTo>
                  <a:cubicBezTo>
                    <a:pt x="318" y="1"/>
                    <a:pt x="1" y="318"/>
                    <a:pt x="1" y="694"/>
                  </a:cubicBezTo>
                  <a:lnTo>
                    <a:pt x="1" y="1156"/>
                  </a:lnTo>
                  <a:cubicBezTo>
                    <a:pt x="1" y="1675"/>
                    <a:pt x="419" y="2080"/>
                    <a:pt x="925" y="2080"/>
                  </a:cubicBezTo>
                  <a:cubicBezTo>
                    <a:pt x="1430" y="2080"/>
                    <a:pt x="1849" y="1675"/>
                    <a:pt x="1849" y="1156"/>
                  </a:cubicBezTo>
                  <a:lnTo>
                    <a:pt x="1849" y="694"/>
                  </a:lnTo>
                  <a:cubicBezTo>
                    <a:pt x="1849" y="318"/>
                    <a:pt x="1545" y="1"/>
                    <a:pt x="1156" y="1"/>
                  </a:cubicBezTo>
                  <a:close/>
                </a:path>
              </a:pathLst>
            </a:custGeom>
            <a:solidFill>
              <a:srgbClr val="BCC9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1" name="Google Shape;3541;p82"/>
            <p:cNvSpPr/>
            <p:nvPr/>
          </p:nvSpPr>
          <p:spPr>
            <a:xfrm>
              <a:off x="3768847" y="3535415"/>
              <a:ext cx="33345" cy="54632"/>
            </a:xfrm>
            <a:custGeom>
              <a:rect b="b" l="l" r="r" t="t"/>
              <a:pathLst>
                <a:path extrusionOk="0" h="2084" w="1272">
                  <a:moveTo>
                    <a:pt x="694" y="1"/>
                  </a:moveTo>
                  <a:cubicBezTo>
                    <a:pt x="304" y="1"/>
                    <a:pt x="1" y="318"/>
                    <a:pt x="1" y="694"/>
                  </a:cubicBezTo>
                  <a:lnTo>
                    <a:pt x="1" y="1156"/>
                  </a:lnTo>
                  <a:cubicBezTo>
                    <a:pt x="1" y="1687"/>
                    <a:pt x="436" y="2083"/>
                    <a:pt x="926" y="2083"/>
                  </a:cubicBezTo>
                  <a:cubicBezTo>
                    <a:pt x="1035" y="2083"/>
                    <a:pt x="1146" y="2064"/>
                    <a:pt x="1257" y="2022"/>
                  </a:cubicBezTo>
                  <a:cubicBezTo>
                    <a:pt x="910" y="1877"/>
                    <a:pt x="679" y="1531"/>
                    <a:pt x="694" y="1156"/>
                  </a:cubicBezTo>
                  <a:lnTo>
                    <a:pt x="694" y="694"/>
                  </a:lnTo>
                  <a:cubicBezTo>
                    <a:pt x="694" y="362"/>
                    <a:pt x="925" y="73"/>
                    <a:pt x="1271" y="15"/>
                  </a:cubicBezTo>
                  <a:cubicBezTo>
                    <a:pt x="1228" y="15"/>
                    <a:pt x="1185" y="1"/>
                    <a:pt x="1156" y="1"/>
                  </a:cubicBezTo>
                  <a:close/>
                </a:path>
              </a:pathLst>
            </a:custGeom>
            <a:solidFill>
              <a:srgbClr val="AABB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2" name="Google Shape;3542;p82"/>
            <p:cNvSpPr/>
            <p:nvPr/>
          </p:nvSpPr>
          <p:spPr>
            <a:xfrm>
              <a:off x="3768847" y="3535415"/>
              <a:ext cx="48472" cy="24301"/>
            </a:xfrm>
            <a:custGeom>
              <a:rect b="b" l="l" r="r" t="t"/>
              <a:pathLst>
                <a:path extrusionOk="0" h="927" w="1849">
                  <a:moveTo>
                    <a:pt x="694" y="1"/>
                  </a:moveTo>
                  <a:cubicBezTo>
                    <a:pt x="304" y="1"/>
                    <a:pt x="1" y="318"/>
                    <a:pt x="1" y="694"/>
                  </a:cubicBezTo>
                  <a:cubicBezTo>
                    <a:pt x="557" y="853"/>
                    <a:pt x="1125" y="926"/>
                    <a:pt x="1694" y="926"/>
                  </a:cubicBezTo>
                  <a:cubicBezTo>
                    <a:pt x="1746" y="926"/>
                    <a:pt x="1797" y="926"/>
                    <a:pt x="1849" y="925"/>
                  </a:cubicBezTo>
                  <a:lnTo>
                    <a:pt x="1849" y="694"/>
                  </a:lnTo>
                  <a:cubicBezTo>
                    <a:pt x="1849" y="318"/>
                    <a:pt x="1545" y="1"/>
                    <a:pt x="1156" y="1"/>
                  </a:cubicBezTo>
                  <a:close/>
                </a:path>
              </a:pathLst>
            </a:custGeom>
            <a:solidFill>
              <a:srgbClr val="5C72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3" name="Google Shape;3543;p82"/>
            <p:cNvSpPr/>
            <p:nvPr/>
          </p:nvSpPr>
          <p:spPr>
            <a:xfrm>
              <a:off x="3768847" y="3535415"/>
              <a:ext cx="33345" cy="22361"/>
            </a:xfrm>
            <a:custGeom>
              <a:rect b="b" l="l" r="r" t="t"/>
              <a:pathLst>
                <a:path extrusionOk="0" h="853" w="1272">
                  <a:moveTo>
                    <a:pt x="694" y="1"/>
                  </a:moveTo>
                  <a:cubicBezTo>
                    <a:pt x="304" y="1"/>
                    <a:pt x="1" y="318"/>
                    <a:pt x="1" y="694"/>
                  </a:cubicBezTo>
                  <a:cubicBezTo>
                    <a:pt x="217" y="766"/>
                    <a:pt x="448" y="809"/>
                    <a:pt x="694" y="853"/>
                  </a:cubicBezTo>
                  <a:lnTo>
                    <a:pt x="694" y="694"/>
                  </a:lnTo>
                  <a:cubicBezTo>
                    <a:pt x="694" y="362"/>
                    <a:pt x="925" y="73"/>
                    <a:pt x="1271" y="15"/>
                  </a:cubicBezTo>
                  <a:cubicBezTo>
                    <a:pt x="1228" y="15"/>
                    <a:pt x="1185" y="1"/>
                    <a:pt x="1156" y="1"/>
                  </a:cubicBezTo>
                  <a:close/>
                </a:path>
              </a:pathLst>
            </a:custGeom>
            <a:solidFill>
              <a:srgbClr val="667A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4" name="Google Shape;3544;p82"/>
            <p:cNvSpPr/>
            <p:nvPr/>
          </p:nvSpPr>
          <p:spPr>
            <a:xfrm>
              <a:off x="3871793" y="3451029"/>
              <a:ext cx="24249" cy="12138"/>
            </a:xfrm>
            <a:custGeom>
              <a:rect b="b" l="l" r="r" t="t"/>
              <a:pathLst>
                <a:path extrusionOk="0" h="463" w="925">
                  <a:moveTo>
                    <a:pt x="231" y="1"/>
                  </a:moveTo>
                  <a:cubicBezTo>
                    <a:pt x="101" y="1"/>
                    <a:pt x="0" y="102"/>
                    <a:pt x="0" y="232"/>
                  </a:cubicBezTo>
                  <a:cubicBezTo>
                    <a:pt x="0" y="347"/>
                    <a:pt x="101" y="463"/>
                    <a:pt x="231" y="463"/>
                  </a:cubicBezTo>
                  <a:lnTo>
                    <a:pt x="693" y="463"/>
                  </a:lnTo>
                  <a:cubicBezTo>
                    <a:pt x="823" y="463"/>
                    <a:pt x="924" y="347"/>
                    <a:pt x="924" y="232"/>
                  </a:cubicBezTo>
                  <a:cubicBezTo>
                    <a:pt x="924" y="102"/>
                    <a:pt x="823" y="1"/>
                    <a:pt x="693" y="1"/>
                  </a:cubicBezTo>
                  <a:close/>
                </a:path>
              </a:pathLst>
            </a:custGeom>
            <a:solidFill>
              <a:srgbClr val="D1DB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5" name="Google Shape;3545;p82"/>
            <p:cNvSpPr/>
            <p:nvPr/>
          </p:nvSpPr>
          <p:spPr>
            <a:xfrm>
              <a:off x="3854386" y="3371938"/>
              <a:ext cx="59429" cy="12138"/>
            </a:xfrm>
            <a:custGeom>
              <a:rect b="b" l="l" r="r" t="t"/>
              <a:pathLst>
                <a:path extrusionOk="0" h="463" w="2267">
                  <a:moveTo>
                    <a:pt x="231" y="1"/>
                  </a:moveTo>
                  <a:cubicBezTo>
                    <a:pt x="101" y="1"/>
                    <a:pt x="0" y="102"/>
                    <a:pt x="0" y="232"/>
                  </a:cubicBezTo>
                  <a:cubicBezTo>
                    <a:pt x="0" y="362"/>
                    <a:pt x="101" y="463"/>
                    <a:pt x="231" y="463"/>
                  </a:cubicBezTo>
                  <a:lnTo>
                    <a:pt x="2021" y="463"/>
                  </a:lnTo>
                  <a:cubicBezTo>
                    <a:pt x="2151" y="463"/>
                    <a:pt x="2267" y="362"/>
                    <a:pt x="2252" y="232"/>
                  </a:cubicBezTo>
                  <a:cubicBezTo>
                    <a:pt x="2252" y="102"/>
                    <a:pt x="2151" y="1"/>
                    <a:pt x="2021" y="1"/>
                  </a:cubicBezTo>
                  <a:close/>
                </a:path>
              </a:pathLst>
            </a:custGeom>
            <a:solidFill>
              <a:srgbClr val="BCC9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46" name="Google Shape;3546;p82"/>
          <p:cNvGrpSpPr/>
          <p:nvPr/>
        </p:nvGrpSpPr>
        <p:grpSpPr>
          <a:xfrm>
            <a:off x="6567324" y="2436849"/>
            <a:ext cx="366722" cy="342892"/>
            <a:chOff x="6567324" y="2436849"/>
            <a:chExt cx="366722" cy="342892"/>
          </a:xfrm>
        </p:grpSpPr>
        <p:sp>
          <p:nvSpPr>
            <p:cNvPr id="3547" name="Google Shape;3547;p82"/>
            <p:cNvSpPr/>
            <p:nvPr/>
          </p:nvSpPr>
          <p:spPr>
            <a:xfrm>
              <a:off x="6567324" y="2508390"/>
              <a:ext cx="366722" cy="271351"/>
            </a:xfrm>
            <a:custGeom>
              <a:rect b="b" l="l" r="r" t="t"/>
              <a:pathLst>
                <a:path extrusionOk="0" h="10351" w="13989">
                  <a:moveTo>
                    <a:pt x="1054" y="0"/>
                  </a:moveTo>
                  <a:cubicBezTo>
                    <a:pt x="476" y="0"/>
                    <a:pt x="0" y="477"/>
                    <a:pt x="0" y="1068"/>
                  </a:cubicBezTo>
                  <a:lnTo>
                    <a:pt x="0" y="9297"/>
                  </a:lnTo>
                  <a:cubicBezTo>
                    <a:pt x="0" y="9874"/>
                    <a:pt x="476" y="10350"/>
                    <a:pt x="1054" y="10350"/>
                  </a:cubicBezTo>
                  <a:lnTo>
                    <a:pt x="12934" y="10350"/>
                  </a:lnTo>
                  <a:cubicBezTo>
                    <a:pt x="13512" y="10350"/>
                    <a:pt x="13988" y="9874"/>
                    <a:pt x="13988" y="9297"/>
                  </a:cubicBezTo>
                  <a:lnTo>
                    <a:pt x="13988" y="1068"/>
                  </a:lnTo>
                  <a:cubicBezTo>
                    <a:pt x="13988" y="477"/>
                    <a:pt x="13512" y="0"/>
                    <a:pt x="12934" y="0"/>
                  </a:cubicBezTo>
                  <a:close/>
                </a:path>
              </a:pathLst>
            </a:custGeom>
            <a:solidFill>
              <a:srgbClr val="96ABB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8" name="Google Shape;3548;p82"/>
            <p:cNvSpPr/>
            <p:nvPr/>
          </p:nvSpPr>
          <p:spPr>
            <a:xfrm>
              <a:off x="6567324" y="2508390"/>
              <a:ext cx="183164" cy="271351"/>
            </a:xfrm>
            <a:custGeom>
              <a:rect b="b" l="l" r="r" t="t"/>
              <a:pathLst>
                <a:path extrusionOk="0" h="10351" w="6987">
                  <a:moveTo>
                    <a:pt x="1039" y="0"/>
                  </a:moveTo>
                  <a:cubicBezTo>
                    <a:pt x="462" y="15"/>
                    <a:pt x="0" y="491"/>
                    <a:pt x="0" y="1068"/>
                  </a:cubicBezTo>
                  <a:lnTo>
                    <a:pt x="0" y="9297"/>
                  </a:lnTo>
                  <a:cubicBezTo>
                    <a:pt x="0" y="9874"/>
                    <a:pt x="462" y="10350"/>
                    <a:pt x="1039" y="10350"/>
                  </a:cubicBezTo>
                  <a:lnTo>
                    <a:pt x="6987" y="10350"/>
                  </a:lnTo>
                  <a:lnTo>
                    <a:pt x="698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9" name="Google Shape;3549;p82"/>
            <p:cNvSpPr/>
            <p:nvPr/>
          </p:nvSpPr>
          <p:spPr>
            <a:xfrm>
              <a:off x="6599097" y="2540163"/>
              <a:ext cx="303150" cy="207780"/>
            </a:xfrm>
            <a:custGeom>
              <a:rect b="b" l="l" r="r" t="t"/>
              <a:pathLst>
                <a:path extrusionOk="0" h="7926" w="11564">
                  <a:moveTo>
                    <a:pt x="275" y="1"/>
                  </a:moveTo>
                  <a:cubicBezTo>
                    <a:pt x="131" y="1"/>
                    <a:pt x="1" y="131"/>
                    <a:pt x="1" y="290"/>
                  </a:cubicBezTo>
                  <a:lnTo>
                    <a:pt x="1" y="7652"/>
                  </a:lnTo>
                  <a:cubicBezTo>
                    <a:pt x="1" y="7796"/>
                    <a:pt x="131" y="7926"/>
                    <a:pt x="275" y="7926"/>
                  </a:cubicBezTo>
                  <a:lnTo>
                    <a:pt x="11289" y="7926"/>
                  </a:lnTo>
                  <a:cubicBezTo>
                    <a:pt x="11448" y="7926"/>
                    <a:pt x="11563" y="7796"/>
                    <a:pt x="11563" y="7652"/>
                  </a:cubicBezTo>
                  <a:lnTo>
                    <a:pt x="11563" y="290"/>
                  </a:lnTo>
                  <a:cubicBezTo>
                    <a:pt x="11563" y="131"/>
                    <a:pt x="11448" y="15"/>
                    <a:pt x="11289" y="1"/>
                  </a:cubicBezTo>
                  <a:close/>
                </a:path>
              </a:pathLst>
            </a:custGeom>
            <a:solidFill>
              <a:srgbClr val="EFF1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0" name="Google Shape;3550;p82"/>
            <p:cNvSpPr/>
            <p:nvPr/>
          </p:nvSpPr>
          <p:spPr>
            <a:xfrm>
              <a:off x="6598730" y="2540556"/>
              <a:ext cx="151759" cy="207780"/>
            </a:xfrm>
            <a:custGeom>
              <a:rect b="b" l="l" r="r" t="t"/>
              <a:pathLst>
                <a:path extrusionOk="0" h="7926" w="5789">
                  <a:moveTo>
                    <a:pt x="289" y="0"/>
                  </a:moveTo>
                  <a:cubicBezTo>
                    <a:pt x="130" y="0"/>
                    <a:pt x="0" y="130"/>
                    <a:pt x="15" y="275"/>
                  </a:cubicBezTo>
                  <a:lnTo>
                    <a:pt x="15" y="7637"/>
                  </a:lnTo>
                  <a:cubicBezTo>
                    <a:pt x="0" y="7795"/>
                    <a:pt x="130" y="7911"/>
                    <a:pt x="289" y="7925"/>
                  </a:cubicBezTo>
                  <a:lnTo>
                    <a:pt x="5789" y="7925"/>
                  </a:lnTo>
                  <a:lnTo>
                    <a:pt x="5789" y="0"/>
                  </a:lnTo>
                  <a:close/>
                </a:path>
              </a:pathLst>
            </a:custGeom>
            <a:solidFill>
              <a:srgbClr val="E9ED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1" name="Google Shape;3551;p82"/>
            <p:cNvSpPr/>
            <p:nvPr/>
          </p:nvSpPr>
          <p:spPr>
            <a:xfrm>
              <a:off x="6678580" y="2436849"/>
              <a:ext cx="144209" cy="120379"/>
            </a:xfrm>
            <a:custGeom>
              <a:rect b="b" l="l" r="r" t="t"/>
              <a:pathLst>
                <a:path extrusionOk="0" h="4592" w="5501">
                  <a:moveTo>
                    <a:pt x="2339" y="1"/>
                  </a:moveTo>
                  <a:cubicBezTo>
                    <a:pt x="1718" y="1"/>
                    <a:pt x="1213" y="506"/>
                    <a:pt x="1213" y="1127"/>
                  </a:cubicBezTo>
                  <a:lnTo>
                    <a:pt x="1213" y="1647"/>
                  </a:lnTo>
                  <a:cubicBezTo>
                    <a:pt x="1213" y="1906"/>
                    <a:pt x="996" y="2123"/>
                    <a:pt x="736" y="2123"/>
                  </a:cubicBezTo>
                  <a:lnTo>
                    <a:pt x="520" y="2123"/>
                  </a:lnTo>
                  <a:cubicBezTo>
                    <a:pt x="231" y="2123"/>
                    <a:pt x="0" y="2354"/>
                    <a:pt x="0" y="2643"/>
                  </a:cubicBezTo>
                  <a:lnTo>
                    <a:pt x="0" y="4072"/>
                  </a:lnTo>
                  <a:cubicBezTo>
                    <a:pt x="0" y="4360"/>
                    <a:pt x="231" y="4591"/>
                    <a:pt x="520" y="4591"/>
                  </a:cubicBezTo>
                  <a:lnTo>
                    <a:pt x="4980" y="4591"/>
                  </a:lnTo>
                  <a:cubicBezTo>
                    <a:pt x="5269" y="4591"/>
                    <a:pt x="5500" y="4360"/>
                    <a:pt x="5500" y="4072"/>
                  </a:cubicBezTo>
                  <a:lnTo>
                    <a:pt x="5500" y="2643"/>
                  </a:lnTo>
                  <a:cubicBezTo>
                    <a:pt x="5500" y="2354"/>
                    <a:pt x="5269" y="2123"/>
                    <a:pt x="4980" y="2123"/>
                  </a:cubicBezTo>
                  <a:lnTo>
                    <a:pt x="4764" y="2123"/>
                  </a:lnTo>
                  <a:cubicBezTo>
                    <a:pt x="4504" y="2123"/>
                    <a:pt x="4287" y="1906"/>
                    <a:pt x="4287" y="1647"/>
                  </a:cubicBezTo>
                  <a:lnTo>
                    <a:pt x="4287" y="1127"/>
                  </a:lnTo>
                  <a:cubicBezTo>
                    <a:pt x="4287" y="506"/>
                    <a:pt x="3782" y="1"/>
                    <a:pt x="3161" y="1"/>
                  </a:cubicBezTo>
                  <a:close/>
                </a:path>
              </a:pathLst>
            </a:custGeom>
            <a:solidFill>
              <a:srgbClr val="D4DD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2" name="Google Shape;3552;p82"/>
            <p:cNvSpPr/>
            <p:nvPr/>
          </p:nvSpPr>
          <p:spPr>
            <a:xfrm>
              <a:off x="6711480" y="2591256"/>
              <a:ext cx="141954" cy="101452"/>
            </a:xfrm>
            <a:custGeom>
              <a:rect b="b" l="l" r="r" t="t"/>
              <a:pathLst>
                <a:path extrusionOk="0" h="3870" w="5415">
                  <a:moveTo>
                    <a:pt x="4794" y="1"/>
                  </a:moveTo>
                  <a:lnTo>
                    <a:pt x="4765" y="15"/>
                  </a:lnTo>
                  <a:lnTo>
                    <a:pt x="4173" y="318"/>
                  </a:lnTo>
                  <a:cubicBezTo>
                    <a:pt x="4057" y="376"/>
                    <a:pt x="4000" y="506"/>
                    <a:pt x="4057" y="621"/>
                  </a:cubicBezTo>
                  <a:cubicBezTo>
                    <a:pt x="4098" y="702"/>
                    <a:pt x="4174" y="748"/>
                    <a:pt x="4256" y="748"/>
                  </a:cubicBezTo>
                  <a:cubicBezTo>
                    <a:pt x="4290" y="748"/>
                    <a:pt x="4326" y="740"/>
                    <a:pt x="4361" y="722"/>
                  </a:cubicBezTo>
                  <a:lnTo>
                    <a:pt x="4519" y="650"/>
                  </a:lnTo>
                  <a:lnTo>
                    <a:pt x="4519" y="650"/>
                  </a:lnTo>
                  <a:cubicBezTo>
                    <a:pt x="4231" y="1646"/>
                    <a:pt x="3711" y="2382"/>
                    <a:pt x="2989" y="2844"/>
                  </a:cubicBezTo>
                  <a:cubicBezTo>
                    <a:pt x="2257" y="3316"/>
                    <a:pt x="1238" y="3414"/>
                    <a:pt x="544" y="3414"/>
                  </a:cubicBezTo>
                  <a:cubicBezTo>
                    <a:pt x="430" y="3414"/>
                    <a:pt x="325" y="3411"/>
                    <a:pt x="232" y="3407"/>
                  </a:cubicBezTo>
                  <a:cubicBezTo>
                    <a:pt x="224" y="3406"/>
                    <a:pt x="215" y="3406"/>
                    <a:pt x="207" y="3406"/>
                  </a:cubicBezTo>
                  <a:cubicBezTo>
                    <a:pt x="90" y="3406"/>
                    <a:pt x="1" y="3502"/>
                    <a:pt x="1" y="3624"/>
                  </a:cubicBezTo>
                  <a:cubicBezTo>
                    <a:pt x="1" y="3754"/>
                    <a:pt x="88" y="3855"/>
                    <a:pt x="218" y="3855"/>
                  </a:cubicBezTo>
                  <a:cubicBezTo>
                    <a:pt x="434" y="3855"/>
                    <a:pt x="752" y="3869"/>
                    <a:pt x="896" y="3869"/>
                  </a:cubicBezTo>
                  <a:cubicBezTo>
                    <a:pt x="922" y="3870"/>
                    <a:pt x="947" y="3870"/>
                    <a:pt x="973" y="3870"/>
                  </a:cubicBezTo>
                  <a:cubicBezTo>
                    <a:pt x="1769" y="3870"/>
                    <a:pt x="2549" y="3654"/>
                    <a:pt x="3220" y="3234"/>
                  </a:cubicBezTo>
                  <a:cubicBezTo>
                    <a:pt x="4028" y="2729"/>
                    <a:pt x="4606" y="1921"/>
                    <a:pt x="4938" y="867"/>
                  </a:cubicBezTo>
                  <a:lnTo>
                    <a:pt x="4967" y="924"/>
                  </a:lnTo>
                  <a:cubicBezTo>
                    <a:pt x="5006" y="1012"/>
                    <a:pt x="5084" y="1060"/>
                    <a:pt x="5166" y="1060"/>
                  </a:cubicBezTo>
                  <a:cubicBezTo>
                    <a:pt x="5206" y="1060"/>
                    <a:pt x="5247" y="1049"/>
                    <a:pt x="5284" y="1026"/>
                  </a:cubicBezTo>
                  <a:cubicBezTo>
                    <a:pt x="5385" y="953"/>
                    <a:pt x="5414" y="795"/>
                    <a:pt x="5328" y="693"/>
                  </a:cubicBezTo>
                  <a:lnTo>
                    <a:pt x="5039" y="102"/>
                  </a:lnTo>
                  <a:lnTo>
                    <a:pt x="5025" y="73"/>
                  </a:lnTo>
                  <a:cubicBezTo>
                    <a:pt x="5010" y="58"/>
                    <a:pt x="4996" y="44"/>
                    <a:pt x="4981" y="29"/>
                  </a:cubicBezTo>
                  <a:lnTo>
                    <a:pt x="4952" y="15"/>
                  </a:lnTo>
                  <a:lnTo>
                    <a:pt x="4923" y="1"/>
                  </a:lnTo>
                  <a:close/>
                </a:path>
              </a:pathLst>
            </a:custGeom>
            <a:solidFill>
              <a:srgbClr val="6981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3" name="Google Shape;3553;p82"/>
            <p:cNvSpPr/>
            <p:nvPr/>
          </p:nvSpPr>
          <p:spPr>
            <a:xfrm>
              <a:off x="6669117" y="2666178"/>
              <a:ext cx="41656" cy="35652"/>
            </a:xfrm>
            <a:custGeom>
              <a:rect b="b" l="l" r="r" t="t"/>
              <a:pathLst>
                <a:path extrusionOk="0" h="1360" w="1589">
                  <a:moveTo>
                    <a:pt x="679" y="1"/>
                  </a:moveTo>
                  <a:cubicBezTo>
                    <a:pt x="303" y="1"/>
                    <a:pt x="0" y="304"/>
                    <a:pt x="0" y="679"/>
                  </a:cubicBezTo>
                  <a:cubicBezTo>
                    <a:pt x="0" y="1088"/>
                    <a:pt x="335" y="1359"/>
                    <a:pt x="687" y="1359"/>
                  </a:cubicBezTo>
                  <a:cubicBezTo>
                    <a:pt x="856" y="1359"/>
                    <a:pt x="1029" y="1296"/>
                    <a:pt x="1170" y="1156"/>
                  </a:cubicBezTo>
                  <a:cubicBezTo>
                    <a:pt x="1588" y="737"/>
                    <a:pt x="1285" y="1"/>
                    <a:pt x="679" y="1"/>
                  </a:cubicBezTo>
                  <a:close/>
                </a:path>
              </a:pathLst>
            </a:custGeom>
            <a:solidFill>
              <a:srgbClr val="6981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4" name="Google Shape;3554;p82"/>
            <p:cNvSpPr/>
            <p:nvPr/>
          </p:nvSpPr>
          <p:spPr>
            <a:xfrm>
              <a:off x="6630476" y="2582238"/>
              <a:ext cx="41682" cy="36413"/>
            </a:xfrm>
            <a:custGeom>
              <a:rect b="b" l="l" r="r" t="t"/>
              <a:pathLst>
                <a:path extrusionOk="0" h="1389" w="1590">
                  <a:moveTo>
                    <a:pt x="324" y="0"/>
                  </a:moveTo>
                  <a:cubicBezTo>
                    <a:pt x="148" y="0"/>
                    <a:pt x="0" y="239"/>
                    <a:pt x="175" y="402"/>
                  </a:cubicBezTo>
                  <a:lnTo>
                    <a:pt x="464" y="691"/>
                  </a:lnTo>
                  <a:lnTo>
                    <a:pt x="175" y="994"/>
                  </a:lnTo>
                  <a:cubicBezTo>
                    <a:pt x="88" y="1081"/>
                    <a:pt x="88" y="1225"/>
                    <a:pt x="175" y="1312"/>
                  </a:cubicBezTo>
                  <a:cubicBezTo>
                    <a:pt x="218" y="1355"/>
                    <a:pt x="276" y="1377"/>
                    <a:pt x="334" y="1377"/>
                  </a:cubicBezTo>
                  <a:cubicBezTo>
                    <a:pt x="392" y="1377"/>
                    <a:pt x="449" y="1355"/>
                    <a:pt x="493" y="1312"/>
                  </a:cubicBezTo>
                  <a:lnTo>
                    <a:pt x="796" y="1023"/>
                  </a:lnTo>
                  <a:lnTo>
                    <a:pt x="1084" y="1312"/>
                  </a:lnTo>
                  <a:cubicBezTo>
                    <a:pt x="1135" y="1366"/>
                    <a:pt x="1193" y="1388"/>
                    <a:pt x="1249" y="1388"/>
                  </a:cubicBezTo>
                  <a:cubicBezTo>
                    <a:pt x="1431" y="1388"/>
                    <a:pt x="1590" y="1149"/>
                    <a:pt x="1402" y="994"/>
                  </a:cubicBezTo>
                  <a:lnTo>
                    <a:pt x="1113" y="691"/>
                  </a:lnTo>
                  <a:lnTo>
                    <a:pt x="1402" y="402"/>
                  </a:lnTo>
                  <a:cubicBezTo>
                    <a:pt x="1588" y="239"/>
                    <a:pt x="1435" y="0"/>
                    <a:pt x="1255" y="0"/>
                  </a:cubicBezTo>
                  <a:cubicBezTo>
                    <a:pt x="1198" y="0"/>
                    <a:pt x="1137" y="25"/>
                    <a:pt x="1084" y="85"/>
                  </a:cubicBezTo>
                  <a:lnTo>
                    <a:pt x="796" y="373"/>
                  </a:lnTo>
                  <a:lnTo>
                    <a:pt x="493" y="85"/>
                  </a:lnTo>
                  <a:cubicBezTo>
                    <a:pt x="440" y="25"/>
                    <a:pt x="380" y="0"/>
                    <a:pt x="324" y="0"/>
                  </a:cubicBezTo>
                  <a:close/>
                </a:path>
              </a:pathLst>
            </a:custGeom>
            <a:solidFill>
              <a:srgbClr val="95AB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5" name="Google Shape;3555;p82"/>
            <p:cNvSpPr/>
            <p:nvPr/>
          </p:nvSpPr>
          <p:spPr>
            <a:xfrm>
              <a:off x="6837889" y="2678080"/>
              <a:ext cx="40948" cy="35967"/>
            </a:xfrm>
            <a:custGeom>
              <a:rect b="b" l="l" r="r" t="t"/>
              <a:pathLst>
                <a:path extrusionOk="0" h="1372" w="1562">
                  <a:moveTo>
                    <a:pt x="320" y="0"/>
                  </a:moveTo>
                  <a:cubicBezTo>
                    <a:pt x="146" y="0"/>
                    <a:pt x="1" y="218"/>
                    <a:pt x="145" y="384"/>
                  </a:cubicBezTo>
                  <a:lnTo>
                    <a:pt x="448" y="673"/>
                  </a:lnTo>
                  <a:lnTo>
                    <a:pt x="145" y="976"/>
                  </a:lnTo>
                  <a:cubicBezTo>
                    <a:pt x="1" y="1142"/>
                    <a:pt x="146" y="1360"/>
                    <a:pt x="320" y="1360"/>
                  </a:cubicBezTo>
                  <a:cubicBezTo>
                    <a:pt x="372" y="1360"/>
                    <a:pt x="427" y="1340"/>
                    <a:pt x="477" y="1293"/>
                  </a:cubicBezTo>
                  <a:lnTo>
                    <a:pt x="766" y="1005"/>
                  </a:lnTo>
                  <a:lnTo>
                    <a:pt x="1069" y="1293"/>
                  </a:lnTo>
                  <a:cubicBezTo>
                    <a:pt x="1117" y="1349"/>
                    <a:pt x="1174" y="1372"/>
                    <a:pt x="1229" y="1372"/>
                  </a:cubicBezTo>
                  <a:cubicBezTo>
                    <a:pt x="1404" y="1372"/>
                    <a:pt x="1562" y="1141"/>
                    <a:pt x="1386" y="976"/>
                  </a:cubicBezTo>
                  <a:lnTo>
                    <a:pt x="1083" y="673"/>
                  </a:lnTo>
                  <a:lnTo>
                    <a:pt x="1386" y="384"/>
                  </a:lnTo>
                  <a:cubicBezTo>
                    <a:pt x="1530" y="218"/>
                    <a:pt x="1385" y="0"/>
                    <a:pt x="1218" y="0"/>
                  </a:cubicBezTo>
                  <a:cubicBezTo>
                    <a:pt x="1168" y="0"/>
                    <a:pt x="1115" y="20"/>
                    <a:pt x="1069" y="66"/>
                  </a:cubicBezTo>
                  <a:lnTo>
                    <a:pt x="766" y="355"/>
                  </a:lnTo>
                  <a:lnTo>
                    <a:pt x="477" y="66"/>
                  </a:lnTo>
                  <a:cubicBezTo>
                    <a:pt x="427" y="20"/>
                    <a:pt x="372" y="0"/>
                    <a:pt x="320" y="0"/>
                  </a:cubicBezTo>
                  <a:close/>
                </a:path>
              </a:pathLst>
            </a:custGeom>
            <a:solidFill>
              <a:srgbClr val="CDD7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6" name="Google Shape;3556;p82"/>
            <p:cNvSpPr/>
            <p:nvPr/>
          </p:nvSpPr>
          <p:spPr>
            <a:xfrm>
              <a:off x="6733868" y="2598124"/>
              <a:ext cx="40895" cy="36124"/>
            </a:xfrm>
            <a:custGeom>
              <a:rect b="b" l="l" r="r" t="t"/>
              <a:pathLst>
                <a:path extrusionOk="0" h="1378" w="1560">
                  <a:moveTo>
                    <a:pt x="333" y="1"/>
                  </a:moveTo>
                  <a:cubicBezTo>
                    <a:pt x="154" y="1"/>
                    <a:pt x="1" y="239"/>
                    <a:pt x="186" y="403"/>
                  </a:cubicBezTo>
                  <a:lnTo>
                    <a:pt x="475" y="691"/>
                  </a:lnTo>
                  <a:lnTo>
                    <a:pt x="186" y="994"/>
                  </a:lnTo>
                  <a:cubicBezTo>
                    <a:pt x="85" y="1081"/>
                    <a:pt x="85" y="1225"/>
                    <a:pt x="186" y="1312"/>
                  </a:cubicBezTo>
                  <a:cubicBezTo>
                    <a:pt x="230" y="1355"/>
                    <a:pt x="287" y="1377"/>
                    <a:pt x="345" y="1377"/>
                  </a:cubicBezTo>
                  <a:cubicBezTo>
                    <a:pt x="403" y="1377"/>
                    <a:pt x="461" y="1355"/>
                    <a:pt x="504" y="1312"/>
                  </a:cubicBezTo>
                  <a:lnTo>
                    <a:pt x="793" y="1023"/>
                  </a:lnTo>
                  <a:lnTo>
                    <a:pt x="1096" y="1312"/>
                  </a:lnTo>
                  <a:cubicBezTo>
                    <a:pt x="1140" y="1353"/>
                    <a:pt x="1190" y="1371"/>
                    <a:pt x="1238" y="1371"/>
                  </a:cubicBezTo>
                  <a:cubicBezTo>
                    <a:pt x="1408" y="1371"/>
                    <a:pt x="1560" y="1152"/>
                    <a:pt x="1413" y="994"/>
                  </a:cubicBezTo>
                  <a:lnTo>
                    <a:pt x="1110" y="691"/>
                  </a:lnTo>
                  <a:lnTo>
                    <a:pt x="1413" y="403"/>
                  </a:lnTo>
                  <a:cubicBezTo>
                    <a:pt x="1558" y="236"/>
                    <a:pt x="1412" y="19"/>
                    <a:pt x="1245" y="19"/>
                  </a:cubicBezTo>
                  <a:cubicBezTo>
                    <a:pt x="1195" y="19"/>
                    <a:pt x="1143" y="38"/>
                    <a:pt x="1096" y="85"/>
                  </a:cubicBezTo>
                  <a:lnTo>
                    <a:pt x="793" y="374"/>
                  </a:lnTo>
                  <a:lnTo>
                    <a:pt x="504" y="85"/>
                  </a:lnTo>
                  <a:cubicBezTo>
                    <a:pt x="451" y="25"/>
                    <a:pt x="391" y="1"/>
                    <a:pt x="333" y="1"/>
                  </a:cubicBezTo>
                  <a:close/>
                </a:path>
              </a:pathLst>
            </a:custGeom>
            <a:solidFill>
              <a:srgbClr val="95AB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7" name="Google Shape;3557;p82"/>
            <p:cNvSpPr/>
            <p:nvPr/>
          </p:nvSpPr>
          <p:spPr>
            <a:xfrm>
              <a:off x="6678580" y="2436849"/>
              <a:ext cx="71908" cy="120379"/>
            </a:xfrm>
            <a:custGeom>
              <a:rect b="b" l="l" r="r" t="t"/>
              <a:pathLst>
                <a:path extrusionOk="0" h="4592" w="2743">
                  <a:moveTo>
                    <a:pt x="2339" y="1"/>
                  </a:moveTo>
                  <a:cubicBezTo>
                    <a:pt x="1718" y="1"/>
                    <a:pt x="1213" y="506"/>
                    <a:pt x="1213" y="1127"/>
                  </a:cubicBezTo>
                  <a:lnTo>
                    <a:pt x="1213" y="1647"/>
                  </a:lnTo>
                  <a:cubicBezTo>
                    <a:pt x="1213" y="1906"/>
                    <a:pt x="996" y="2123"/>
                    <a:pt x="736" y="2123"/>
                  </a:cubicBezTo>
                  <a:lnTo>
                    <a:pt x="520" y="2123"/>
                  </a:lnTo>
                  <a:cubicBezTo>
                    <a:pt x="231" y="2123"/>
                    <a:pt x="0" y="2354"/>
                    <a:pt x="0" y="2643"/>
                  </a:cubicBezTo>
                  <a:lnTo>
                    <a:pt x="0" y="4072"/>
                  </a:lnTo>
                  <a:cubicBezTo>
                    <a:pt x="0" y="4360"/>
                    <a:pt x="231" y="4591"/>
                    <a:pt x="520" y="4591"/>
                  </a:cubicBezTo>
                  <a:lnTo>
                    <a:pt x="2743" y="4591"/>
                  </a:lnTo>
                  <a:lnTo>
                    <a:pt x="2743" y="1"/>
                  </a:lnTo>
                  <a:close/>
                </a:path>
              </a:pathLst>
            </a:custGeom>
            <a:solidFill>
              <a:srgbClr val="8BA3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8" name="Google Shape;3558;p82"/>
            <p:cNvSpPr/>
            <p:nvPr/>
          </p:nvSpPr>
          <p:spPr>
            <a:xfrm>
              <a:off x="6728913" y="2500578"/>
              <a:ext cx="38221" cy="32795"/>
            </a:xfrm>
            <a:custGeom>
              <a:rect b="b" l="l" r="r" t="t"/>
              <a:pathLst>
                <a:path extrusionOk="0" h="1251" w="1458">
                  <a:moveTo>
                    <a:pt x="825" y="0"/>
                  </a:moveTo>
                  <a:cubicBezTo>
                    <a:pt x="672" y="0"/>
                    <a:pt x="516" y="57"/>
                    <a:pt x="390" y="183"/>
                  </a:cubicBezTo>
                  <a:cubicBezTo>
                    <a:pt x="0" y="573"/>
                    <a:pt x="274" y="1251"/>
                    <a:pt x="823" y="1251"/>
                  </a:cubicBezTo>
                  <a:cubicBezTo>
                    <a:pt x="1169" y="1251"/>
                    <a:pt x="1458" y="962"/>
                    <a:pt x="1458" y="630"/>
                  </a:cubicBezTo>
                  <a:cubicBezTo>
                    <a:pt x="1458" y="249"/>
                    <a:pt x="1147" y="0"/>
                    <a:pt x="825" y="0"/>
                  </a:cubicBezTo>
                  <a:close/>
                </a:path>
              </a:pathLst>
            </a:custGeom>
            <a:solidFill>
              <a:srgbClr val="EFF1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59" name="Google Shape;3559;p82"/>
          <p:cNvGrpSpPr/>
          <p:nvPr/>
        </p:nvGrpSpPr>
        <p:grpSpPr>
          <a:xfrm>
            <a:off x="4208970" y="3361347"/>
            <a:ext cx="299349" cy="348188"/>
            <a:chOff x="4208970" y="3361347"/>
            <a:chExt cx="299349" cy="348188"/>
          </a:xfrm>
        </p:grpSpPr>
        <p:sp>
          <p:nvSpPr>
            <p:cNvPr id="3560" name="Google Shape;3560;p82"/>
            <p:cNvSpPr/>
            <p:nvPr/>
          </p:nvSpPr>
          <p:spPr>
            <a:xfrm>
              <a:off x="4208970" y="3374979"/>
              <a:ext cx="252817" cy="334556"/>
            </a:xfrm>
            <a:custGeom>
              <a:rect b="b" l="l" r="r" t="t"/>
              <a:pathLst>
                <a:path extrusionOk="0" h="12762" w="9644">
                  <a:moveTo>
                    <a:pt x="217" y="0"/>
                  </a:moveTo>
                  <a:cubicBezTo>
                    <a:pt x="87" y="0"/>
                    <a:pt x="0" y="101"/>
                    <a:pt x="0" y="217"/>
                  </a:cubicBezTo>
                  <a:lnTo>
                    <a:pt x="0" y="12545"/>
                  </a:lnTo>
                  <a:cubicBezTo>
                    <a:pt x="0" y="12660"/>
                    <a:pt x="87" y="12761"/>
                    <a:pt x="217" y="12761"/>
                  </a:cubicBezTo>
                  <a:lnTo>
                    <a:pt x="9427" y="12761"/>
                  </a:lnTo>
                  <a:cubicBezTo>
                    <a:pt x="9542" y="12761"/>
                    <a:pt x="9643" y="12660"/>
                    <a:pt x="9643" y="12545"/>
                  </a:cubicBezTo>
                  <a:lnTo>
                    <a:pt x="9643" y="2238"/>
                  </a:lnTo>
                  <a:lnTo>
                    <a:pt x="7406" y="0"/>
                  </a:lnTo>
                  <a:close/>
                </a:path>
              </a:pathLst>
            </a:custGeom>
            <a:solidFill>
              <a:srgbClr val="F2F3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1" name="Google Shape;3561;p82"/>
            <p:cNvSpPr/>
            <p:nvPr/>
          </p:nvSpPr>
          <p:spPr>
            <a:xfrm>
              <a:off x="4439059" y="3410920"/>
              <a:ext cx="22728" cy="298615"/>
            </a:xfrm>
            <a:custGeom>
              <a:rect b="b" l="l" r="r" t="t"/>
              <a:pathLst>
                <a:path extrusionOk="0" h="11391" w="867">
                  <a:moveTo>
                    <a:pt x="0" y="1"/>
                  </a:moveTo>
                  <a:lnTo>
                    <a:pt x="0" y="11390"/>
                  </a:lnTo>
                  <a:lnTo>
                    <a:pt x="650" y="11390"/>
                  </a:lnTo>
                  <a:cubicBezTo>
                    <a:pt x="765" y="11390"/>
                    <a:pt x="866" y="11289"/>
                    <a:pt x="866" y="11174"/>
                  </a:cubicBezTo>
                  <a:lnTo>
                    <a:pt x="866" y="867"/>
                  </a:lnTo>
                  <a:lnTo>
                    <a:pt x="0" y="1"/>
                  </a:lnTo>
                  <a:close/>
                </a:path>
              </a:pathLst>
            </a:custGeom>
            <a:solidFill>
              <a:srgbClr val="94A5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2" name="Google Shape;3562;p82"/>
            <p:cNvSpPr/>
            <p:nvPr/>
          </p:nvSpPr>
          <p:spPr>
            <a:xfrm>
              <a:off x="4403092" y="3374979"/>
              <a:ext cx="58695" cy="58669"/>
            </a:xfrm>
            <a:custGeom>
              <a:rect b="b" l="l" r="r" t="t"/>
              <a:pathLst>
                <a:path extrusionOk="0" h="2238" w="2239">
                  <a:moveTo>
                    <a:pt x="1" y="0"/>
                  </a:moveTo>
                  <a:lnTo>
                    <a:pt x="15" y="2007"/>
                  </a:lnTo>
                  <a:cubicBezTo>
                    <a:pt x="15" y="2122"/>
                    <a:pt x="116" y="2223"/>
                    <a:pt x="232" y="2223"/>
                  </a:cubicBezTo>
                  <a:lnTo>
                    <a:pt x="2238" y="2238"/>
                  </a:lnTo>
                  <a:lnTo>
                    <a:pt x="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3" name="Google Shape;3563;p82"/>
            <p:cNvSpPr/>
            <p:nvPr/>
          </p:nvSpPr>
          <p:spPr>
            <a:xfrm>
              <a:off x="4289188" y="3457478"/>
              <a:ext cx="141194" cy="10617"/>
            </a:xfrm>
            <a:custGeom>
              <a:rect b="b" l="l" r="r" t="t"/>
              <a:pathLst>
                <a:path extrusionOk="0" h="405" w="5386">
                  <a:moveTo>
                    <a:pt x="275" y="0"/>
                  </a:moveTo>
                  <a:cubicBezTo>
                    <a:pt x="1" y="0"/>
                    <a:pt x="1" y="404"/>
                    <a:pt x="275" y="404"/>
                  </a:cubicBezTo>
                  <a:lnTo>
                    <a:pt x="5111" y="404"/>
                  </a:lnTo>
                  <a:cubicBezTo>
                    <a:pt x="5385" y="404"/>
                    <a:pt x="5385" y="0"/>
                    <a:pt x="5111" y="0"/>
                  </a:cubicBezTo>
                  <a:close/>
                </a:path>
              </a:pathLst>
            </a:custGeom>
            <a:solidFill>
              <a:srgbClr val="6D81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4" name="Google Shape;3564;p82"/>
            <p:cNvSpPr/>
            <p:nvPr/>
          </p:nvSpPr>
          <p:spPr>
            <a:xfrm>
              <a:off x="4289188" y="3478293"/>
              <a:ext cx="141194" cy="10224"/>
            </a:xfrm>
            <a:custGeom>
              <a:rect b="b" l="l" r="r" t="t"/>
              <a:pathLst>
                <a:path extrusionOk="0" h="390" w="5386">
                  <a:moveTo>
                    <a:pt x="275" y="0"/>
                  </a:moveTo>
                  <a:cubicBezTo>
                    <a:pt x="1" y="0"/>
                    <a:pt x="1" y="390"/>
                    <a:pt x="275" y="390"/>
                  </a:cubicBezTo>
                  <a:lnTo>
                    <a:pt x="5111" y="390"/>
                  </a:lnTo>
                  <a:cubicBezTo>
                    <a:pt x="5385" y="390"/>
                    <a:pt x="5385" y="0"/>
                    <a:pt x="5111" y="0"/>
                  </a:cubicBezTo>
                  <a:close/>
                </a:path>
              </a:pathLst>
            </a:custGeom>
            <a:solidFill>
              <a:srgbClr val="6D81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5" name="Google Shape;3565;p82"/>
            <p:cNvSpPr/>
            <p:nvPr/>
          </p:nvSpPr>
          <p:spPr>
            <a:xfrm>
              <a:off x="4240743" y="3457845"/>
              <a:ext cx="31065" cy="30672"/>
            </a:xfrm>
            <a:custGeom>
              <a:rect b="b" l="l" r="r" t="t"/>
              <a:pathLst>
                <a:path extrusionOk="0" h="1170" w="1185">
                  <a:moveTo>
                    <a:pt x="217" y="1"/>
                  </a:moveTo>
                  <a:cubicBezTo>
                    <a:pt x="102" y="1"/>
                    <a:pt x="15" y="102"/>
                    <a:pt x="15" y="217"/>
                  </a:cubicBezTo>
                  <a:lnTo>
                    <a:pt x="15" y="953"/>
                  </a:lnTo>
                  <a:cubicBezTo>
                    <a:pt x="1" y="1069"/>
                    <a:pt x="102" y="1170"/>
                    <a:pt x="217" y="1170"/>
                  </a:cubicBezTo>
                  <a:lnTo>
                    <a:pt x="954" y="1170"/>
                  </a:lnTo>
                  <a:cubicBezTo>
                    <a:pt x="1084" y="1170"/>
                    <a:pt x="1185" y="1069"/>
                    <a:pt x="1185" y="953"/>
                  </a:cubicBezTo>
                  <a:lnTo>
                    <a:pt x="1185" y="217"/>
                  </a:lnTo>
                  <a:cubicBezTo>
                    <a:pt x="1185" y="102"/>
                    <a:pt x="1084" y="1"/>
                    <a:pt x="968" y="1"/>
                  </a:cubicBez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6" name="Google Shape;3566;p82"/>
            <p:cNvSpPr/>
            <p:nvPr/>
          </p:nvSpPr>
          <p:spPr>
            <a:xfrm>
              <a:off x="4289188" y="3544512"/>
              <a:ext cx="141194" cy="10617"/>
            </a:xfrm>
            <a:custGeom>
              <a:rect b="b" l="l" r="r" t="t"/>
              <a:pathLst>
                <a:path extrusionOk="0" h="405" w="5386">
                  <a:moveTo>
                    <a:pt x="275" y="0"/>
                  </a:moveTo>
                  <a:cubicBezTo>
                    <a:pt x="1" y="0"/>
                    <a:pt x="1" y="404"/>
                    <a:pt x="275" y="404"/>
                  </a:cubicBezTo>
                  <a:lnTo>
                    <a:pt x="5111" y="404"/>
                  </a:lnTo>
                  <a:cubicBezTo>
                    <a:pt x="5385" y="404"/>
                    <a:pt x="5385" y="0"/>
                    <a:pt x="5111" y="0"/>
                  </a:cubicBezTo>
                  <a:close/>
                </a:path>
              </a:pathLst>
            </a:custGeom>
            <a:solidFill>
              <a:srgbClr val="6D81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7" name="Google Shape;3567;p82"/>
            <p:cNvSpPr/>
            <p:nvPr/>
          </p:nvSpPr>
          <p:spPr>
            <a:xfrm>
              <a:off x="4289188" y="3565326"/>
              <a:ext cx="141194" cy="10224"/>
            </a:xfrm>
            <a:custGeom>
              <a:rect b="b" l="l" r="r" t="t"/>
              <a:pathLst>
                <a:path extrusionOk="0" h="390" w="5386">
                  <a:moveTo>
                    <a:pt x="275" y="0"/>
                  </a:moveTo>
                  <a:cubicBezTo>
                    <a:pt x="1" y="0"/>
                    <a:pt x="1" y="390"/>
                    <a:pt x="275" y="390"/>
                  </a:cubicBezTo>
                  <a:lnTo>
                    <a:pt x="5111" y="390"/>
                  </a:lnTo>
                  <a:cubicBezTo>
                    <a:pt x="5385" y="390"/>
                    <a:pt x="5385" y="0"/>
                    <a:pt x="5111" y="0"/>
                  </a:cubicBezTo>
                  <a:close/>
                </a:path>
              </a:pathLst>
            </a:custGeom>
            <a:solidFill>
              <a:srgbClr val="6D81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8" name="Google Shape;3568;p82"/>
            <p:cNvSpPr/>
            <p:nvPr/>
          </p:nvSpPr>
          <p:spPr>
            <a:xfrm>
              <a:off x="4240743" y="3544879"/>
              <a:ext cx="31065" cy="30672"/>
            </a:xfrm>
            <a:custGeom>
              <a:rect b="b" l="l" r="r" t="t"/>
              <a:pathLst>
                <a:path extrusionOk="0" h="1170" w="1185">
                  <a:moveTo>
                    <a:pt x="217" y="1"/>
                  </a:moveTo>
                  <a:cubicBezTo>
                    <a:pt x="102" y="1"/>
                    <a:pt x="15" y="102"/>
                    <a:pt x="15" y="217"/>
                  </a:cubicBezTo>
                  <a:lnTo>
                    <a:pt x="15" y="953"/>
                  </a:lnTo>
                  <a:cubicBezTo>
                    <a:pt x="1" y="1069"/>
                    <a:pt x="102" y="1170"/>
                    <a:pt x="217" y="1170"/>
                  </a:cubicBezTo>
                  <a:lnTo>
                    <a:pt x="954" y="1170"/>
                  </a:lnTo>
                  <a:cubicBezTo>
                    <a:pt x="1084" y="1170"/>
                    <a:pt x="1185" y="1069"/>
                    <a:pt x="1185" y="953"/>
                  </a:cubicBezTo>
                  <a:lnTo>
                    <a:pt x="1185" y="217"/>
                  </a:lnTo>
                  <a:cubicBezTo>
                    <a:pt x="1185" y="102"/>
                    <a:pt x="1084" y="1"/>
                    <a:pt x="968" y="1"/>
                  </a:cubicBezTo>
                  <a:close/>
                </a:path>
              </a:pathLst>
            </a:custGeom>
            <a:solidFill>
              <a:srgbClr val="6C83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9" name="Google Shape;3569;p82"/>
            <p:cNvSpPr/>
            <p:nvPr/>
          </p:nvSpPr>
          <p:spPr>
            <a:xfrm>
              <a:off x="4289188" y="3631545"/>
              <a:ext cx="141194" cy="10617"/>
            </a:xfrm>
            <a:custGeom>
              <a:rect b="b" l="l" r="r" t="t"/>
              <a:pathLst>
                <a:path extrusionOk="0" h="405" w="5386">
                  <a:moveTo>
                    <a:pt x="275" y="0"/>
                  </a:moveTo>
                  <a:cubicBezTo>
                    <a:pt x="1" y="0"/>
                    <a:pt x="1" y="405"/>
                    <a:pt x="275" y="405"/>
                  </a:cubicBezTo>
                  <a:lnTo>
                    <a:pt x="5111" y="405"/>
                  </a:lnTo>
                  <a:cubicBezTo>
                    <a:pt x="5385" y="405"/>
                    <a:pt x="5385" y="15"/>
                    <a:pt x="5111" y="0"/>
                  </a:cubicBezTo>
                  <a:close/>
                </a:path>
              </a:pathLst>
            </a:custGeom>
            <a:solidFill>
              <a:srgbClr val="6D81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0" name="Google Shape;3570;p82"/>
            <p:cNvSpPr/>
            <p:nvPr/>
          </p:nvSpPr>
          <p:spPr>
            <a:xfrm>
              <a:off x="4289188" y="3652360"/>
              <a:ext cx="141194" cy="10250"/>
            </a:xfrm>
            <a:custGeom>
              <a:rect b="b" l="l" r="r" t="t"/>
              <a:pathLst>
                <a:path extrusionOk="0" h="391" w="5386">
                  <a:moveTo>
                    <a:pt x="275" y="0"/>
                  </a:moveTo>
                  <a:cubicBezTo>
                    <a:pt x="1" y="0"/>
                    <a:pt x="1" y="390"/>
                    <a:pt x="275" y="390"/>
                  </a:cubicBezTo>
                  <a:lnTo>
                    <a:pt x="5111" y="390"/>
                  </a:lnTo>
                  <a:cubicBezTo>
                    <a:pt x="5385" y="390"/>
                    <a:pt x="5385" y="0"/>
                    <a:pt x="5111" y="0"/>
                  </a:cubicBezTo>
                  <a:close/>
                </a:path>
              </a:pathLst>
            </a:custGeom>
            <a:solidFill>
              <a:srgbClr val="6D81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1" name="Google Shape;3571;p82"/>
            <p:cNvSpPr/>
            <p:nvPr/>
          </p:nvSpPr>
          <p:spPr>
            <a:xfrm>
              <a:off x="4240743" y="3631912"/>
              <a:ext cx="31065" cy="30698"/>
            </a:xfrm>
            <a:custGeom>
              <a:rect b="b" l="l" r="r" t="t"/>
              <a:pathLst>
                <a:path extrusionOk="0" h="1171" w="1185">
                  <a:moveTo>
                    <a:pt x="217" y="1"/>
                  </a:moveTo>
                  <a:cubicBezTo>
                    <a:pt x="102" y="1"/>
                    <a:pt x="15" y="102"/>
                    <a:pt x="15" y="217"/>
                  </a:cubicBezTo>
                  <a:lnTo>
                    <a:pt x="15" y="954"/>
                  </a:lnTo>
                  <a:cubicBezTo>
                    <a:pt x="1" y="1069"/>
                    <a:pt x="102" y="1170"/>
                    <a:pt x="217" y="1170"/>
                  </a:cubicBezTo>
                  <a:lnTo>
                    <a:pt x="954" y="1170"/>
                  </a:lnTo>
                  <a:cubicBezTo>
                    <a:pt x="1084" y="1170"/>
                    <a:pt x="1185" y="1069"/>
                    <a:pt x="1185" y="954"/>
                  </a:cubicBezTo>
                  <a:lnTo>
                    <a:pt x="1185" y="217"/>
                  </a:lnTo>
                  <a:cubicBezTo>
                    <a:pt x="1185" y="102"/>
                    <a:pt x="1084" y="1"/>
                    <a:pt x="968" y="1"/>
                  </a:cubicBezTo>
                  <a:close/>
                </a:path>
              </a:pathLst>
            </a:custGeom>
            <a:solidFill>
              <a:srgbClr val="6C83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2" name="Google Shape;3572;p82"/>
            <p:cNvSpPr/>
            <p:nvPr/>
          </p:nvSpPr>
          <p:spPr>
            <a:xfrm>
              <a:off x="4320227" y="3361347"/>
              <a:ext cx="38248" cy="35967"/>
            </a:xfrm>
            <a:custGeom>
              <a:rect b="b" l="l" r="r" t="t"/>
              <a:pathLst>
                <a:path extrusionOk="0" h="1372" w="1459">
                  <a:moveTo>
                    <a:pt x="202" y="1"/>
                  </a:moveTo>
                  <a:cubicBezTo>
                    <a:pt x="87" y="1"/>
                    <a:pt x="0" y="102"/>
                    <a:pt x="15" y="232"/>
                  </a:cubicBezTo>
                  <a:lnTo>
                    <a:pt x="116" y="1199"/>
                  </a:lnTo>
                  <a:cubicBezTo>
                    <a:pt x="130" y="1300"/>
                    <a:pt x="217" y="1372"/>
                    <a:pt x="318" y="1372"/>
                  </a:cubicBezTo>
                  <a:lnTo>
                    <a:pt x="1141" y="1372"/>
                  </a:lnTo>
                  <a:cubicBezTo>
                    <a:pt x="1242" y="1372"/>
                    <a:pt x="1328" y="1300"/>
                    <a:pt x="1343" y="1199"/>
                  </a:cubicBezTo>
                  <a:lnTo>
                    <a:pt x="1444" y="232"/>
                  </a:lnTo>
                  <a:cubicBezTo>
                    <a:pt x="1458" y="102"/>
                    <a:pt x="1372" y="1"/>
                    <a:pt x="1256" y="1"/>
                  </a:cubicBezTo>
                  <a:close/>
                </a:path>
              </a:pathLst>
            </a:custGeom>
            <a:solidFill>
              <a:srgbClr val="6D81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3" name="Google Shape;3573;p82"/>
            <p:cNvSpPr/>
            <p:nvPr/>
          </p:nvSpPr>
          <p:spPr>
            <a:xfrm>
              <a:off x="4405609" y="3596653"/>
              <a:ext cx="102710" cy="101033"/>
            </a:xfrm>
            <a:custGeom>
              <a:rect b="b" l="l" r="r" t="t"/>
              <a:pathLst>
                <a:path extrusionOk="0" h="3854" w="3918">
                  <a:moveTo>
                    <a:pt x="233" y="1"/>
                  </a:moveTo>
                  <a:cubicBezTo>
                    <a:pt x="105" y="1"/>
                    <a:pt x="1" y="144"/>
                    <a:pt x="49" y="278"/>
                  </a:cubicBezTo>
                  <a:lnTo>
                    <a:pt x="1161" y="3396"/>
                  </a:lnTo>
                  <a:cubicBezTo>
                    <a:pt x="1198" y="3486"/>
                    <a:pt x="1279" y="3533"/>
                    <a:pt x="1360" y="3533"/>
                  </a:cubicBezTo>
                  <a:cubicBezTo>
                    <a:pt x="1434" y="3533"/>
                    <a:pt x="1509" y="3493"/>
                    <a:pt x="1550" y="3410"/>
                  </a:cubicBezTo>
                  <a:lnTo>
                    <a:pt x="1926" y="2616"/>
                  </a:lnTo>
                  <a:lnTo>
                    <a:pt x="3095" y="3800"/>
                  </a:lnTo>
                  <a:cubicBezTo>
                    <a:pt x="3138" y="3836"/>
                    <a:pt x="3192" y="3854"/>
                    <a:pt x="3246" y="3854"/>
                  </a:cubicBezTo>
                  <a:cubicBezTo>
                    <a:pt x="3301" y="3854"/>
                    <a:pt x="3355" y="3836"/>
                    <a:pt x="3398" y="3800"/>
                  </a:cubicBezTo>
                  <a:lnTo>
                    <a:pt x="3831" y="3352"/>
                  </a:lnTo>
                  <a:cubicBezTo>
                    <a:pt x="3918" y="3266"/>
                    <a:pt x="3918" y="3136"/>
                    <a:pt x="3831" y="3064"/>
                  </a:cubicBezTo>
                  <a:lnTo>
                    <a:pt x="2662" y="1880"/>
                  </a:lnTo>
                  <a:lnTo>
                    <a:pt x="3456" y="1519"/>
                  </a:lnTo>
                  <a:cubicBezTo>
                    <a:pt x="3615" y="1432"/>
                    <a:pt x="3600" y="1187"/>
                    <a:pt x="3427" y="1129"/>
                  </a:cubicBezTo>
                  <a:lnTo>
                    <a:pt x="309" y="18"/>
                  </a:lnTo>
                  <a:cubicBezTo>
                    <a:pt x="283" y="6"/>
                    <a:pt x="258" y="1"/>
                    <a:pt x="233" y="1"/>
                  </a:cubicBezTo>
                  <a:close/>
                </a:path>
              </a:pathLst>
            </a:custGeom>
            <a:solidFill>
              <a:srgbClr val="5C72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74" name="Google Shape;3574;p82"/>
          <p:cNvGrpSpPr/>
          <p:nvPr/>
        </p:nvGrpSpPr>
        <p:grpSpPr>
          <a:xfrm>
            <a:off x="2786833" y="1512351"/>
            <a:ext cx="366722" cy="353667"/>
            <a:chOff x="2786833" y="1512351"/>
            <a:chExt cx="366722" cy="353667"/>
          </a:xfrm>
        </p:grpSpPr>
        <p:sp>
          <p:nvSpPr>
            <p:cNvPr id="3575" name="Google Shape;3575;p82"/>
            <p:cNvSpPr/>
            <p:nvPr/>
          </p:nvSpPr>
          <p:spPr>
            <a:xfrm>
              <a:off x="2987797" y="1713315"/>
              <a:ext cx="165757" cy="75106"/>
            </a:xfrm>
            <a:custGeom>
              <a:rect b="b" l="l" r="r" t="t"/>
              <a:pathLst>
                <a:path extrusionOk="0" h="2865" w="6323">
                  <a:moveTo>
                    <a:pt x="5669" y="0"/>
                  </a:moveTo>
                  <a:cubicBezTo>
                    <a:pt x="5661" y="0"/>
                    <a:pt x="5653" y="0"/>
                    <a:pt x="5644" y="1"/>
                  </a:cubicBezTo>
                  <a:lnTo>
                    <a:pt x="679" y="1"/>
                  </a:lnTo>
                  <a:cubicBezTo>
                    <a:pt x="303" y="1"/>
                    <a:pt x="0" y="304"/>
                    <a:pt x="0" y="679"/>
                  </a:cubicBezTo>
                  <a:lnTo>
                    <a:pt x="0" y="1127"/>
                  </a:lnTo>
                  <a:cubicBezTo>
                    <a:pt x="0" y="1502"/>
                    <a:pt x="303" y="1805"/>
                    <a:pt x="679" y="1805"/>
                  </a:cubicBezTo>
                  <a:lnTo>
                    <a:pt x="3392" y="1805"/>
                  </a:lnTo>
                  <a:lnTo>
                    <a:pt x="4749" y="2815"/>
                  </a:lnTo>
                  <a:cubicBezTo>
                    <a:pt x="4791" y="2850"/>
                    <a:pt x="4838" y="2865"/>
                    <a:pt x="4884" y="2865"/>
                  </a:cubicBezTo>
                  <a:cubicBezTo>
                    <a:pt x="5012" y="2865"/>
                    <a:pt x="5131" y="2748"/>
                    <a:pt x="5110" y="2599"/>
                  </a:cubicBezTo>
                  <a:lnTo>
                    <a:pt x="4966" y="1805"/>
                  </a:lnTo>
                  <a:lnTo>
                    <a:pt x="5644" y="1805"/>
                  </a:lnTo>
                  <a:cubicBezTo>
                    <a:pt x="6020" y="1805"/>
                    <a:pt x="6323" y="1502"/>
                    <a:pt x="6323" y="1127"/>
                  </a:cubicBezTo>
                  <a:lnTo>
                    <a:pt x="6323" y="679"/>
                  </a:lnTo>
                  <a:cubicBezTo>
                    <a:pt x="6323" y="312"/>
                    <a:pt x="6033" y="0"/>
                    <a:pt x="5669" y="0"/>
                  </a:cubicBezTo>
                  <a:close/>
                </a:path>
              </a:pathLst>
            </a:custGeom>
            <a:solidFill>
              <a:srgbClr val="ADBD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6" name="Google Shape;3576;p82"/>
            <p:cNvSpPr/>
            <p:nvPr/>
          </p:nvSpPr>
          <p:spPr>
            <a:xfrm>
              <a:off x="2786833" y="1767423"/>
              <a:ext cx="177528" cy="98595"/>
            </a:xfrm>
            <a:custGeom>
              <a:rect b="b" l="l" r="r" t="t"/>
              <a:pathLst>
                <a:path extrusionOk="0" h="3761" w="6772">
                  <a:moveTo>
                    <a:pt x="654" y="0"/>
                  </a:moveTo>
                  <a:cubicBezTo>
                    <a:pt x="290" y="0"/>
                    <a:pt x="1" y="298"/>
                    <a:pt x="1" y="665"/>
                  </a:cubicBezTo>
                  <a:lnTo>
                    <a:pt x="1" y="2022"/>
                  </a:lnTo>
                  <a:cubicBezTo>
                    <a:pt x="1" y="2397"/>
                    <a:pt x="304" y="2700"/>
                    <a:pt x="679" y="2700"/>
                  </a:cubicBezTo>
                  <a:lnTo>
                    <a:pt x="1358" y="2700"/>
                  </a:lnTo>
                  <a:lnTo>
                    <a:pt x="1228" y="3494"/>
                  </a:lnTo>
                  <a:cubicBezTo>
                    <a:pt x="1196" y="3643"/>
                    <a:pt x="1313" y="3760"/>
                    <a:pt x="1445" y="3760"/>
                  </a:cubicBezTo>
                  <a:cubicBezTo>
                    <a:pt x="1493" y="3760"/>
                    <a:pt x="1543" y="3745"/>
                    <a:pt x="1589" y="3711"/>
                  </a:cubicBezTo>
                  <a:lnTo>
                    <a:pt x="2931" y="2700"/>
                  </a:lnTo>
                  <a:lnTo>
                    <a:pt x="6093" y="2700"/>
                  </a:lnTo>
                  <a:cubicBezTo>
                    <a:pt x="6468" y="2700"/>
                    <a:pt x="6771" y="2397"/>
                    <a:pt x="6771" y="2022"/>
                  </a:cubicBezTo>
                  <a:lnTo>
                    <a:pt x="6771" y="665"/>
                  </a:lnTo>
                  <a:cubicBezTo>
                    <a:pt x="6771" y="290"/>
                    <a:pt x="6468" y="1"/>
                    <a:pt x="6093" y="1"/>
                  </a:cubicBezTo>
                  <a:lnTo>
                    <a:pt x="679" y="1"/>
                  </a:lnTo>
                  <a:cubicBezTo>
                    <a:pt x="671" y="0"/>
                    <a:pt x="662" y="0"/>
                    <a:pt x="654" y="0"/>
                  </a:cubicBezTo>
                  <a:close/>
                </a:path>
              </a:pathLst>
            </a:custGeom>
            <a:solidFill>
              <a:srgbClr val="EFF1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7" name="Google Shape;3577;p82"/>
            <p:cNvSpPr/>
            <p:nvPr/>
          </p:nvSpPr>
          <p:spPr>
            <a:xfrm>
              <a:off x="2786833" y="1607747"/>
              <a:ext cx="189246" cy="122398"/>
            </a:xfrm>
            <a:custGeom>
              <a:rect b="b" l="l" r="r" t="t"/>
              <a:pathLst>
                <a:path extrusionOk="0" h="4669" w="7219">
                  <a:moveTo>
                    <a:pt x="679" y="0"/>
                  </a:moveTo>
                  <a:cubicBezTo>
                    <a:pt x="304" y="0"/>
                    <a:pt x="1" y="303"/>
                    <a:pt x="1" y="679"/>
                  </a:cubicBezTo>
                  <a:lnTo>
                    <a:pt x="1" y="2930"/>
                  </a:lnTo>
                  <a:cubicBezTo>
                    <a:pt x="1" y="3291"/>
                    <a:pt x="304" y="3594"/>
                    <a:pt x="679" y="3594"/>
                  </a:cubicBezTo>
                  <a:lnTo>
                    <a:pt x="1358" y="3594"/>
                  </a:lnTo>
                  <a:lnTo>
                    <a:pt x="1228" y="4403"/>
                  </a:lnTo>
                  <a:cubicBezTo>
                    <a:pt x="1196" y="4552"/>
                    <a:pt x="1313" y="4669"/>
                    <a:pt x="1445" y="4669"/>
                  </a:cubicBezTo>
                  <a:cubicBezTo>
                    <a:pt x="1493" y="4669"/>
                    <a:pt x="1543" y="4654"/>
                    <a:pt x="1589" y="4619"/>
                  </a:cubicBezTo>
                  <a:lnTo>
                    <a:pt x="2931" y="3594"/>
                  </a:lnTo>
                  <a:lnTo>
                    <a:pt x="6540" y="3594"/>
                  </a:lnTo>
                  <a:cubicBezTo>
                    <a:pt x="6915" y="3594"/>
                    <a:pt x="7219" y="3291"/>
                    <a:pt x="7219" y="2930"/>
                  </a:cubicBezTo>
                  <a:lnTo>
                    <a:pt x="7219" y="679"/>
                  </a:lnTo>
                  <a:cubicBezTo>
                    <a:pt x="7219" y="303"/>
                    <a:pt x="6915" y="0"/>
                    <a:pt x="6540" y="0"/>
                  </a:cubicBezTo>
                  <a:close/>
                </a:path>
              </a:pathLst>
            </a:custGeom>
            <a:solidFill>
              <a:srgbClr val="EFF1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8" name="Google Shape;3578;p82"/>
            <p:cNvSpPr/>
            <p:nvPr/>
          </p:nvSpPr>
          <p:spPr>
            <a:xfrm>
              <a:off x="2964334" y="1512351"/>
              <a:ext cx="189220" cy="98595"/>
            </a:xfrm>
            <a:custGeom>
              <a:rect b="b" l="l" r="r" t="t"/>
              <a:pathLst>
                <a:path extrusionOk="0" h="3761" w="7218">
                  <a:moveTo>
                    <a:pt x="6565" y="1"/>
                  </a:moveTo>
                  <a:cubicBezTo>
                    <a:pt x="6556" y="1"/>
                    <a:pt x="6548" y="1"/>
                    <a:pt x="6539" y="1"/>
                  </a:cubicBezTo>
                  <a:lnTo>
                    <a:pt x="679" y="1"/>
                  </a:lnTo>
                  <a:cubicBezTo>
                    <a:pt x="303" y="1"/>
                    <a:pt x="0" y="290"/>
                    <a:pt x="0" y="665"/>
                  </a:cubicBezTo>
                  <a:lnTo>
                    <a:pt x="0" y="2022"/>
                  </a:lnTo>
                  <a:cubicBezTo>
                    <a:pt x="0" y="2398"/>
                    <a:pt x="303" y="2701"/>
                    <a:pt x="679" y="2701"/>
                  </a:cubicBezTo>
                  <a:lnTo>
                    <a:pt x="4287" y="2701"/>
                  </a:lnTo>
                  <a:lnTo>
                    <a:pt x="5644" y="3711"/>
                  </a:lnTo>
                  <a:cubicBezTo>
                    <a:pt x="5686" y="3746"/>
                    <a:pt x="5733" y="3761"/>
                    <a:pt x="5779" y="3761"/>
                  </a:cubicBezTo>
                  <a:cubicBezTo>
                    <a:pt x="5907" y="3761"/>
                    <a:pt x="6026" y="3643"/>
                    <a:pt x="6005" y="3495"/>
                  </a:cubicBezTo>
                  <a:lnTo>
                    <a:pt x="5861" y="2701"/>
                  </a:lnTo>
                  <a:lnTo>
                    <a:pt x="6539" y="2701"/>
                  </a:lnTo>
                  <a:cubicBezTo>
                    <a:pt x="6915" y="2701"/>
                    <a:pt x="7218" y="2398"/>
                    <a:pt x="7218" y="2022"/>
                  </a:cubicBezTo>
                  <a:lnTo>
                    <a:pt x="7218" y="665"/>
                  </a:lnTo>
                  <a:cubicBezTo>
                    <a:pt x="7218" y="299"/>
                    <a:pt x="6928" y="1"/>
                    <a:pt x="6565" y="1"/>
                  </a:cubicBezTo>
                  <a:close/>
                </a:path>
              </a:pathLst>
            </a:custGeom>
            <a:solidFill>
              <a:srgbClr val="ADBD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9" name="Google Shape;3579;p82"/>
            <p:cNvSpPr/>
            <p:nvPr/>
          </p:nvSpPr>
          <p:spPr>
            <a:xfrm>
              <a:off x="2991939" y="1529784"/>
              <a:ext cx="39401" cy="12138"/>
            </a:xfrm>
            <a:custGeom>
              <a:rect b="b" l="l" r="r" t="t"/>
              <a:pathLst>
                <a:path extrusionOk="0" h="463" w="1503">
                  <a:moveTo>
                    <a:pt x="304" y="0"/>
                  </a:moveTo>
                  <a:cubicBezTo>
                    <a:pt x="1" y="0"/>
                    <a:pt x="1" y="462"/>
                    <a:pt x="304" y="462"/>
                  </a:cubicBezTo>
                  <a:lnTo>
                    <a:pt x="1199" y="462"/>
                  </a:lnTo>
                  <a:cubicBezTo>
                    <a:pt x="1502" y="462"/>
                    <a:pt x="1502" y="0"/>
                    <a:pt x="1199" y="0"/>
                  </a:cubicBezTo>
                  <a:close/>
                </a:path>
              </a:pathLst>
            </a:custGeom>
            <a:solidFill>
              <a:srgbClr val="667A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0" name="Google Shape;3580;p82"/>
            <p:cNvSpPr/>
            <p:nvPr/>
          </p:nvSpPr>
          <p:spPr>
            <a:xfrm>
              <a:off x="3098293" y="1553613"/>
              <a:ext cx="27631" cy="11771"/>
            </a:xfrm>
            <a:custGeom>
              <a:rect b="b" l="l" r="r" t="t"/>
              <a:pathLst>
                <a:path extrusionOk="0" h="449" w="1054">
                  <a:moveTo>
                    <a:pt x="303" y="1"/>
                  </a:moveTo>
                  <a:cubicBezTo>
                    <a:pt x="0" y="1"/>
                    <a:pt x="0" y="448"/>
                    <a:pt x="303" y="448"/>
                  </a:cubicBezTo>
                  <a:lnTo>
                    <a:pt x="751" y="448"/>
                  </a:lnTo>
                  <a:cubicBezTo>
                    <a:pt x="1054" y="448"/>
                    <a:pt x="1054" y="1"/>
                    <a:pt x="751" y="1"/>
                  </a:cubicBezTo>
                  <a:close/>
                </a:path>
              </a:pathLst>
            </a:custGeom>
            <a:solidFill>
              <a:srgbClr val="667A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1" name="Google Shape;3581;p82"/>
            <p:cNvSpPr/>
            <p:nvPr/>
          </p:nvSpPr>
          <p:spPr>
            <a:xfrm>
              <a:off x="3039257" y="1529784"/>
              <a:ext cx="84779" cy="12138"/>
            </a:xfrm>
            <a:custGeom>
              <a:rect b="b" l="l" r="r" t="t"/>
              <a:pathLst>
                <a:path extrusionOk="0" h="463" w="3234">
                  <a:moveTo>
                    <a:pt x="303" y="0"/>
                  </a:moveTo>
                  <a:cubicBezTo>
                    <a:pt x="0" y="0"/>
                    <a:pt x="0" y="462"/>
                    <a:pt x="303" y="462"/>
                  </a:cubicBezTo>
                  <a:lnTo>
                    <a:pt x="3003" y="462"/>
                  </a:lnTo>
                  <a:cubicBezTo>
                    <a:pt x="3133" y="462"/>
                    <a:pt x="3234" y="361"/>
                    <a:pt x="3234" y="231"/>
                  </a:cubicBezTo>
                  <a:cubicBezTo>
                    <a:pt x="3234" y="101"/>
                    <a:pt x="3133" y="0"/>
                    <a:pt x="3003" y="0"/>
                  </a:cubicBezTo>
                  <a:close/>
                </a:path>
              </a:pathLst>
            </a:custGeom>
            <a:solidFill>
              <a:srgbClr val="91A8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2" name="Google Shape;3582;p82"/>
            <p:cNvSpPr/>
            <p:nvPr/>
          </p:nvSpPr>
          <p:spPr>
            <a:xfrm>
              <a:off x="2991939" y="1553613"/>
              <a:ext cx="98437" cy="11771"/>
            </a:xfrm>
            <a:custGeom>
              <a:rect b="b" l="l" r="r" t="t"/>
              <a:pathLst>
                <a:path extrusionOk="0" h="449" w="3755">
                  <a:moveTo>
                    <a:pt x="304" y="1"/>
                  </a:moveTo>
                  <a:cubicBezTo>
                    <a:pt x="1" y="1"/>
                    <a:pt x="1" y="448"/>
                    <a:pt x="304" y="448"/>
                  </a:cubicBezTo>
                  <a:lnTo>
                    <a:pt x="3451" y="448"/>
                  </a:lnTo>
                  <a:cubicBezTo>
                    <a:pt x="3754" y="448"/>
                    <a:pt x="3754" y="1"/>
                    <a:pt x="3451" y="1"/>
                  </a:cubicBezTo>
                  <a:close/>
                </a:path>
              </a:pathLst>
            </a:custGeom>
            <a:solidFill>
              <a:srgbClr val="91A8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3" name="Google Shape;3583;p82"/>
            <p:cNvSpPr/>
            <p:nvPr/>
          </p:nvSpPr>
          <p:spPr>
            <a:xfrm>
              <a:off x="2814463" y="1784070"/>
              <a:ext cx="86693" cy="11771"/>
            </a:xfrm>
            <a:custGeom>
              <a:rect b="b" l="l" r="r" t="t"/>
              <a:pathLst>
                <a:path extrusionOk="0" h="449" w="3307">
                  <a:moveTo>
                    <a:pt x="304" y="1"/>
                  </a:moveTo>
                  <a:cubicBezTo>
                    <a:pt x="1" y="1"/>
                    <a:pt x="1" y="448"/>
                    <a:pt x="304" y="448"/>
                  </a:cubicBezTo>
                  <a:lnTo>
                    <a:pt x="3003" y="448"/>
                  </a:lnTo>
                  <a:cubicBezTo>
                    <a:pt x="3306" y="448"/>
                    <a:pt x="3306" y="1"/>
                    <a:pt x="3003" y="1"/>
                  </a:cubicBezTo>
                  <a:close/>
                </a:path>
              </a:pathLst>
            </a:custGeom>
            <a:solidFill>
              <a:srgbClr val="D1DB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4" name="Google Shape;3584;p82"/>
            <p:cNvSpPr/>
            <p:nvPr/>
          </p:nvSpPr>
          <p:spPr>
            <a:xfrm>
              <a:off x="2909073" y="1784070"/>
              <a:ext cx="27657" cy="11771"/>
            </a:xfrm>
            <a:custGeom>
              <a:rect b="b" l="l" r="r" t="t"/>
              <a:pathLst>
                <a:path extrusionOk="0" h="449" w="1055">
                  <a:moveTo>
                    <a:pt x="304" y="1"/>
                  </a:moveTo>
                  <a:cubicBezTo>
                    <a:pt x="0" y="1"/>
                    <a:pt x="0" y="448"/>
                    <a:pt x="304" y="448"/>
                  </a:cubicBezTo>
                  <a:lnTo>
                    <a:pt x="751" y="448"/>
                  </a:lnTo>
                  <a:cubicBezTo>
                    <a:pt x="1054" y="448"/>
                    <a:pt x="1054" y="1"/>
                    <a:pt x="751" y="1"/>
                  </a:cubicBezTo>
                  <a:close/>
                </a:path>
              </a:pathLst>
            </a:custGeom>
            <a:solidFill>
              <a:srgbClr val="91A8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5" name="Google Shape;3585;p82"/>
            <p:cNvSpPr/>
            <p:nvPr/>
          </p:nvSpPr>
          <p:spPr>
            <a:xfrm>
              <a:off x="2814463" y="1807925"/>
              <a:ext cx="27657" cy="11744"/>
            </a:xfrm>
            <a:custGeom>
              <a:rect b="b" l="l" r="r" t="t"/>
              <a:pathLst>
                <a:path extrusionOk="0" h="448" w="1055">
                  <a:moveTo>
                    <a:pt x="304" y="0"/>
                  </a:moveTo>
                  <a:cubicBezTo>
                    <a:pt x="1" y="0"/>
                    <a:pt x="1" y="448"/>
                    <a:pt x="304" y="448"/>
                  </a:cubicBezTo>
                  <a:lnTo>
                    <a:pt x="751" y="448"/>
                  </a:lnTo>
                  <a:cubicBezTo>
                    <a:pt x="1054" y="448"/>
                    <a:pt x="1054" y="0"/>
                    <a:pt x="751" y="0"/>
                  </a:cubicBezTo>
                  <a:close/>
                </a:path>
              </a:pathLst>
            </a:custGeom>
            <a:solidFill>
              <a:srgbClr val="91A8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6" name="Google Shape;3586;p82"/>
            <p:cNvSpPr/>
            <p:nvPr/>
          </p:nvSpPr>
          <p:spPr>
            <a:xfrm>
              <a:off x="2850037" y="1807925"/>
              <a:ext cx="86693" cy="11744"/>
            </a:xfrm>
            <a:custGeom>
              <a:rect b="b" l="l" r="r" t="t"/>
              <a:pathLst>
                <a:path extrusionOk="0" h="448" w="3307">
                  <a:moveTo>
                    <a:pt x="304" y="0"/>
                  </a:moveTo>
                  <a:cubicBezTo>
                    <a:pt x="1" y="0"/>
                    <a:pt x="1" y="448"/>
                    <a:pt x="304" y="448"/>
                  </a:cubicBezTo>
                  <a:lnTo>
                    <a:pt x="3003" y="448"/>
                  </a:lnTo>
                  <a:cubicBezTo>
                    <a:pt x="3306" y="448"/>
                    <a:pt x="3306" y="0"/>
                    <a:pt x="3003" y="0"/>
                  </a:cubicBezTo>
                  <a:close/>
                </a:path>
              </a:pathLst>
            </a:custGeom>
            <a:solidFill>
              <a:srgbClr val="D1DB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7" name="Google Shape;3587;p82"/>
            <p:cNvSpPr/>
            <p:nvPr/>
          </p:nvSpPr>
          <p:spPr>
            <a:xfrm>
              <a:off x="3050975" y="1731115"/>
              <a:ext cx="74949" cy="11744"/>
            </a:xfrm>
            <a:custGeom>
              <a:rect b="b" l="l" r="r" t="t"/>
              <a:pathLst>
                <a:path extrusionOk="0" h="448" w="2859">
                  <a:moveTo>
                    <a:pt x="304" y="0"/>
                  </a:moveTo>
                  <a:cubicBezTo>
                    <a:pt x="1" y="0"/>
                    <a:pt x="1" y="448"/>
                    <a:pt x="304" y="448"/>
                  </a:cubicBezTo>
                  <a:lnTo>
                    <a:pt x="2556" y="448"/>
                  </a:lnTo>
                  <a:cubicBezTo>
                    <a:pt x="2859" y="448"/>
                    <a:pt x="2859" y="0"/>
                    <a:pt x="2556" y="0"/>
                  </a:cubicBezTo>
                  <a:close/>
                </a:path>
              </a:pathLst>
            </a:custGeom>
            <a:solidFill>
              <a:srgbClr val="91A8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8" name="Google Shape;3588;p82"/>
            <p:cNvSpPr/>
            <p:nvPr/>
          </p:nvSpPr>
          <p:spPr>
            <a:xfrm>
              <a:off x="3015401" y="1731115"/>
              <a:ext cx="27657" cy="11744"/>
            </a:xfrm>
            <a:custGeom>
              <a:rect b="b" l="l" r="r" t="t"/>
              <a:pathLst>
                <a:path extrusionOk="0" h="448" w="1055">
                  <a:moveTo>
                    <a:pt x="304" y="0"/>
                  </a:moveTo>
                  <a:cubicBezTo>
                    <a:pt x="1" y="0"/>
                    <a:pt x="1" y="448"/>
                    <a:pt x="304" y="448"/>
                  </a:cubicBezTo>
                  <a:lnTo>
                    <a:pt x="751" y="448"/>
                  </a:lnTo>
                  <a:cubicBezTo>
                    <a:pt x="1055" y="448"/>
                    <a:pt x="1055" y="0"/>
                    <a:pt x="751" y="0"/>
                  </a:cubicBezTo>
                  <a:close/>
                </a:path>
              </a:pathLst>
            </a:custGeom>
            <a:solidFill>
              <a:srgbClr val="667A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9" name="Google Shape;3589;p82"/>
            <p:cNvSpPr/>
            <p:nvPr/>
          </p:nvSpPr>
          <p:spPr>
            <a:xfrm>
              <a:off x="2814463" y="1624394"/>
              <a:ext cx="86693" cy="12138"/>
            </a:xfrm>
            <a:custGeom>
              <a:rect b="b" l="l" r="r" t="t"/>
              <a:pathLst>
                <a:path extrusionOk="0" h="463" w="3307">
                  <a:moveTo>
                    <a:pt x="304" y="0"/>
                  </a:moveTo>
                  <a:cubicBezTo>
                    <a:pt x="1" y="0"/>
                    <a:pt x="1" y="462"/>
                    <a:pt x="304" y="462"/>
                  </a:cubicBezTo>
                  <a:lnTo>
                    <a:pt x="3003" y="462"/>
                  </a:lnTo>
                  <a:cubicBezTo>
                    <a:pt x="3306" y="462"/>
                    <a:pt x="3306" y="0"/>
                    <a:pt x="3003" y="0"/>
                  </a:cubicBezTo>
                  <a:close/>
                </a:path>
              </a:pathLst>
            </a:custGeom>
            <a:solidFill>
              <a:srgbClr val="D1DB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0" name="Google Shape;3590;p82"/>
            <p:cNvSpPr/>
            <p:nvPr/>
          </p:nvSpPr>
          <p:spPr>
            <a:xfrm>
              <a:off x="2909073" y="1624394"/>
              <a:ext cx="39375" cy="12138"/>
            </a:xfrm>
            <a:custGeom>
              <a:rect b="b" l="l" r="r" t="t"/>
              <a:pathLst>
                <a:path extrusionOk="0" h="463" w="1502">
                  <a:moveTo>
                    <a:pt x="304" y="0"/>
                  </a:moveTo>
                  <a:cubicBezTo>
                    <a:pt x="0" y="0"/>
                    <a:pt x="0" y="462"/>
                    <a:pt x="304" y="462"/>
                  </a:cubicBezTo>
                  <a:lnTo>
                    <a:pt x="1199" y="462"/>
                  </a:lnTo>
                  <a:cubicBezTo>
                    <a:pt x="1502" y="462"/>
                    <a:pt x="1502" y="0"/>
                    <a:pt x="1199" y="0"/>
                  </a:cubicBezTo>
                  <a:close/>
                </a:path>
              </a:pathLst>
            </a:custGeom>
            <a:solidFill>
              <a:srgbClr val="91A8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1" name="Google Shape;3591;p82"/>
            <p:cNvSpPr/>
            <p:nvPr/>
          </p:nvSpPr>
          <p:spPr>
            <a:xfrm>
              <a:off x="2814463" y="1671686"/>
              <a:ext cx="86693" cy="12138"/>
            </a:xfrm>
            <a:custGeom>
              <a:rect b="b" l="l" r="r" t="t"/>
              <a:pathLst>
                <a:path extrusionOk="0" h="463" w="3307">
                  <a:moveTo>
                    <a:pt x="304" y="1"/>
                  </a:moveTo>
                  <a:cubicBezTo>
                    <a:pt x="1" y="1"/>
                    <a:pt x="1" y="463"/>
                    <a:pt x="304" y="463"/>
                  </a:cubicBezTo>
                  <a:lnTo>
                    <a:pt x="3003" y="463"/>
                  </a:lnTo>
                  <a:cubicBezTo>
                    <a:pt x="3306" y="463"/>
                    <a:pt x="3306" y="1"/>
                    <a:pt x="3003" y="1"/>
                  </a:cubicBezTo>
                  <a:close/>
                </a:path>
              </a:pathLst>
            </a:custGeom>
            <a:solidFill>
              <a:srgbClr val="D1DB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2" name="Google Shape;3592;p82"/>
            <p:cNvSpPr/>
            <p:nvPr/>
          </p:nvSpPr>
          <p:spPr>
            <a:xfrm>
              <a:off x="2909073" y="1671686"/>
              <a:ext cx="39375" cy="12138"/>
            </a:xfrm>
            <a:custGeom>
              <a:rect b="b" l="l" r="r" t="t"/>
              <a:pathLst>
                <a:path extrusionOk="0" h="463" w="1502">
                  <a:moveTo>
                    <a:pt x="304" y="1"/>
                  </a:moveTo>
                  <a:cubicBezTo>
                    <a:pt x="0" y="1"/>
                    <a:pt x="0" y="463"/>
                    <a:pt x="304" y="463"/>
                  </a:cubicBezTo>
                  <a:lnTo>
                    <a:pt x="1199" y="463"/>
                  </a:lnTo>
                  <a:cubicBezTo>
                    <a:pt x="1502" y="463"/>
                    <a:pt x="1502" y="1"/>
                    <a:pt x="1199" y="1"/>
                  </a:cubicBezTo>
                  <a:close/>
                </a:path>
              </a:pathLst>
            </a:custGeom>
            <a:solidFill>
              <a:srgbClr val="91A8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3" name="Google Shape;3593;p82"/>
            <p:cNvSpPr/>
            <p:nvPr/>
          </p:nvSpPr>
          <p:spPr>
            <a:xfrm>
              <a:off x="2814463" y="1648223"/>
              <a:ext cx="27657" cy="11771"/>
            </a:xfrm>
            <a:custGeom>
              <a:rect b="b" l="l" r="r" t="t"/>
              <a:pathLst>
                <a:path extrusionOk="0" h="449" w="1055">
                  <a:moveTo>
                    <a:pt x="304" y="1"/>
                  </a:moveTo>
                  <a:cubicBezTo>
                    <a:pt x="1" y="1"/>
                    <a:pt x="1" y="448"/>
                    <a:pt x="304" y="448"/>
                  </a:cubicBezTo>
                  <a:lnTo>
                    <a:pt x="751" y="448"/>
                  </a:lnTo>
                  <a:cubicBezTo>
                    <a:pt x="1054" y="448"/>
                    <a:pt x="1054" y="1"/>
                    <a:pt x="751" y="1"/>
                  </a:cubicBezTo>
                  <a:close/>
                </a:path>
              </a:pathLst>
            </a:custGeom>
            <a:solidFill>
              <a:srgbClr val="91A8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4" name="Google Shape;3594;p82"/>
            <p:cNvSpPr/>
            <p:nvPr/>
          </p:nvSpPr>
          <p:spPr>
            <a:xfrm>
              <a:off x="2850037" y="1648223"/>
              <a:ext cx="98411" cy="11771"/>
            </a:xfrm>
            <a:custGeom>
              <a:rect b="b" l="l" r="r" t="t"/>
              <a:pathLst>
                <a:path extrusionOk="0" h="449" w="3754">
                  <a:moveTo>
                    <a:pt x="304" y="1"/>
                  </a:moveTo>
                  <a:cubicBezTo>
                    <a:pt x="1" y="1"/>
                    <a:pt x="1" y="448"/>
                    <a:pt x="304" y="448"/>
                  </a:cubicBezTo>
                  <a:lnTo>
                    <a:pt x="3451" y="448"/>
                  </a:lnTo>
                  <a:cubicBezTo>
                    <a:pt x="3754" y="448"/>
                    <a:pt x="3754" y="1"/>
                    <a:pt x="3451" y="1"/>
                  </a:cubicBezTo>
                  <a:close/>
                </a:path>
              </a:pathLst>
            </a:custGeom>
            <a:solidFill>
              <a:srgbClr val="D1DB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95" name="Google Shape;3595;p82"/>
          <p:cNvGrpSpPr/>
          <p:nvPr/>
        </p:nvGrpSpPr>
        <p:grpSpPr>
          <a:xfrm>
            <a:off x="1845321" y="1512744"/>
            <a:ext cx="352723" cy="353090"/>
            <a:chOff x="1845321" y="1512744"/>
            <a:chExt cx="352723" cy="353090"/>
          </a:xfrm>
        </p:grpSpPr>
        <p:sp>
          <p:nvSpPr>
            <p:cNvPr id="3596" name="Google Shape;3596;p82"/>
            <p:cNvSpPr/>
            <p:nvPr/>
          </p:nvSpPr>
          <p:spPr>
            <a:xfrm>
              <a:off x="1964888" y="1700444"/>
              <a:ext cx="113563" cy="96917"/>
            </a:xfrm>
            <a:custGeom>
              <a:rect b="b" l="l" r="r" t="t"/>
              <a:pathLst>
                <a:path extrusionOk="0" h="3697" w="4332">
                  <a:moveTo>
                    <a:pt x="1517" y="1"/>
                  </a:moveTo>
                  <a:lnTo>
                    <a:pt x="1517" y="289"/>
                  </a:lnTo>
                  <a:cubicBezTo>
                    <a:pt x="1517" y="376"/>
                    <a:pt x="1459" y="463"/>
                    <a:pt x="1387" y="492"/>
                  </a:cubicBezTo>
                  <a:lnTo>
                    <a:pt x="391" y="925"/>
                  </a:lnTo>
                  <a:cubicBezTo>
                    <a:pt x="145" y="1026"/>
                    <a:pt x="1" y="1257"/>
                    <a:pt x="1" y="1516"/>
                  </a:cubicBezTo>
                  <a:lnTo>
                    <a:pt x="1" y="3696"/>
                  </a:lnTo>
                  <a:lnTo>
                    <a:pt x="4332" y="3696"/>
                  </a:lnTo>
                  <a:lnTo>
                    <a:pt x="4332" y="1516"/>
                  </a:lnTo>
                  <a:cubicBezTo>
                    <a:pt x="4332" y="1257"/>
                    <a:pt x="4173" y="1026"/>
                    <a:pt x="3942" y="925"/>
                  </a:cubicBezTo>
                  <a:lnTo>
                    <a:pt x="2946" y="492"/>
                  </a:lnTo>
                  <a:cubicBezTo>
                    <a:pt x="2859" y="463"/>
                    <a:pt x="2816" y="376"/>
                    <a:pt x="2816" y="289"/>
                  </a:cubicBezTo>
                  <a:lnTo>
                    <a:pt x="2816" y="1"/>
                  </a:lnTo>
                  <a:close/>
                </a:path>
              </a:pathLst>
            </a:custGeom>
            <a:solidFill>
              <a:srgbClr val="AABB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7" name="Google Shape;3597;p82"/>
            <p:cNvSpPr/>
            <p:nvPr/>
          </p:nvSpPr>
          <p:spPr>
            <a:xfrm>
              <a:off x="2001615" y="1700444"/>
              <a:ext cx="39742" cy="17066"/>
            </a:xfrm>
            <a:custGeom>
              <a:rect b="b" l="l" r="r" t="t"/>
              <a:pathLst>
                <a:path extrusionOk="0" h="651" w="1516">
                  <a:moveTo>
                    <a:pt x="116" y="1"/>
                  </a:moveTo>
                  <a:lnTo>
                    <a:pt x="116" y="289"/>
                  </a:lnTo>
                  <a:cubicBezTo>
                    <a:pt x="116" y="362"/>
                    <a:pt x="72" y="434"/>
                    <a:pt x="0" y="477"/>
                  </a:cubicBezTo>
                  <a:cubicBezTo>
                    <a:pt x="246" y="593"/>
                    <a:pt x="505" y="650"/>
                    <a:pt x="765" y="650"/>
                  </a:cubicBezTo>
                  <a:cubicBezTo>
                    <a:pt x="1025" y="650"/>
                    <a:pt x="1285" y="593"/>
                    <a:pt x="1516" y="477"/>
                  </a:cubicBezTo>
                  <a:cubicBezTo>
                    <a:pt x="1458" y="434"/>
                    <a:pt x="1415" y="362"/>
                    <a:pt x="1415" y="289"/>
                  </a:cubicBezTo>
                  <a:lnTo>
                    <a:pt x="1415" y="1"/>
                  </a:lnTo>
                  <a:close/>
                </a:path>
              </a:pathLst>
            </a:custGeom>
            <a:solidFill>
              <a:srgbClr val="94A5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8" name="Google Shape;3598;p82"/>
            <p:cNvSpPr/>
            <p:nvPr/>
          </p:nvSpPr>
          <p:spPr>
            <a:xfrm>
              <a:off x="1964521" y="1715203"/>
              <a:ext cx="113930" cy="82158"/>
            </a:xfrm>
            <a:custGeom>
              <a:rect b="b" l="l" r="r" t="t"/>
              <a:pathLst>
                <a:path extrusionOk="0" h="3134" w="4346">
                  <a:moveTo>
                    <a:pt x="1256" y="1"/>
                  </a:moveTo>
                  <a:lnTo>
                    <a:pt x="405" y="362"/>
                  </a:lnTo>
                  <a:cubicBezTo>
                    <a:pt x="159" y="463"/>
                    <a:pt x="1" y="694"/>
                    <a:pt x="15" y="953"/>
                  </a:cubicBezTo>
                  <a:lnTo>
                    <a:pt x="15" y="3133"/>
                  </a:lnTo>
                  <a:lnTo>
                    <a:pt x="4346" y="3133"/>
                  </a:lnTo>
                  <a:lnTo>
                    <a:pt x="4346" y="953"/>
                  </a:lnTo>
                  <a:cubicBezTo>
                    <a:pt x="4346" y="694"/>
                    <a:pt x="4187" y="463"/>
                    <a:pt x="3956" y="362"/>
                  </a:cubicBezTo>
                  <a:lnTo>
                    <a:pt x="3104" y="1"/>
                  </a:lnTo>
                  <a:cubicBezTo>
                    <a:pt x="2895" y="347"/>
                    <a:pt x="2538" y="520"/>
                    <a:pt x="2180" y="520"/>
                  </a:cubicBezTo>
                  <a:cubicBezTo>
                    <a:pt x="1823" y="520"/>
                    <a:pt x="1466" y="347"/>
                    <a:pt x="1256" y="1"/>
                  </a:cubicBezTo>
                  <a:close/>
                </a:path>
              </a:pathLst>
            </a:custGeom>
            <a:solidFill>
              <a:srgbClr val="BCC9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9" name="Google Shape;3599;p82"/>
            <p:cNvSpPr/>
            <p:nvPr/>
          </p:nvSpPr>
          <p:spPr>
            <a:xfrm>
              <a:off x="1981560" y="1620986"/>
              <a:ext cx="28784" cy="62077"/>
            </a:xfrm>
            <a:custGeom>
              <a:rect b="b" l="l" r="r" t="t"/>
              <a:pathLst>
                <a:path extrusionOk="0" h="2368" w="1098">
                  <a:moveTo>
                    <a:pt x="664" y="0"/>
                  </a:moveTo>
                  <a:cubicBezTo>
                    <a:pt x="303" y="0"/>
                    <a:pt x="0" y="289"/>
                    <a:pt x="15" y="650"/>
                  </a:cubicBezTo>
                  <a:lnTo>
                    <a:pt x="15" y="794"/>
                  </a:lnTo>
                  <a:cubicBezTo>
                    <a:pt x="15" y="982"/>
                    <a:pt x="43" y="1155"/>
                    <a:pt x="101" y="1343"/>
                  </a:cubicBezTo>
                  <a:lnTo>
                    <a:pt x="448" y="2368"/>
                  </a:lnTo>
                  <a:lnTo>
                    <a:pt x="1097" y="2368"/>
                  </a:lnTo>
                  <a:lnTo>
                    <a:pt x="1097" y="0"/>
                  </a:lnTo>
                  <a:close/>
                </a:path>
              </a:pathLst>
            </a:custGeom>
            <a:solidFill>
              <a:srgbClr val="667A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0" name="Google Shape;3600;p82"/>
            <p:cNvSpPr/>
            <p:nvPr/>
          </p:nvSpPr>
          <p:spPr>
            <a:xfrm>
              <a:off x="1993278" y="1615297"/>
              <a:ext cx="68159" cy="68159"/>
            </a:xfrm>
            <a:custGeom>
              <a:rect b="b" l="l" r="r" t="t"/>
              <a:pathLst>
                <a:path extrusionOk="0" h="2600" w="2600">
                  <a:moveTo>
                    <a:pt x="650" y="1"/>
                  </a:moveTo>
                  <a:cubicBezTo>
                    <a:pt x="289" y="1"/>
                    <a:pt x="1" y="289"/>
                    <a:pt x="1" y="650"/>
                  </a:cubicBezTo>
                  <a:cubicBezTo>
                    <a:pt x="1" y="896"/>
                    <a:pt x="188" y="1083"/>
                    <a:pt x="434" y="1083"/>
                  </a:cubicBezTo>
                  <a:lnTo>
                    <a:pt x="2166" y="2599"/>
                  </a:lnTo>
                  <a:lnTo>
                    <a:pt x="2527" y="1314"/>
                  </a:lnTo>
                  <a:cubicBezTo>
                    <a:pt x="2585" y="1156"/>
                    <a:pt x="2599" y="997"/>
                    <a:pt x="2599" y="838"/>
                  </a:cubicBezTo>
                  <a:lnTo>
                    <a:pt x="2599" y="434"/>
                  </a:lnTo>
                  <a:cubicBezTo>
                    <a:pt x="2599" y="188"/>
                    <a:pt x="2411" y="1"/>
                    <a:pt x="2166" y="1"/>
                  </a:cubicBezTo>
                  <a:close/>
                </a:path>
              </a:pathLst>
            </a:custGeom>
            <a:solidFill>
              <a:srgbClr val="5C72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1" name="Google Shape;3601;p82"/>
            <p:cNvSpPr/>
            <p:nvPr/>
          </p:nvSpPr>
          <p:spPr>
            <a:xfrm>
              <a:off x="1987223" y="1643688"/>
              <a:ext cx="68526" cy="62470"/>
            </a:xfrm>
            <a:custGeom>
              <a:rect b="b" l="l" r="r" t="t"/>
              <a:pathLst>
                <a:path extrusionOk="0" h="2383" w="2614">
                  <a:moveTo>
                    <a:pt x="838" y="0"/>
                  </a:moveTo>
                  <a:cubicBezTo>
                    <a:pt x="722" y="0"/>
                    <a:pt x="607" y="44"/>
                    <a:pt x="535" y="130"/>
                  </a:cubicBezTo>
                  <a:lnTo>
                    <a:pt x="131" y="520"/>
                  </a:lnTo>
                  <a:cubicBezTo>
                    <a:pt x="58" y="607"/>
                    <a:pt x="1" y="722"/>
                    <a:pt x="15" y="838"/>
                  </a:cubicBezTo>
                  <a:lnTo>
                    <a:pt x="15" y="1083"/>
                  </a:lnTo>
                  <a:cubicBezTo>
                    <a:pt x="15" y="1805"/>
                    <a:pt x="593" y="2382"/>
                    <a:pt x="1314" y="2382"/>
                  </a:cubicBezTo>
                  <a:cubicBezTo>
                    <a:pt x="2022" y="2382"/>
                    <a:pt x="2613" y="1805"/>
                    <a:pt x="2613" y="1083"/>
                  </a:cubicBezTo>
                  <a:lnTo>
                    <a:pt x="2613" y="809"/>
                  </a:lnTo>
                  <a:cubicBezTo>
                    <a:pt x="2613" y="693"/>
                    <a:pt x="2570" y="578"/>
                    <a:pt x="2484" y="506"/>
                  </a:cubicBezTo>
                  <a:cubicBezTo>
                    <a:pt x="2152" y="174"/>
                    <a:pt x="1531" y="29"/>
                    <a:pt x="838" y="0"/>
                  </a:cubicBezTo>
                  <a:close/>
                </a:path>
              </a:pathLst>
            </a:custGeom>
            <a:solidFill>
              <a:srgbClr val="BCC9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2" name="Google Shape;3602;p82"/>
            <p:cNvSpPr/>
            <p:nvPr/>
          </p:nvSpPr>
          <p:spPr>
            <a:xfrm>
              <a:off x="1987223" y="1643688"/>
              <a:ext cx="68526" cy="61317"/>
            </a:xfrm>
            <a:custGeom>
              <a:rect b="b" l="l" r="r" t="t"/>
              <a:pathLst>
                <a:path extrusionOk="0" h="2339" w="2614">
                  <a:moveTo>
                    <a:pt x="838" y="0"/>
                  </a:moveTo>
                  <a:cubicBezTo>
                    <a:pt x="722" y="0"/>
                    <a:pt x="607" y="44"/>
                    <a:pt x="535" y="130"/>
                  </a:cubicBezTo>
                  <a:lnTo>
                    <a:pt x="131" y="520"/>
                  </a:lnTo>
                  <a:cubicBezTo>
                    <a:pt x="58" y="607"/>
                    <a:pt x="1" y="708"/>
                    <a:pt x="15" y="823"/>
                  </a:cubicBezTo>
                  <a:lnTo>
                    <a:pt x="15" y="1083"/>
                  </a:lnTo>
                  <a:cubicBezTo>
                    <a:pt x="1" y="1661"/>
                    <a:pt x="390" y="2166"/>
                    <a:pt x="953" y="2339"/>
                  </a:cubicBezTo>
                  <a:cubicBezTo>
                    <a:pt x="766" y="2108"/>
                    <a:pt x="665" y="1819"/>
                    <a:pt x="665" y="1516"/>
                  </a:cubicBezTo>
                  <a:lnTo>
                    <a:pt x="665" y="881"/>
                  </a:lnTo>
                  <a:cubicBezTo>
                    <a:pt x="665" y="644"/>
                    <a:pt x="853" y="447"/>
                    <a:pt x="1100" y="447"/>
                  </a:cubicBezTo>
                  <a:cubicBezTo>
                    <a:pt x="1109" y="447"/>
                    <a:pt x="1118" y="447"/>
                    <a:pt x="1127" y="448"/>
                  </a:cubicBezTo>
                  <a:cubicBezTo>
                    <a:pt x="1560" y="477"/>
                    <a:pt x="2209" y="549"/>
                    <a:pt x="2613" y="737"/>
                  </a:cubicBezTo>
                  <a:cubicBezTo>
                    <a:pt x="2599" y="650"/>
                    <a:pt x="2556" y="563"/>
                    <a:pt x="2484" y="491"/>
                  </a:cubicBezTo>
                  <a:cubicBezTo>
                    <a:pt x="2152" y="174"/>
                    <a:pt x="1545" y="15"/>
                    <a:pt x="838" y="0"/>
                  </a:cubicBezTo>
                  <a:close/>
                </a:path>
              </a:pathLst>
            </a:custGeom>
            <a:solidFill>
              <a:srgbClr val="AABB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3" name="Google Shape;3603;p82"/>
            <p:cNvSpPr/>
            <p:nvPr/>
          </p:nvSpPr>
          <p:spPr>
            <a:xfrm>
              <a:off x="1964521" y="1729595"/>
              <a:ext cx="23122" cy="67766"/>
            </a:xfrm>
            <a:custGeom>
              <a:rect b="b" l="l" r="r" t="t"/>
              <a:pathLst>
                <a:path extrusionOk="0" h="2585" w="882">
                  <a:moveTo>
                    <a:pt x="159" y="0"/>
                  </a:moveTo>
                  <a:cubicBezTo>
                    <a:pt x="58" y="116"/>
                    <a:pt x="1" y="260"/>
                    <a:pt x="1" y="404"/>
                  </a:cubicBezTo>
                  <a:lnTo>
                    <a:pt x="1" y="2584"/>
                  </a:lnTo>
                  <a:lnTo>
                    <a:pt x="881" y="2584"/>
                  </a:lnTo>
                  <a:lnTo>
                    <a:pt x="881" y="982"/>
                  </a:lnTo>
                  <a:cubicBezTo>
                    <a:pt x="867" y="809"/>
                    <a:pt x="809" y="650"/>
                    <a:pt x="679" y="534"/>
                  </a:cubicBezTo>
                  <a:lnTo>
                    <a:pt x="159" y="0"/>
                  </a:lnTo>
                  <a:close/>
                </a:path>
              </a:pathLst>
            </a:custGeom>
            <a:solidFill>
              <a:srgbClr val="7288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4" name="Google Shape;3604;p82"/>
            <p:cNvSpPr/>
            <p:nvPr/>
          </p:nvSpPr>
          <p:spPr>
            <a:xfrm>
              <a:off x="2055723" y="1729595"/>
              <a:ext cx="22728" cy="67766"/>
            </a:xfrm>
            <a:custGeom>
              <a:rect b="b" l="l" r="r" t="t"/>
              <a:pathLst>
                <a:path extrusionOk="0" h="2585" w="867">
                  <a:moveTo>
                    <a:pt x="722" y="0"/>
                  </a:moveTo>
                  <a:lnTo>
                    <a:pt x="188" y="534"/>
                  </a:lnTo>
                  <a:cubicBezTo>
                    <a:pt x="73" y="650"/>
                    <a:pt x="0" y="809"/>
                    <a:pt x="0" y="982"/>
                  </a:cubicBezTo>
                  <a:lnTo>
                    <a:pt x="0" y="2584"/>
                  </a:lnTo>
                  <a:lnTo>
                    <a:pt x="867" y="2584"/>
                  </a:lnTo>
                  <a:lnTo>
                    <a:pt x="867" y="404"/>
                  </a:lnTo>
                  <a:cubicBezTo>
                    <a:pt x="867" y="260"/>
                    <a:pt x="809" y="116"/>
                    <a:pt x="722" y="0"/>
                  </a:cubicBezTo>
                  <a:close/>
                </a:path>
              </a:pathLst>
            </a:custGeom>
            <a:solidFill>
              <a:srgbClr val="7288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5" name="Google Shape;3605;p82"/>
            <p:cNvSpPr/>
            <p:nvPr/>
          </p:nvSpPr>
          <p:spPr>
            <a:xfrm>
              <a:off x="1845321" y="1512744"/>
              <a:ext cx="352723" cy="353090"/>
            </a:xfrm>
            <a:custGeom>
              <a:rect b="b" l="l" r="r" t="t"/>
              <a:pathLst>
                <a:path extrusionOk="0" h="13469" w="13455">
                  <a:moveTo>
                    <a:pt x="6692" y="2597"/>
                  </a:moveTo>
                  <a:cubicBezTo>
                    <a:pt x="8810" y="2597"/>
                    <a:pt x="10841" y="4246"/>
                    <a:pt x="10841" y="6728"/>
                  </a:cubicBezTo>
                  <a:cubicBezTo>
                    <a:pt x="10841" y="9008"/>
                    <a:pt x="8994" y="10856"/>
                    <a:pt x="6727" y="10856"/>
                  </a:cubicBezTo>
                  <a:cubicBezTo>
                    <a:pt x="3046" y="10856"/>
                    <a:pt x="1213" y="6410"/>
                    <a:pt x="3811" y="3812"/>
                  </a:cubicBezTo>
                  <a:cubicBezTo>
                    <a:pt x="4651" y="2972"/>
                    <a:pt x="5681" y="2597"/>
                    <a:pt x="6692" y="2597"/>
                  </a:cubicBezTo>
                  <a:close/>
                  <a:moveTo>
                    <a:pt x="5861" y="1"/>
                  </a:moveTo>
                  <a:cubicBezTo>
                    <a:pt x="5731" y="1"/>
                    <a:pt x="5645" y="102"/>
                    <a:pt x="5645" y="217"/>
                  </a:cubicBezTo>
                  <a:lnTo>
                    <a:pt x="5645" y="795"/>
                  </a:lnTo>
                  <a:cubicBezTo>
                    <a:pt x="5630" y="896"/>
                    <a:pt x="5558" y="982"/>
                    <a:pt x="5457" y="1011"/>
                  </a:cubicBezTo>
                  <a:cubicBezTo>
                    <a:pt x="4779" y="1156"/>
                    <a:pt x="4143" y="1415"/>
                    <a:pt x="3551" y="1791"/>
                  </a:cubicBezTo>
                  <a:cubicBezTo>
                    <a:pt x="3515" y="1815"/>
                    <a:pt x="3477" y="1826"/>
                    <a:pt x="3439" y="1826"/>
                  </a:cubicBezTo>
                  <a:cubicBezTo>
                    <a:pt x="3386" y="1826"/>
                    <a:pt x="3334" y="1804"/>
                    <a:pt x="3292" y="1762"/>
                  </a:cubicBezTo>
                  <a:lnTo>
                    <a:pt x="2873" y="1358"/>
                  </a:lnTo>
                  <a:cubicBezTo>
                    <a:pt x="2837" y="1314"/>
                    <a:pt x="2783" y="1293"/>
                    <a:pt x="2727" y="1293"/>
                  </a:cubicBezTo>
                  <a:cubicBezTo>
                    <a:pt x="2671" y="1293"/>
                    <a:pt x="2613" y="1314"/>
                    <a:pt x="2570" y="1358"/>
                  </a:cubicBezTo>
                  <a:lnTo>
                    <a:pt x="1343" y="2585"/>
                  </a:lnTo>
                  <a:cubicBezTo>
                    <a:pt x="1256" y="2671"/>
                    <a:pt x="1256" y="2801"/>
                    <a:pt x="1343" y="2888"/>
                  </a:cubicBezTo>
                  <a:lnTo>
                    <a:pt x="1761" y="3307"/>
                  </a:lnTo>
                  <a:cubicBezTo>
                    <a:pt x="1834" y="3379"/>
                    <a:pt x="1848" y="3480"/>
                    <a:pt x="1790" y="3566"/>
                  </a:cubicBezTo>
                  <a:cubicBezTo>
                    <a:pt x="1415" y="4144"/>
                    <a:pt x="1155" y="4793"/>
                    <a:pt x="996" y="5472"/>
                  </a:cubicBezTo>
                  <a:cubicBezTo>
                    <a:pt x="982" y="5573"/>
                    <a:pt x="895" y="5645"/>
                    <a:pt x="794" y="5645"/>
                  </a:cubicBezTo>
                  <a:lnTo>
                    <a:pt x="217" y="5645"/>
                  </a:lnTo>
                  <a:cubicBezTo>
                    <a:pt x="87" y="5645"/>
                    <a:pt x="0" y="5746"/>
                    <a:pt x="0" y="5862"/>
                  </a:cubicBezTo>
                  <a:lnTo>
                    <a:pt x="0" y="7594"/>
                  </a:lnTo>
                  <a:cubicBezTo>
                    <a:pt x="0" y="7724"/>
                    <a:pt x="87" y="7810"/>
                    <a:pt x="217" y="7810"/>
                  </a:cubicBezTo>
                  <a:lnTo>
                    <a:pt x="794" y="7810"/>
                  </a:lnTo>
                  <a:cubicBezTo>
                    <a:pt x="895" y="7810"/>
                    <a:pt x="982" y="7897"/>
                    <a:pt x="996" y="7998"/>
                  </a:cubicBezTo>
                  <a:cubicBezTo>
                    <a:pt x="1155" y="8676"/>
                    <a:pt x="1415" y="9312"/>
                    <a:pt x="1790" y="9889"/>
                  </a:cubicBezTo>
                  <a:cubicBezTo>
                    <a:pt x="1848" y="9976"/>
                    <a:pt x="1834" y="10091"/>
                    <a:pt x="1761" y="10163"/>
                  </a:cubicBezTo>
                  <a:lnTo>
                    <a:pt x="1357" y="10567"/>
                  </a:lnTo>
                  <a:cubicBezTo>
                    <a:pt x="1271" y="10654"/>
                    <a:pt x="1271" y="10798"/>
                    <a:pt x="1357" y="10885"/>
                  </a:cubicBezTo>
                  <a:lnTo>
                    <a:pt x="2584" y="12112"/>
                  </a:lnTo>
                  <a:cubicBezTo>
                    <a:pt x="2628" y="12155"/>
                    <a:pt x="2682" y="12177"/>
                    <a:pt x="2736" y="12177"/>
                  </a:cubicBezTo>
                  <a:cubicBezTo>
                    <a:pt x="2790" y="12177"/>
                    <a:pt x="2844" y="12155"/>
                    <a:pt x="2887" y="12112"/>
                  </a:cubicBezTo>
                  <a:lnTo>
                    <a:pt x="3292" y="11693"/>
                  </a:lnTo>
                  <a:cubicBezTo>
                    <a:pt x="3332" y="11653"/>
                    <a:pt x="3387" y="11635"/>
                    <a:pt x="3442" y="11635"/>
                  </a:cubicBezTo>
                  <a:cubicBezTo>
                    <a:pt x="3485" y="11635"/>
                    <a:pt x="3528" y="11646"/>
                    <a:pt x="3566" y="11665"/>
                  </a:cubicBezTo>
                  <a:cubicBezTo>
                    <a:pt x="4143" y="12040"/>
                    <a:pt x="4793" y="12314"/>
                    <a:pt x="5471" y="12459"/>
                  </a:cubicBezTo>
                  <a:cubicBezTo>
                    <a:pt x="5572" y="12473"/>
                    <a:pt x="5645" y="12560"/>
                    <a:pt x="5645" y="12675"/>
                  </a:cubicBezTo>
                  <a:lnTo>
                    <a:pt x="5645" y="13252"/>
                  </a:lnTo>
                  <a:cubicBezTo>
                    <a:pt x="5645" y="13368"/>
                    <a:pt x="5746" y="13469"/>
                    <a:pt x="5861" y="13469"/>
                  </a:cubicBezTo>
                  <a:lnTo>
                    <a:pt x="7593" y="13469"/>
                  </a:lnTo>
                  <a:cubicBezTo>
                    <a:pt x="7723" y="13469"/>
                    <a:pt x="7810" y="13368"/>
                    <a:pt x="7810" y="13252"/>
                  </a:cubicBezTo>
                  <a:lnTo>
                    <a:pt x="7810" y="12675"/>
                  </a:lnTo>
                  <a:cubicBezTo>
                    <a:pt x="7810" y="12560"/>
                    <a:pt x="7897" y="12473"/>
                    <a:pt x="7998" y="12459"/>
                  </a:cubicBezTo>
                  <a:cubicBezTo>
                    <a:pt x="8676" y="12314"/>
                    <a:pt x="9311" y="12040"/>
                    <a:pt x="9889" y="11665"/>
                  </a:cubicBezTo>
                  <a:cubicBezTo>
                    <a:pt x="9926" y="11646"/>
                    <a:pt x="9970" y="11635"/>
                    <a:pt x="10013" y="11635"/>
                  </a:cubicBezTo>
                  <a:cubicBezTo>
                    <a:pt x="10068" y="11635"/>
                    <a:pt x="10122" y="11653"/>
                    <a:pt x="10163" y="11693"/>
                  </a:cubicBezTo>
                  <a:lnTo>
                    <a:pt x="10567" y="12112"/>
                  </a:lnTo>
                  <a:cubicBezTo>
                    <a:pt x="10610" y="12155"/>
                    <a:pt x="10668" y="12177"/>
                    <a:pt x="10726" y="12177"/>
                  </a:cubicBezTo>
                  <a:cubicBezTo>
                    <a:pt x="10784" y="12177"/>
                    <a:pt x="10841" y="12155"/>
                    <a:pt x="10885" y="12112"/>
                  </a:cubicBezTo>
                  <a:lnTo>
                    <a:pt x="12112" y="10885"/>
                  </a:lnTo>
                  <a:cubicBezTo>
                    <a:pt x="12198" y="10798"/>
                    <a:pt x="12198" y="10654"/>
                    <a:pt x="12112" y="10567"/>
                  </a:cubicBezTo>
                  <a:lnTo>
                    <a:pt x="11693" y="10163"/>
                  </a:lnTo>
                  <a:cubicBezTo>
                    <a:pt x="11621" y="10077"/>
                    <a:pt x="11606" y="9976"/>
                    <a:pt x="11664" y="9889"/>
                  </a:cubicBezTo>
                  <a:cubicBezTo>
                    <a:pt x="12025" y="9312"/>
                    <a:pt x="12299" y="8662"/>
                    <a:pt x="12444" y="7998"/>
                  </a:cubicBezTo>
                  <a:cubicBezTo>
                    <a:pt x="12458" y="7883"/>
                    <a:pt x="12545" y="7810"/>
                    <a:pt x="12660" y="7810"/>
                  </a:cubicBezTo>
                  <a:lnTo>
                    <a:pt x="13238" y="7810"/>
                  </a:lnTo>
                  <a:cubicBezTo>
                    <a:pt x="13353" y="7810"/>
                    <a:pt x="13454" y="7709"/>
                    <a:pt x="13454" y="7594"/>
                  </a:cubicBezTo>
                  <a:lnTo>
                    <a:pt x="13454" y="5862"/>
                  </a:lnTo>
                  <a:cubicBezTo>
                    <a:pt x="13454" y="5746"/>
                    <a:pt x="13353" y="5645"/>
                    <a:pt x="13238" y="5645"/>
                  </a:cubicBezTo>
                  <a:lnTo>
                    <a:pt x="12660" y="5645"/>
                  </a:lnTo>
                  <a:cubicBezTo>
                    <a:pt x="12545" y="5645"/>
                    <a:pt x="12458" y="5573"/>
                    <a:pt x="12444" y="5472"/>
                  </a:cubicBezTo>
                  <a:cubicBezTo>
                    <a:pt x="12299" y="4793"/>
                    <a:pt x="12025" y="4144"/>
                    <a:pt x="11664" y="3566"/>
                  </a:cubicBezTo>
                  <a:cubicBezTo>
                    <a:pt x="11606" y="3480"/>
                    <a:pt x="11621" y="3364"/>
                    <a:pt x="11679" y="3292"/>
                  </a:cubicBezTo>
                  <a:lnTo>
                    <a:pt x="12097" y="2888"/>
                  </a:lnTo>
                  <a:cubicBezTo>
                    <a:pt x="12184" y="2801"/>
                    <a:pt x="12184" y="2657"/>
                    <a:pt x="12097" y="2585"/>
                  </a:cubicBezTo>
                  <a:lnTo>
                    <a:pt x="10870" y="1358"/>
                  </a:lnTo>
                  <a:cubicBezTo>
                    <a:pt x="10827" y="1314"/>
                    <a:pt x="10769" y="1293"/>
                    <a:pt x="10711" y="1293"/>
                  </a:cubicBezTo>
                  <a:cubicBezTo>
                    <a:pt x="10654" y="1293"/>
                    <a:pt x="10596" y="1314"/>
                    <a:pt x="10553" y="1358"/>
                  </a:cubicBezTo>
                  <a:lnTo>
                    <a:pt x="10148" y="1762"/>
                  </a:lnTo>
                  <a:cubicBezTo>
                    <a:pt x="10106" y="1804"/>
                    <a:pt x="10050" y="1826"/>
                    <a:pt x="9993" y="1826"/>
                  </a:cubicBezTo>
                  <a:cubicBezTo>
                    <a:pt x="9952" y="1826"/>
                    <a:pt x="9910" y="1815"/>
                    <a:pt x="9874" y="1791"/>
                  </a:cubicBezTo>
                  <a:cubicBezTo>
                    <a:pt x="9297" y="1415"/>
                    <a:pt x="8662" y="1141"/>
                    <a:pt x="7983" y="997"/>
                  </a:cubicBezTo>
                  <a:cubicBezTo>
                    <a:pt x="7882" y="982"/>
                    <a:pt x="7796" y="896"/>
                    <a:pt x="7796" y="795"/>
                  </a:cubicBezTo>
                  <a:lnTo>
                    <a:pt x="7796" y="217"/>
                  </a:lnTo>
                  <a:cubicBezTo>
                    <a:pt x="7796" y="102"/>
                    <a:pt x="7709" y="1"/>
                    <a:pt x="7579" y="1"/>
                  </a:cubicBezTo>
                  <a:close/>
                </a:path>
              </a:pathLst>
            </a:custGeom>
            <a:solidFill>
              <a:srgbClr val="BCC9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6" name="Google Shape;3606;p82"/>
            <p:cNvSpPr/>
            <p:nvPr/>
          </p:nvSpPr>
          <p:spPr>
            <a:xfrm>
              <a:off x="1854391" y="1563837"/>
              <a:ext cx="292166" cy="250511"/>
            </a:xfrm>
            <a:custGeom>
              <a:rect b="b" l="l" r="r" t="t"/>
              <a:pathLst>
                <a:path extrusionOk="0" h="9556" w="11145">
                  <a:moveTo>
                    <a:pt x="6341" y="861"/>
                  </a:moveTo>
                  <a:cubicBezTo>
                    <a:pt x="8352" y="861"/>
                    <a:pt x="10279" y="2422"/>
                    <a:pt x="10279" y="4779"/>
                  </a:cubicBezTo>
                  <a:cubicBezTo>
                    <a:pt x="10279" y="6930"/>
                    <a:pt x="8532" y="8691"/>
                    <a:pt x="6381" y="8691"/>
                  </a:cubicBezTo>
                  <a:cubicBezTo>
                    <a:pt x="2902" y="8676"/>
                    <a:pt x="1156" y="4476"/>
                    <a:pt x="3610" y="2007"/>
                  </a:cubicBezTo>
                  <a:cubicBezTo>
                    <a:pt x="4406" y="1215"/>
                    <a:pt x="5383" y="861"/>
                    <a:pt x="6341" y="861"/>
                  </a:cubicBezTo>
                  <a:close/>
                  <a:moveTo>
                    <a:pt x="6381" y="1"/>
                  </a:moveTo>
                  <a:cubicBezTo>
                    <a:pt x="2123" y="1"/>
                    <a:pt x="1" y="5154"/>
                    <a:pt x="3003" y="8157"/>
                  </a:cubicBezTo>
                  <a:cubicBezTo>
                    <a:pt x="3914" y="9067"/>
                    <a:pt x="5143" y="9555"/>
                    <a:pt x="6390" y="9555"/>
                  </a:cubicBezTo>
                  <a:cubicBezTo>
                    <a:pt x="7001" y="9555"/>
                    <a:pt x="7616" y="9438"/>
                    <a:pt x="8200" y="9196"/>
                  </a:cubicBezTo>
                  <a:cubicBezTo>
                    <a:pt x="9990" y="8445"/>
                    <a:pt x="11145" y="6713"/>
                    <a:pt x="11145" y="4779"/>
                  </a:cubicBezTo>
                  <a:cubicBezTo>
                    <a:pt x="11145" y="2137"/>
                    <a:pt x="9009" y="1"/>
                    <a:pt x="6381" y="1"/>
                  </a:cubicBezTo>
                  <a:close/>
                </a:path>
              </a:pathLst>
            </a:custGeom>
            <a:solidFill>
              <a:srgbClr val="7288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07" name="Google Shape;3607;p82"/>
          <p:cNvGrpSpPr/>
          <p:nvPr/>
        </p:nvGrpSpPr>
        <p:grpSpPr>
          <a:xfrm>
            <a:off x="3214452" y="3340533"/>
            <a:ext cx="392465" cy="389896"/>
            <a:chOff x="3214452" y="3340533"/>
            <a:chExt cx="392465" cy="389896"/>
          </a:xfrm>
        </p:grpSpPr>
        <p:sp>
          <p:nvSpPr>
            <p:cNvPr id="3608" name="Google Shape;3608;p82"/>
            <p:cNvSpPr/>
            <p:nvPr/>
          </p:nvSpPr>
          <p:spPr>
            <a:xfrm>
              <a:off x="3214452" y="3340533"/>
              <a:ext cx="289912" cy="97651"/>
            </a:xfrm>
            <a:custGeom>
              <a:rect b="b" l="l" r="r" t="t"/>
              <a:pathLst>
                <a:path extrusionOk="0" h="3725" w="11059">
                  <a:moveTo>
                    <a:pt x="59" y="1"/>
                  </a:moveTo>
                  <a:cubicBezTo>
                    <a:pt x="30" y="1"/>
                    <a:pt x="1" y="29"/>
                    <a:pt x="1" y="44"/>
                  </a:cubicBezTo>
                  <a:lnTo>
                    <a:pt x="1" y="3682"/>
                  </a:lnTo>
                  <a:cubicBezTo>
                    <a:pt x="1" y="3711"/>
                    <a:pt x="30" y="3725"/>
                    <a:pt x="59" y="3725"/>
                  </a:cubicBezTo>
                  <a:lnTo>
                    <a:pt x="11015" y="3725"/>
                  </a:lnTo>
                  <a:cubicBezTo>
                    <a:pt x="11030" y="3725"/>
                    <a:pt x="11058" y="3711"/>
                    <a:pt x="11058" y="3682"/>
                  </a:cubicBezTo>
                  <a:lnTo>
                    <a:pt x="11058" y="44"/>
                  </a:lnTo>
                  <a:cubicBezTo>
                    <a:pt x="11058" y="29"/>
                    <a:pt x="11030" y="1"/>
                    <a:pt x="11015" y="1"/>
                  </a:cubicBezTo>
                  <a:close/>
                </a:path>
              </a:pathLst>
            </a:custGeom>
            <a:solidFill>
              <a:srgbClr val="F4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9" name="Google Shape;3609;p82"/>
            <p:cNvSpPr/>
            <p:nvPr/>
          </p:nvSpPr>
          <p:spPr>
            <a:xfrm>
              <a:off x="3214452" y="3571749"/>
              <a:ext cx="302783" cy="98411"/>
            </a:xfrm>
            <a:custGeom>
              <a:rect b="b" l="l" r="r" t="t"/>
              <a:pathLst>
                <a:path extrusionOk="0" h="3754" w="11550">
                  <a:moveTo>
                    <a:pt x="59" y="1"/>
                  </a:moveTo>
                  <a:cubicBezTo>
                    <a:pt x="30" y="1"/>
                    <a:pt x="1" y="30"/>
                    <a:pt x="1" y="58"/>
                  </a:cubicBezTo>
                  <a:lnTo>
                    <a:pt x="1" y="3682"/>
                  </a:lnTo>
                  <a:cubicBezTo>
                    <a:pt x="1" y="3711"/>
                    <a:pt x="30" y="3739"/>
                    <a:pt x="59" y="3739"/>
                  </a:cubicBezTo>
                  <a:lnTo>
                    <a:pt x="9413" y="3739"/>
                  </a:lnTo>
                  <a:lnTo>
                    <a:pt x="9528" y="3754"/>
                  </a:lnTo>
                  <a:lnTo>
                    <a:pt x="9543" y="3754"/>
                  </a:lnTo>
                  <a:lnTo>
                    <a:pt x="9644" y="3696"/>
                  </a:lnTo>
                  <a:cubicBezTo>
                    <a:pt x="9716" y="3653"/>
                    <a:pt x="9774" y="3624"/>
                    <a:pt x="9846" y="3595"/>
                  </a:cubicBezTo>
                  <a:lnTo>
                    <a:pt x="11520" y="2931"/>
                  </a:lnTo>
                  <a:cubicBezTo>
                    <a:pt x="11535" y="2931"/>
                    <a:pt x="11549" y="2917"/>
                    <a:pt x="11549" y="2888"/>
                  </a:cubicBezTo>
                  <a:lnTo>
                    <a:pt x="11549" y="2166"/>
                  </a:lnTo>
                  <a:cubicBezTo>
                    <a:pt x="11549" y="2152"/>
                    <a:pt x="11549" y="2137"/>
                    <a:pt x="11535" y="2123"/>
                  </a:cubicBezTo>
                  <a:lnTo>
                    <a:pt x="11362" y="2036"/>
                  </a:lnTo>
                  <a:cubicBezTo>
                    <a:pt x="11058" y="1863"/>
                    <a:pt x="10827" y="1589"/>
                    <a:pt x="10741" y="1257"/>
                  </a:cubicBezTo>
                  <a:lnTo>
                    <a:pt x="10669" y="1011"/>
                  </a:lnTo>
                  <a:cubicBezTo>
                    <a:pt x="10669" y="982"/>
                    <a:pt x="10640" y="968"/>
                    <a:pt x="10625" y="968"/>
                  </a:cubicBezTo>
                  <a:lnTo>
                    <a:pt x="10366" y="968"/>
                  </a:lnTo>
                  <a:cubicBezTo>
                    <a:pt x="10106" y="968"/>
                    <a:pt x="9889" y="751"/>
                    <a:pt x="9889" y="491"/>
                  </a:cubicBezTo>
                  <a:cubicBezTo>
                    <a:pt x="9889" y="463"/>
                    <a:pt x="9889" y="448"/>
                    <a:pt x="9889" y="419"/>
                  </a:cubicBezTo>
                  <a:lnTo>
                    <a:pt x="9932" y="58"/>
                  </a:lnTo>
                  <a:cubicBezTo>
                    <a:pt x="9932" y="30"/>
                    <a:pt x="9918" y="1"/>
                    <a:pt x="9889" y="1"/>
                  </a:cubicBezTo>
                  <a:close/>
                </a:path>
              </a:pathLst>
            </a:custGeom>
            <a:solidFill>
              <a:srgbClr val="F4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0" name="Google Shape;3610;p82"/>
            <p:cNvSpPr/>
            <p:nvPr/>
          </p:nvSpPr>
          <p:spPr>
            <a:xfrm>
              <a:off x="3214452" y="3456246"/>
              <a:ext cx="289912" cy="97756"/>
            </a:xfrm>
            <a:custGeom>
              <a:rect b="b" l="l" r="r" t="t"/>
              <a:pathLst>
                <a:path extrusionOk="0" h="3729" w="11059">
                  <a:moveTo>
                    <a:pt x="11030" y="0"/>
                  </a:moveTo>
                  <a:cubicBezTo>
                    <a:pt x="11025" y="0"/>
                    <a:pt x="11020" y="1"/>
                    <a:pt x="11015" y="4"/>
                  </a:cubicBezTo>
                  <a:lnTo>
                    <a:pt x="59" y="4"/>
                  </a:lnTo>
                  <a:cubicBezTo>
                    <a:pt x="30" y="4"/>
                    <a:pt x="1" y="18"/>
                    <a:pt x="1" y="47"/>
                  </a:cubicBezTo>
                  <a:lnTo>
                    <a:pt x="1" y="3685"/>
                  </a:lnTo>
                  <a:cubicBezTo>
                    <a:pt x="1" y="3714"/>
                    <a:pt x="30" y="3728"/>
                    <a:pt x="59" y="3728"/>
                  </a:cubicBezTo>
                  <a:lnTo>
                    <a:pt x="9817" y="3728"/>
                  </a:lnTo>
                  <a:cubicBezTo>
                    <a:pt x="9846" y="3728"/>
                    <a:pt x="9860" y="3714"/>
                    <a:pt x="9875" y="3685"/>
                  </a:cubicBezTo>
                  <a:lnTo>
                    <a:pt x="9889" y="3396"/>
                  </a:lnTo>
                  <a:cubicBezTo>
                    <a:pt x="9947" y="2804"/>
                    <a:pt x="10279" y="2530"/>
                    <a:pt x="10856" y="2227"/>
                  </a:cubicBezTo>
                  <a:lnTo>
                    <a:pt x="11044" y="2140"/>
                  </a:lnTo>
                  <a:cubicBezTo>
                    <a:pt x="11058" y="2126"/>
                    <a:pt x="11058" y="2111"/>
                    <a:pt x="11058" y="2097"/>
                  </a:cubicBezTo>
                  <a:lnTo>
                    <a:pt x="11058" y="47"/>
                  </a:lnTo>
                  <a:cubicBezTo>
                    <a:pt x="11058" y="24"/>
                    <a:pt x="11049" y="0"/>
                    <a:pt x="11030" y="0"/>
                  </a:cubicBezTo>
                  <a:close/>
                </a:path>
              </a:pathLst>
            </a:custGeom>
            <a:solidFill>
              <a:srgbClr val="F4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1" name="Google Shape;3611;p82"/>
            <p:cNvSpPr/>
            <p:nvPr/>
          </p:nvSpPr>
          <p:spPr>
            <a:xfrm>
              <a:off x="3307410" y="3371912"/>
              <a:ext cx="88476" cy="12950"/>
            </a:xfrm>
            <a:custGeom>
              <a:rect b="b" l="l" r="r" t="t"/>
              <a:pathLst>
                <a:path extrusionOk="0" h="494" w="3375">
                  <a:moveTo>
                    <a:pt x="325" y="1"/>
                  </a:moveTo>
                  <a:cubicBezTo>
                    <a:pt x="1" y="1"/>
                    <a:pt x="1" y="494"/>
                    <a:pt x="325" y="494"/>
                  </a:cubicBezTo>
                  <a:cubicBezTo>
                    <a:pt x="334" y="494"/>
                    <a:pt x="343" y="493"/>
                    <a:pt x="352" y="493"/>
                  </a:cubicBezTo>
                  <a:lnTo>
                    <a:pt x="3023" y="493"/>
                  </a:lnTo>
                  <a:cubicBezTo>
                    <a:pt x="3032" y="493"/>
                    <a:pt x="3041" y="494"/>
                    <a:pt x="3050" y="494"/>
                  </a:cubicBezTo>
                  <a:cubicBezTo>
                    <a:pt x="3375" y="494"/>
                    <a:pt x="3375" y="1"/>
                    <a:pt x="3050" y="1"/>
                  </a:cubicBezTo>
                  <a:cubicBezTo>
                    <a:pt x="3041" y="1"/>
                    <a:pt x="3032" y="1"/>
                    <a:pt x="3023" y="2"/>
                  </a:cubicBezTo>
                  <a:lnTo>
                    <a:pt x="352" y="2"/>
                  </a:lnTo>
                  <a:cubicBezTo>
                    <a:pt x="343" y="1"/>
                    <a:pt x="334" y="1"/>
                    <a:pt x="325" y="1"/>
                  </a:cubicBezTo>
                  <a:close/>
                </a:path>
              </a:pathLst>
            </a:custGeom>
            <a:solidFill>
              <a:srgbClr val="CDD7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2" name="Google Shape;3612;p82"/>
            <p:cNvSpPr/>
            <p:nvPr/>
          </p:nvSpPr>
          <p:spPr>
            <a:xfrm>
              <a:off x="3307410" y="3400303"/>
              <a:ext cx="157605" cy="12557"/>
            </a:xfrm>
            <a:custGeom>
              <a:rect b="b" l="l" r="r" t="t"/>
              <a:pathLst>
                <a:path extrusionOk="0" h="479" w="6012">
                  <a:moveTo>
                    <a:pt x="325" y="0"/>
                  </a:moveTo>
                  <a:cubicBezTo>
                    <a:pt x="1" y="0"/>
                    <a:pt x="1" y="479"/>
                    <a:pt x="325" y="479"/>
                  </a:cubicBezTo>
                  <a:cubicBezTo>
                    <a:pt x="334" y="479"/>
                    <a:pt x="343" y="479"/>
                    <a:pt x="352" y="478"/>
                  </a:cubicBezTo>
                  <a:lnTo>
                    <a:pt x="5708" y="478"/>
                  </a:lnTo>
                  <a:cubicBezTo>
                    <a:pt x="6011" y="449"/>
                    <a:pt x="6011" y="16"/>
                    <a:pt x="5708" y="1"/>
                  </a:cubicBezTo>
                  <a:lnTo>
                    <a:pt x="352" y="1"/>
                  </a:lnTo>
                  <a:cubicBezTo>
                    <a:pt x="343" y="1"/>
                    <a:pt x="334" y="0"/>
                    <a:pt x="325" y="0"/>
                  </a:cubicBezTo>
                  <a:close/>
                </a:path>
              </a:pathLst>
            </a:custGeom>
            <a:solidFill>
              <a:srgbClr val="CDD7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3" name="Google Shape;3613;p82"/>
            <p:cNvSpPr/>
            <p:nvPr/>
          </p:nvSpPr>
          <p:spPr>
            <a:xfrm>
              <a:off x="3307410" y="3487704"/>
              <a:ext cx="88476" cy="12950"/>
            </a:xfrm>
            <a:custGeom>
              <a:rect b="b" l="l" r="r" t="t"/>
              <a:pathLst>
                <a:path extrusionOk="0" h="494" w="3375">
                  <a:moveTo>
                    <a:pt x="325" y="1"/>
                  </a:moveTo>
                  <a:cubicBezTo>
                    <a:pt x="1" y="1"/>
                    <a:pt x="1" y="494"/>
                    <a:pt x="325" y="494"/>
                  </a:cubicBezTo>
                  <a:cubicBezTo>
                    <a:pt x="334" y="494"/>
                    <a:pt x="343" y="494"/>
                    <a:pt x="352" y="493"/>
                  </a:cubicBezTo>
                  <a:lnTo>
                    <a:pt x="3023" y="493"/>
                  </a:lnTo>
                  <a:cubicBezTo>
                    <a:pt x="3032" y="494"/>
                    <a:pt x="3041" y="494"/>
                    <a:pt x="3050" y="494"/>
                  </a:cubicBezTo>
                  <a:cubicBezTo>
                    <a:pt x="3375" y="494"/>
                    <a:pt x="3375" y="1"/>
                    <a:pt x="3050" y="1"/>
                  </a:cubicBezTo>
                  <a:cubicBezTo>
                    <a:pt x="3041" y="1"/>
                    <a:pt x="3032" y="1"/>
                    <a:pt x="3023" y="2"/>
                  </a:cubicBezTo>
                  <a:lnTo>
                    <a:pt x="352" y="2"/>
                  </a:lnTo>
                  <a:cubicBezTo>
                    <a:pt x="343" y="1"/>
                    <a:pt x="334" y="1"/>
                    <a:pt x="325" y="1"/>
                  </a:cubicBezTo>
                  <a:close/>
                </a:path>
              </a:pathLst>
            </a:custGeom>
            <a:solidFill>
              <a:srgbClr val="CDD7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4" name="Google Shape;3614;p82"/>
            <p:cNvSpPr/>
            <p:nvPr/>
          </p:nvSpPr>
          <p:spPr>
            <a:xfrm>
              <a:off x="3307410" y="3516068"/>
              <a:ext cx="155691" cy="12609"/>
            </a:xfrm>
            <a:custGeom>
              <a:rect b="b" l="l" r="r" t="t"/>
              <a:pathLst>
                <a:path extrusionOk="0" h="481" w="5939">
                  <a:moveTo>
                    <a:pt x="313" y="0"/>
                  </a:moveTo>
                  <a:cubicBezTo>
                    <a:pt x="1" y="0"/>
                    <a:pt x="5" y="480"/>
                    <a:pt x="325" y="480"/>
                  </a:cubicBezTo>
                  <a:cubicBezTo>
                    <a:pt x="334" y="480"/>
                    <a:pt x="343" y="480"/>
                    <a:pt x="352" y="479"/>
                  </a:cubicBezTo>
                  <a:lnTo>
                    <a:pt x="5650" y="479"/>
                  </a:lnTo>
                  <a:cubicBezTo>
                    <a:pt x="5939" y="450"/>
                    <a:pt x="5939" y="17"/>
                    <a:pt x="5650" y="3"/>
                  </a:cubicBezTo>
                  <a:lnTo>
                    <a:pt x="352" y="3"/>
                  </a:lnTo>
                  <a:cubicBezTo>
                    <a:pt x="339" y="1"/>
                    <a:pt x="326" y="0"/>
                    <a:pt x="313" y="0"/>
                  </a:cubicBezTo>
                  <a:close/>
                </a:path>
              </a:pathLst>
            </a:custGeom>
            <a:solidFill>
              <a:srgbClr val="CDD7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5" name="Google Shape;3615;p82"/>
            <p:cNvSpPr/>
            <p:nvPr/>
          </p:nvSpPr>
          <p:spPr>
            <a:xfrm>
              <a:off x="3307410" y="3603522"/>
              <a:ext cx="88476" cy="12950"/>
            </a:xfrm>
            <a:custGeom>
              <a:rect b="b" l="l" r="r" t="t"/>
              <a:pathLst>
                <a:path extrusionOk="0" h="494" w="3375">
                  <a:moveTo>
                    <a:pt x="325" y="0"/>
                  </a:moveTo>
                  <a:cubicBezTo>
                    <a:pt x="1" y="0"/>
                    <a:pt x="1" y="493"/>
                    <a:pt x="325" y="493"/>
                  </a:cubicBezTo>
                  <a:cubicBezTo>
                    <a:pt x="334" y="493"/>
                    <a:pt x="343" y="493"/>
                    <a:pt x="352" y="492"/>
                  </a:cubicBezTo>
                  <a:lnTo>
                    <a:pt x="3023" y="492"/>
                  </a:lnTo>
                  <a:cubicBezTo>
                    <a:pt x="3032" y="493"/>
                    <a:pt x="3041" y="493"/>
                    <a:pt x="3050" y="493"/>
                  </a:cubicBezTo>
                  <a:cubicBezTo>
                    <a:pt x="3375" y="493"/>
                    <a:pt x="3375" y="0"/>
                    <a:pt x="3050" y="0"/>
                  </a:cubicBezTo>
                  <a:cubicBezTo>
                    <a:pt x="3041" y="0"/>
                    <a:pt x="3032" y="0"/>
                    <a:pt x="3023" y="1"/>
                  </a:cubicBezTo>
                  <a:lnTo>
                    <a:pt x="352" y="1"/>
                  </a:lnTo>
                  <a:cubicBezTo>
                    <a:pt x="343" y="0"/>
                    <a:pt x="334" y="0"/>
                    <a:pt x="325" y="0"/>
                  </a:cubicBezTo>
                  <a:close/>
                </a:path>
              </a:pathLst>
            </a:custGeom>
            <a:solidFill>
              <a:srgbClr val="CDD7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6" name="Google Shape;3616;p82"/>
            <p:cNvSpPr/>
            <p:nvPr/>
          </p:nvSpPr>
          <p:spPr>
            <a:xfrm>
              <a:off x="3307410" y="3631519"/>
              <a:ext cx="156215" cy="12950"/>
            </a:xfrm>
            <a:custGeom>
              <a:rect b="b" l="l" r="r" t="t"/>
              <a:pathLst>
                <a:path extrusionOk="0" h="494" w="5959">
                  <a:moveTo>
                    <a:pt x="325" y="0"/>
                  </a:moveTo>
                  <a:cubicBezTo>
                    <a:pt x="1" y="0"/>
                    <a:pt x="1" y="493"/>
                    <a:pt x="325" y="493"/>
                  </a:cubicBezTo>
                  <a:cubicBezTo>
                    <a:pt x="334" y="493"/>
                    <a:pt x="343" y="493"/>
                    <a:pt x="352" y="492"/>
                  </a:cubicBezTo>
                  <a:lnTo>
                    <a:pt x="5607" y="492"/>
                  </a:lnTo>
                  <a:cubicBezTo>
                    <a:pt x="5616" y="493"/>
                    <a:pt x="5625" y="493"/>
                    <a:pt x="5634" y="493"/>
                  </a:cubicBezTo>
                  <a:cubicBezTo>
                    <a:pt x="5959" y="493"/>
                    <a:pt x="5959" y="0"/>
                    <a:pt x="5634" y="0"/>
                  </a:cubicBezTo>
                  <a:cubicBezTo>
                    <a:pt x="5625" y="0"/>
                    <a:pt x="5616" y="1"/>
                    <a:pt x="5607" y="1"/>
                  </a:cubicBezTo>
                  <a:lnTo>
                    <a:pt x="352" y="1"/>
                  </a:lnTo>
                  <a:cubicBezTo>
                    <a:pt x="343" y="1"/>
                    <a:pt x="334" y="0"/>
                    <a:pt x="325" y="0"/>
                  </a:cubicBezTo>
                  <a:close/>
                </a:path>
              </a:pathLst>
            </a:custGeom>
            <a:solidFill>
              <a:srgbClr val="CDD7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7" name="Google Shape;3617;p82"/>
            <p:cNvSpPr/>
            <p:nvPr/>
          </p:nvSpPr>
          <p:spPr>
            <a:xfrm>
              <a:off x="3235660" y="3365070"/>
              <a:ext cx="57175" cy="54973"/>
            </a:xfrm>
            <a:custGeom>
              <a:rect b="b" l="l" r="r" t="t"/>
              <a:pathLst>
                <a:path extrusionOk="0" h="2097" w="2181">
                  <a:moveTo>
                    <a:pt x="1498" y="0"/>
                  </a:moveTo>
                  <a:cubicBezTo>
                    <a:pt x="1485" y="0"/>
                    <a:pt x="1472" y="1"/>
                    <a:pt x="1458" y="3"/>
                  </a:cubicBezTo>
                  <a:lnTo>
                    <a:pt x="246" y="3"/>
                  </a:lnTo>
                  <a:cubicBezTo>
                    <a:pt x="101" y="3"/>
                    <a:pt x="0" y="104"/>
                    <a:pt x="0" y="234"/>
                  </a:cubicBezTo>
                  <a:lnTo>
                    <a:pt x="0" y="1851"/>
                  </a:lnTo>
                  <a:cubicBezTo>
                    <a:pt x="0" y="1981"/>
                    <a:pt x="101" y="2096"/>
                    <a:pt x="246" y="2096"/>
                  </a:cubicBezTo>
                  <a:lnTo>
                    <a:pt x="1935" y="2096"/>
                  </a:lnTo>
                  <a:cubicBezTo>
                    <a:pt x="2065" y="2096"/>
                    <a:pt x="2166" y="1981"/>
                    <a:pt x="2166" y="1851"/>
                  </a:cubicBezTo>
                  <a:lnTo>
                    <a:pt x="2166" y="1418"/>
                  </a:lnTo>
                  <a:cubicBezTo>
                    <a:pt x="2180" y="1237"/>
                    <a:pt x="2054" y="1147"/>
                    <a:pt x="1927" y="1147"/>
                  </a:cubicBezTo>
                  <a:cubicBezTo>
                    <a:pt x="1801" y="1147"/>
                    <a:pt x="1675" y="1237"/>
                    <a:pt x="1689" y="1418"/>
                  </a:cubicBezTo>
                  <a:lnTo>
                    <a:pt x="1689" y="1605"/>
                  </a:lnTo>
                  <a:lnTo>
                    <a:pt x="477" y="1605"/>
                  </a:lnTo>
                  <a:lnTo>
                    <a:pt x="477" y="479"/>
                  </a:lnTo>
                  <a:lnTo>
                    <a:pt x="1458" y="479"/>
                  </a:lnTo>
                  <a:cubicBezTo>
                    <a:pt x="1468" y="480"/>
                    <a:pt x="1477" y="480"/>
                    <a:pt x="1485" y="480"/>
                  </a:cubicBezTo>
                  <a:cubicBezTo>
                    <a:pt x="1806" y="480"/>
                    <a:pt x="1810" y="0"/>
                    <a:pt x="1498" y="0"/>
                  </a:cubicBezTo>
                  <a:close/>
                </a:path>
              </a:pathLst>
            </a:custGeom>
            <a:solidFill>
              <a:srgbClr val="62778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8" name="Google Shape;3618;p82"/>
            <p:cNvSpPr/>
            <p:nvPr/>
          </p:nvSpPr>
          <p:spPr>
            <a:xfrm>
              <a:off x="3248426" y="3364755"/>
              <a:ext cx="55104" cy="40528"/>
            </a:xfrm>
            <a:custGeom>
              <a:rect b="b" l="l" r="r" t="t"/>
              <a:pathLst>
                <a:path extrusionOk="0" h="1546" w="2102">
                  <a:moveTo>
                    <a:pt x="1754" y="1"/>
                  </a:moveTo>
                  <a:cubicBezTo>
                    <a:pt x="1694" y="1"/>
                    <a:pt x="1631" y="26"/>
                    <a:pt x="1578" y="87"/>
                  </a:cubicBezTo>
                  <a:lnTo>
                    <a:pt x="769" y="939"/>
                  </a:lnTo>
                  <a:lnTo>
                    <a:pt x="524" y="679"/>
                  </a:lnTo>
                  <a:cubicBezTo>
                    <a:pt x="470" y="618"/>
                    <a:pt x="407" y="593"/>
                    <a:pt x="346" y="593"/>
                  </a:cubicBezTo>
                  <a:cubicBezTo>
                    <a:pt x="163" y="593"/>
                    <a:pt x="0" y="823"/>
                    <a:pt x="163" y="997"/>
                  </a:cubicBezTo>
                  <a:lnTo>
                    <a:pt x="581" y="1458"/>
                  </a:lnTo>
                  <a:cubicBezTo>
                    <a:pt x="625" y="1516"/>
                    <a:pt x="697" y="1545"/>
                    <a:pt x="769" y="1545"/>
                  </a:cubicBezTo>
                  <a:cubicBezTo>
                    <a:pt x="841" y="1545"/>
                    <a:pt x="899" y="1516"/>
                    <a:pt x="957" y="1473"/>
                  </a:cubicBezTo>
                  <a:lnTo>
                    <a:pt x="1938" y="419"/>
                  </a:lnTo>
                  <a:cubicBezTo>
                    <a:pt x="2101" y="235"/>
                    <a:pt x="1937" y="1"/>
                    <a:pt x="1754" y="1"/>
                  </a:cubicBezTo>
                  <a:close/>
                </a:path>
              </a:pathLst>
            </a:custGeom>
            <a:solidFill>
              <a:srgbClr val="6981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9" name="Google Shape;3619;p82"/>
            <p:cNvSpPr/>
            <p:nvPr/>
          </p:nvSpPr>
          <p:spPr>
            <a:xfrm>
              <a:off x="3235660" y="3480547"/>
              <a:ext cx="56782" cy="55287"/>
            </a:xfrm>
            <a:custGeom>
              <a:rect b="b" l="l" r="r" t="t"/>
              <a:pathLst>
                <a:path extrusionOk="0" h="2109" w="2166">
                  <a:moveTo>
                    <a:pt x="246" y="1"/>
                  </a:moveTo>
                  <a:cubicBezTo>
                    <a:pt x="101" y="1"/>
                    <a:pt x="0" y="116"/>
                    <a:pt x="0" y="246"/>
                  </a:cubicBezTo>
                  <a:lnTo>
                    <a:pt x="0" y="1863"/>
                  </a:lnTo>
                  <a:cubicBezTo>
                    <a:pt x="0" y="1993"/>
                    <a:pt x="101" y="2108"/>
                    <a:pt x="246" y="2108"/>
                  </a:cubicBezTo>
                  <a:lnTo>
                    <a:pt x="1935" y="2108"/>
                  </a:lnTo>
                  <a:cubicBezTo>
                    <a:pt x="2065" y="2108"/>
                    <a:pt x="2166" y="1993"/>
                    <a:pt x="2166" y="1863"/>
                  </a:cubicBezTo>
                  <a:lnTo>
                    <a:pt x="2166" y="1430"/>
                  </a:lnTo>
                  <a:cubicBezTo>
                    <a:pt x="2151" y="1278"/>
                    <a:pt x="2036" y="1202"/>
                    <a:pt x="1922" y="1202"/>
                  </a:cubicBezTo>
                  <a:cubicBezTo>
                    <a:pt x="1808" y="1202"/>
                    <a:pt x="1696" y="1278"/>
                    <a:pt x="1689" y="1430"/>
                  </a:cubicBezTo>
                  <a:lnTo>
                    <a:pt x="1689" y="1617"/>
                  </a:lnTo>
                  <a:lnTo>
                    <a:pt x="477" y="1617"/>
                  </a:lnTo>
                  <a:lnTo>
                    <a:pt x="477" y="492"/>
                  </a:lnTo>
                  <a:lnTo>
                    <a:pt x="1458" y="492"/>
                  </a:lnTo>
                  <a:cubicBezTo>
                    <a:pt x="1761" y="463"/>
                    <a:pt x="1761" y="30"/>
                    <a:pt x="1458" y="1"/>
                  </a:cubicBezTo>
                  <a:close/>
                </a:path>
              </a:pathLst>
            </a:custGeom>
            <a:solidFill>
              <a:srgbClr val="62778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0" name="Google Shape;3620;p82"/>
            <p:cNvSpPr/>
            <p:nvPr/>
          </p:nvSpPr>
          <p:spPr>
            <a:xfrm>
              <a:off x="3248400" y="3480573"/>
              <a:ext cx="55130" cy="40502"/>
            </a:xfrm>
            <a:custGeom>
              <a:rect b="b" l="l" r="r" t="t"/>
              <a:pathLst>
                <a:path extrusionOk="0" h="1545" w="2103">
                  <a:moveTo>
                    <a:pt x="1755" y="0"/>
                  </a:moveTo>
                  <a:cubicBezTo>
                    <a:pt x="1695" y="0"/>
                    <a:pt x="1632" y="26"/>
                    <a:pt x="1579" y="86"/>
                  </a:cubicBezTo>
                  <a:lnTo>
                    <a:pt x="770" y="938"/>
                  </a:lnTo>
                  <a:lnTo>
                    <a:pt x="525" y="664"/>
                  </a:lnTo>
                  <a:cubicBezTo>
                    <a:pt x="472" y="607"/>
                    <a:pt x="410" y="584"/>
                    <a:pt x="351" y="584"/>
                  </a:cubicBezTo>
                  <a:cubicBezTo>
                    <a:pt x="166" y="584"/>
                    <a:pt x="0" y="810"/>
                    <a:pt x="164" y="996"/>
                  </a:cubicBezTo>
                  <a:lnTo>
                    <a:pt x="582" y="1458"/>
                  </a:lnTo>
                  <a:cubicBezTo>
                    <a:pt x="626" y="1515"/>
                    <a:pt x="698" y="1544"/>
                    <a:pt x="770" y="1544"/>
                  </a:cubicBezTo>
                  <a:cubicBezTo>
                    <a:pt x="842" y="1544"/>
                    <a:pt x="900" y="1515"/>
                    <a:pt x="958" y="1458"/>
                  </a:cubicBezTo>
                  <a:lnTo>
                    <a:pt x="1939" y="418"/>
                  </a:lnTo>
                  <a:cubicBezTo>
                    <a:pt x="2102" y="234"/>
                    <a:pt x="1938" y="0"/>
                    <a:pt x="1755" y="0"/>
                  </a:cubicBezTo>
                  <a:close/>
                </a:path>
              </a:pathLst>
            </a:custGeom>
            <a:solidFill>
              <a:srgbClr val="6981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1" name="Google Shape;3621;p82"/>
            <p:cNvSpPr/>
            <p:nvPr/>
          </p:nvSpPr>
          <p:spPr>
            <a:xfrm>
              <a:off x="3235660" y="3596312"/>
              <a:ext cx="56782" cy="55314"/>
            </a:xfrm>
            <a:custGeom>
              <a:rect b="b" l="l" r="r" t="t"/>
              <a:pathLst>
                <a:path extrusionOk="0" h="2110" w="2166">
                  <a:moveTo>
                    <a:pt x="1485" y="1"/>
                  </a:moveTo>
                  <a:cubicBezTo>
                    <a:pt x="1477" y="1"/>
                    <a:pt x="1468" y="1"/>
                    <a:pt x="1458" y="2"/>
                  </a:cubicBezTo>
                  <a:lnTo>
                    <a:pt x="246" y="2"/>
                  </a:lnTo>
                  <a:cubicBezTo>
                    <a:pt x="101" y="2"/>
                    <a:pt x="0" y="117"/>
                    <a:pt x="0" y="247"/>
                  </a:cubicBezTo>
                  <a:lnTo>
                    <a:pt x="0" y="1864"/>
                  </a:lnTo>
                  <a:cubicBezTo>
                    <a:pt x="0" y="1994"/>
                    <a:pt x="101" y="2109"/>
                    <a:pt x="246" y="2109"/>
                  </a:cubicBezTo>
                  <a:lnTo>
                    <a:pt x="1935" y="2109"/>
                  </a:lnTo>
                  <a:cubicBezTo>
                    <a:pt x="2065" y="2095"/>
                    <a:pt x="2166" y="1994"/>
                    <a:pt x="2166" y="1850"/>
                  </a:cubicBezTo>
                  <a:lnTo>
                    <a:pt x="2166" y="1417"/>
                  </a:lnTo>
                  <a:cubicBezTo>
                    <a:pt x="2151" y="1272"/>
                    <a:pt x="2036" y="1200"/>
                    <a:pt x="1922" y="1200"/>
                  </a:cubicBezTo>
                  <a:cubicBezTo>
                    <a:pt x="1808" y="1200"/>
                    <a:pt x="1696" y="1272"/>
                    <a:pt x="1689" y="1417"/>
                  </a:cubicBezTo>
                  <a:lnTo>
                    <a:pt x="1689" y="1619"/>
                  </a:lnTo>
                  <a:lnTo>
                    <a:pt x="477" y="1619"/>
                  </a:lnTo>
                  <a:lnTo>
                    <a:pt x="477" y="493"/>
                  </a:lnTo>
                  <a:lnTo>
                    <a:pt x="1458" y="493"/>
                  </a:lnTo>
                  <a:cubicBezTo>
                    <a:pt x="1468" y="493"/>
                    <a:pt x="1477" y="494"/>
                    <a:pt x="1485" y="494"/>
                  </a:cubicBezTo>
                  <a:cubicBezTo>
                    <a:pt x="1810" y="494"/>
                    <a:pt x="1810" y="1"/>
                    <a:pt x="1485" y="1"/>
                  </a:cubicBezTo>
                  <a:close/>
                </a:path>
              </a:pathLst>
            </a:custGeom>
            <a:solidFill>
              <a:srgbClr val="62778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2" name="Google Shape;3622;p82"/>
            <p:cNvSpPr/>
            <p:nvPr/>
          </p:nvSpPr>
          <p:spPr>
            <a:xfrm>
              <a:off x="3248400" y="3596365"/>
              <a:ext cx="55130" cy="40214"/>
            </a:xfrm>
            <a:custGeom>
              <a:rect b="b" l="l" r="r" t="t"/>
              <a:pathLst>
                <a:path extrusionOk="0" h="1534" w="2103">
                  <a:moveTo>
                    <a:pt x="1755" y="0"/>
                  </a:moveTo>
                  <a:cubicBezTo>
                    <a:pt x="1695" y="0"/>
                    <a:pt x="1632" y="26"/>
                    <a:pt x="1579" y="87"/>
                  </a:cubicBezTo>
                  <a:lnTo>
                    <a:pt x="770" y="938"/>
                  </a:lnTo>
                  <a:lnTo>
                    <a:pt x="525" y="664"/>
                  </a:lnTo>
                  <a:cubicBezTo>
                    <a:pt x="471" y="603"/>
                    <a:pt x="409" y="578"/>
                    <a:pt x="348" y="578"/>
                  </a:cubicBezTo>
                  <a:cubicBezTo>
                    <a:pt x="165" y="578"/>
                    <a:pt x="1" y="811"/>
                    <a:pt x="164" y="996"/>
                  </a:cubicBezTo>
                  <a:lnTo>
                    <a:pt x="582" y="1458"/>
                  </a:lnTo>
                  <a:cubicBezTo>
                    <a:pt x="626" y="1501"/>
                    <a:pt x="698" y="1530"/>
                    <a:pt x="770" y="1530"/>
                  </a:cubicBezTo>
                  <a:cubicBezTo>
                    <a:pt x="783" y="1533"/>
                    <a:pt x="794" y="1534"/>
                    <a:pt x="806" y="1534"/>
                  </a:cubicBezTo>
                  <a:cubicBezTo>
                    <a:pt x="862" y="1534"/>
                    <a:pt x="910" y="1506"/>
                    <a:pt x="958" y="1458"/>
                  </a:cubicBezTo>
                  <a:lnTo>
                    <a:pt x="1939" y="419"/>
                  </a:lnTo>
                  <a:cubicBezTo>
                    <a:pt x="2102" y="234"/>
                    <a:pt x="1938" y="0"/>
                    <a:pt x="1755" y="0"/>
                  </a:cubicBezTo>
                  <a:close/>
                </a:path>
              </a:pathLst>
            </a:custGeom>
            <a:solidFill>
              <a:srgbClr val="6981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3" name="Google Shape;3623;p82"/>
            <p:cNvSpPr/>
            <p:nvPr/>
          </p:nvSpPr>
          <p:spPr>
            <a:xfrm>
              <a:off x="3438878" y="3642136"/>
              <a:ext cx="168038" cy="88292"/>
            </a:xfrm>
            <a:custGeom>
              <a:rect b="b" l="l" r="r" t="t"/>
              <a:pathLst>
                <a:path extrusionOk="0" h="3368" w="6410">
                  <a:moveTo>
                    <a:pt x="2440" y="1"/>
                  </a:moveTo>
                  <a:lnTo>
                    <a:pt x="982" y="592"/>
                  </a:lnTo>
                  <a:cubicBezTo>
                    <a:pt x="837" y="636"/>
                    <a:pt x="707" y="722"/>
                    <a:pt x="592" y="809"/>
                  </a:cubicBezTo>
                  <a:lnTo>
                    <a:pt x="549" y="838"/>
                  </a:lnTo>
                  <a:lnTo>
                    <a:pt x="534" y="867"/>
                  </a:lnTo>
                  <a:lnTo>
                    <a:pt x="520" y="881"/>
                  </a:lnTo>
                  <a:lnTo>
                    <a:pt x="476" y="910"/>
                  </a:lnTo>
                  <a:cubicBezTo>
                    <a:pt x="217" y="1170"/>
                    <a:pt x="58" y="1502"/>
                    <a:pt x="0" y="1877"/>
                  </a:cubicBezTo>
                  <a:lnTo>
                    <a:pt x="0" y="1935"/>
                  </a:lnTo>
                  <a:lnTo>
                    <a:pt x="0" y="1949"/>
                  </a:lnTo>
                  <a:lnTo>
                    <a:pt x="0" y="2007"/>
                  </a:lnTo>
                  <a:lnTo>
                    <a:pt x="0" y="2036"/>
                  </a:lnTo>
                  <a:lnTo>
                    <a:pt x="0" y="2050"/>
                  </a:lnTo>
                  <a:lnTo>
                    <a:pt x="0" y="2123"/>
                  </a:lnTo>
                  <a:lnTo>
                    <a:pt x="0" y="2354"/>
                  </a:lnTo>
                  <a:lnTo>
                    <a:pt x="0" y="3061"/>
                  </a:lnTo>
                  <a:cubicBezTo>
                    <a:pt x="13" y="3232"/>
                    <a:pt x="147" y="3368"/>
                    <a:pt x="313" y="3368"/>
                  </a:cubicBezTo>
                  <a:cubicBezTo>
                    <a:pt x="329" y="3368"/>
                    <a:pt x="345" y="3367"/>
                    <a:pt x="361" y="3364"/>
                  </a:cubicBezTo>
                  <a:lnTo>
                    <a:pt x="6049" y="3364"/>
                  </a:lnTo>
                  <a:cubicBezTo>
                    <a:pt x="6065" y="3367"/>
                    <a:pt x="6081" y="3368"/>
                    <a:pt x="6097" y="3368"/>
                  </a:cubicBezTo>
                  <a:cubicBezTo>
                    <a:pt x="6265" y="3368"/>
                    <a:pt x="6409" y="3232"/>
                    <a:pt x="6409" y="3061"/>
                  </a:cubicBezTo>
                  <a:lnTo>
                    <a:pt x="6409" y="2354"/>
                  </a:lnTo>
                  <a:lnTo>
                    <a:pt x="6409" y="2123"/>
                  </a:lnTo>
                  <a:lnTo>
                    <a:pt x="6337" y="2123"/>
                  </a:lnTo>
                  <a:lnTo>
                    <a:pt x="6337" y="2050"/>
                  </a:lnTo>
                  <a:lnTo>
                    <a:pt x="6337" y="2036"/>
                  </a:lnTo>
                  <a:lnTo>
                    <a:pt x="6337" y="2007"/>
                  </a:lnTo>
                  <a:lnTo>
                    <a:pt x="6337" y="1949"/>
                  </a:lnTo>
                  <a:lnTo>
                    <a:pt x="6337" y="1935"/>
                  </a:lnTo>
                  <a:lnTo>
                    <a:pt x="6337" y="1877"/>
                  </a:lnTo>
                  <a:cubicBezTo>
                    <a:pt x="6294" y="1502"/>
                    <a:pt x="6121" y="1170"/>
                    <a:pt x="5861" y="910"/>
                  </a:cubicBezTo>
                  <a:lnTo>
                    <a:pt x="5818" y="881"/>
                  </a:lnTo>
                  <a:lnTo>
                    <a:pt x="5803" y="867"/>
                  </a:lnTo>
                  <a:lnTo>
                    <a:pt x="5789" y="838"/>
                  </a:lnTo>
                  <a:lnTo>
                    <a:pt x="5745" y="809"/>
                  </a:lnTo>
                  <a:cubicBezTo>
                    <a:pt x="5630" y="722"/>
                    <a:pt x="5500" y="636"/>
                    <a:pt x="5356" y="592"/>
                  </a:cubicBezTo>
                  <a:lnTo>
                    <a:pt x="3898" y="1"/>
                  </a:lnTo>
                  <a:lnTo>
                    <a:pt x="3537" y="376"/>
                  </a:lnTo>
                  <a:lnTo>
                    <a:pt x="3176" y="737"/>
                  </a:lnTo>
                  <a:lnTo>
                    <a:pt x="2801" y="376"/>
                  </a:lnTo>
                  <a:lnTo>
                    <a:pt x="2440" y="1"/>
                  </a:lnTo>
                  <a:close/>
                </a:path>
              </a:pathLst>
            </a:custGeom>
            <a:solidFill>
              <a:srgbClr val="D5DE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4" name="Google Shape;3624;p82"/>
            <p:cNvSpPr/>
            <p:nvPr/>
          </p:nvSpPr>
          <p:spPr>
            <a:xfrm>
              <a:off x="3436965" y="3642529"/>
              <a:ext cx="68526" cy="87899"/>
            </a:xfrm>
            <a:custGeom>
              <a:rect b="b" l="l" r="r" t="t"/>
              <a:pathLst>
                <a:path extrusionOk="0" h="3353" w="2614">
                  <a:moveTo>
                    <a:pt x="2469" y="0"/>
                  </a:moveTo>
                  <a:lnTo>
                    <a:pt x="1026" y="563"/>
                  </a:lnTo>
                  <a:cubicBezTo>
                    <a:pt x="405" y="808"/>
                    <a:pt x="1" y="1429"/>
                    <a:pt x="30" y="2108"/>
                  </a:cubicBezTo>
                  <a:lnTo>
                    <a:pt x="30" y="3046"/>
                  </a:lnTo>
                  <a:cubicBezTo>
                    <a:pt x="30" y="3217"/>
                    <a:pt x="174" y="3353"/>
                    <a:pt x="343" y="3353"/>
                  </a:cubicBezTo>
                  <a:cubicBezTo>
                    <a:pt x="358" y="3353"/>
                    <a:pt x="375" y="3352"/>
                    <a:pt x="391" y="3349"/>
                  </a:cubicBezTo>
                  <a:lnTo>
                    <a:pt x="463" y="3349"/>
                  </a:lnTo>
                  <a:lnTo>
                    <a:pt x="463" y="2108"/>
                  </a:lnTo>
                  <a:cubicBezTo>
                    <a:pt x="434" y="1429"/>
                    <a:pt x="838" y="808"/>
                    <a:pt x="1459" y="563"/>
                  </a:cubicBezTo>
                  <a:lnTo>
                    <a:pt x="2614" y="116"/>
                  </a:lnTo>
                  <a:lnTo>
                    <a:pt x="2469" y="0"/>
                  </a:lnTo>
                  <a:close/>
                </a:path>
              </a:pathLst>
            </a:custGeom>
            <a:solidFill>
              <a:srgbClr val="91A8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5" name="Google Shape;3625;p82"/>
            <p:cNvSpPr/>
            <p:nvPr/>
          </p:nvSpPr>
          <p:spPr>
            <a:xfrm>
              <a:off x="3468003" y="3503249"/>
              <a:ext cx="106354" cy="74975"/>
            </a:xfrm>
            <a:custGeom>
              <a:rect b="b" l="l" r="r" t="t"/>
              <a:pathLst>
                <a:path extrusionOk="0" h="2860" w="4057">
                  <a:moveTo>
                    <a:pt x="3581" y="2440"/>
                  </a:moveTo>
                  <a:lnTo>
                    <a:pt x="3564" y="2457"/>
                  </a:lnTo>
                  <a:lnTo>
                    <a:pt x="3564" y="2457"/>
                  </a:lnTo>
                  <a:lnTo>
                    <a:pt x="3566" y="2455"/>
                  </a:lnTo>
                  <a:lnTo>
                    <a:pt x="3581" y="2440"/>
                  </a:lnTo>
                  <a:close/>
                  <a:moveTo>
                    <a:pt x="3552" y="2455"/>
                  </a:moveTo>
                  <a:lnTo>
                    <a:pt x="3552" y="2469"/>
                  </a:lnTo>
                  <a:lnTo>
                    <a:pt x="3552" y="2484"/>
                  </a:lnTo>
                  <a:lnTo>
                    <a:pt x="3537" y="2513"/>
                  </a:lnTo>
                  <a:lnTo>
                    <a:pt x="3552" y="2469"/>
                  </a:lnTo>
                  <a:lnTo>
                    <a:pt x="3508" y="2498"/>
                  </a:lnTo>
                  <a:lnTo>
                    <a:pt x="3508" y="2498"/>
                  </a:lnTo>
                  <a:lnTo>
                    <a:pt x="3552" y="2455"/>
                  </a:lnTo>
                  <a:close/>
                  <a:moveTo>
                    <a:pt x="1949" y="1"/>
                  </a:moveTo>
                  <a:cubicBezTo>
                    <a:pt x="867" y="1"/>
                    <a:pt x="1" y="867"/>
                    <a:pt x="1" y="1935"/>
                  </a:cubicBezTo>
                  <a:lnTo>
                    <a:pt x="1" y="2859"/>
                  </a:lnTo>
                  <a:cubicBezTo>
                    <a:pt x="1" y="2859"/>
                    <a:pt x="448" y="2816"/>
                    <a:pt x="506" y="2599"/>
                  </a:cubicBezTo>
                  <a:cubicBezTo>
                    <a:pt x="520" y="2570"/>
                    <a:pt x="535" y="2556"/>
                    <a:pt x="549" y="2527"/>
                  </a:cubicBezTo>
                  <a:cubicBezTo>
                    <a:pt x="795" y="2527"/>
                    <a:pt x="1964" y="2513"/>
                    <a:pt x="2642" y="1704"/>
                  </a:cubicBezTo>
                  <a:cubicBezTo>
                    <a:pt x="2787" y="2094"/>
                    <a:pt x="3104" y="2397"/>
                    <a:pt x="3508" y="2513"/>
                  </a:cubicBezTo>
                  <a:cubicBezTo>
                    <a:pt x="3523" y="2541"/>
                    <a:pt x="3537" y="2570"/>
                    <a:pt x="3552" y="2585"/>
                  </a:cubicBezTo>
                  <a:cubicBezTo>
                    <a:pt x="3610" y="2801"/>
                    <a:pt x="4057" y="2845"/>
                    <a:pt x="4057" y="2845"/>
                  </a:cubicBezTo>
                  <a:lnTo>
                    <a:pt x="4057" y="1935"/>
                  </a:lnTo>
                  <a:cubicBezTo>
                    <a:pt x="4043" y="867"/>
                    <a:pt x="3176" y="1"/>
                    <a:pt x="2108" y="1"/>
                  </a:cubicBezTo>
                  <a:close/>
                </a:path>
              </a:pathLst>
            </a:custGeom>
            <a:solidFill>
              <a:srgbClr val="5C72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6" name="Google Shape;3626;p82"/>
            <p:cNvSpPr/>
            <p:nvPr/>
          </p:nvSpPr>
          <p:spPr>
            <a:xfrm>
              <a:off x="3468003" y="3502882"/>
              <a:ext cx="57542" cy="74949"/>
            </a:xfrm>
            <a:custGeom>
              <a:rect b="b" l="l" r="r" t="t"/>
              <a:pathLst>
                <a:path extrusionOk="0" h="2859" w="2195">
                  <a:moveTo>
                    <a:pt x="1949" y="0"/>
                  </a:moveTo>
                  <a:cubicBezTo>
                    <a:pt x="881" y="0"/>
                    <a:pt x="1" y="881"/>
                    <a:pt x="1" y="1949"/>
                  </a:cubicBezTo>
                  <a:lnTo>
                    <a:pt x="1" y="2859"/>
                  </a:lnTo>
                  <a:cubicBezTo>
                    <a:pt x="116" y="2844"/>
                    <a:pt x="232" y="2815"/>
                    <a:pt x="347" y="2772"/>
                  </a:cubicBezTo>
                  <a:lnTo>
                    <a:pt x="347" y="2454"/>
                  </a:lnTo>
                  <a:lnTo>
                    <a:pt x="347" y="1949"/>
                  </a:lnTo>
                  <a:cubicBezTo>
                    <a:pt x="347" y="910"/>
                    <a:pt x="1155" y="58"/>
                    <a:pt x="2195" y="0"/>
                  </a:cubicBezTo>
                  <a:close/>
                </a:path>
              </a:pathLst>
            </a:custGeom>
            <a:solidFill>
              <a:srgbClr val="60758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7" name="Google Shape;3627;p82"/>
            <p:cNvSpPr/>
            <p:nvPr/>
          </p:nvSpPr>
          <p:spPr>
            <a:xfrm>
              <a:off x="3559598" y="3570386"/>
              <a:ext cx="23489" cy="31143"/>
            </a:xfrm>
            <a:custGeom>
              <a:rect b="b" l="l" r="r" t="t"/>
              <a:pathLst>
                <a:path extrusionOk="0" h="1188" w="896">
                  <a:moveTo>
                    <a:pt x="250" y="0"/>
                  </a:moveTo>
                  <a:cubicBezTo>
                    <a:pt x="116" y="0"/>
                    <a:pt x="0" y="104"/>
                    <a:pt x="0" y="240"/>
                  </a:cubicBezTo>
                  <a:lnTo>
                    <a:pt x="0" y="948"/>
                  </a:lnTo>
                  <a:cubicBezTo>
                    <a:pt x="0" y="1084"/>
                    <a:pt x="116" y="1188"/>
                    <a:pt x="250" y="1188"/>
                  </a:cubicBezTo>
                  <a:cubicBezTo>
                    <a:pt x="272" y="1188"/>
                    <a:pt x="295" y="1185"/>
                    <a:pt x="318" y="1179"/>
                  </a:cubicBezTo>
                  <a:cubicBezTo>
                    <a:pt x="361" y="1164"/>
                    <a:pt x="419" y="1135"/>
                    <a:pt x="462" y="1121"/>
                  </a:cubicBezTo>
                  <a:cubicBezTo>
                    <a:pt x="505" y="1078"/>
                    <a:pt x="549" y="1034"/>
                    <a:pt x="592" y="1005"/>
                  </a:cubicBezTo>
                  <a:cubicBezTo>
                    <a:pt x="895" y="673"/>
                    <a:pt x="751" y="139"/>
                    <a:pt x="318" y="9"/>
                  </a:cubicBezTo>
                  <a:cubicBezTo>
                    <a:pt x="295" y="3"/>
                    <a:pt x="272" y="0"/>
                    <a:pt x="250" y="0"/>
                  </a:cubicBezTo>
                  <a:close/>
                </a:path>
              </a:pathLst>
            </a:custGeom>
            <a:solidFill>
              <a:srgbClr val="9DAC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8" name="Google Shape;3628;p82"/>
            <p:cNvSpPr/>
            <p:nvPr/>
          </p:nvSpPr>
          <p:spPr>
            <a:xfrm>
              <a:off x="3459300" y="3570596"/>
              <a:ext cx="23489" cy="31065"/>
            </a:xfrm>
            <a:custGeom>
              <a:rect b="b" l="l" r="r" t="t"/>
              <a:pathLst>
                <a:path extrusionOk="0" h="1185" w="896">
                  <a:moveTo>
                    <a:pt x="658" y="1"/>
                  </a:moveTo>
                  <a:cubicBezTo>
                    <a:pt x="631" y="1"/>
                    <a:pt x="604" y="6"/>
                    <a:pt x="578" y="16"/>
                  </a:cubicBezTo>
                  <a:cubicBezTo>
                    <a:pt x="1" y="189"/>
                    <a:pt x="1" y="997"/>
                    <a:pt x="578" y="1171"/>
                  </a:cubicBezTo>
                  <a:cubicBezTo>
                    <a:pt x="604" y="1180"/>
                    <a:pt x="631" y="1185"/>
                    <a:pt x="656" y="1185"/>
                  </a:cubicBezTo>
                  <a:cubicBezTo>
                    <a:pt x="785" y="1185"/>
                    <a:pt x="896" y="1072"/>
                    <a:pt x="896" y="940"/>
                  </a:cubicBezTo>
                  <a:lnTo>
                    <a:pt x="896" y="247"/>
                  </a:lnTo>
                  <a:cubicBezTo>
                    <a:pt x="896" y="160"/>
                    <a:pt x="852" y="88"/>
                    <a:pt x="795" y="45"/>
                  </a:cubicBezTo>
                  <a:cubicBezTo>
                    <a:pt x="757" y="17"/>
                    <a:pt x="708" y="1"/>
                    <a:pt x="658" y="1"/>
                  </a:cubicBezTo>
                  <a:close/>
                </a:path>
              </a:pathLst>
            </a:custGeom>
            <a:solidFill>
              <a:srgbClr val="B7C5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9" name="Google Shape;3629;p82"/>
            <p:cNvSpPr/>
            <p:nvPr/>
          </p:nvSpPr>
          <p:spPr>
            <a:xfrm>
              <a:off x="3501689" y="3624887"/>
              <a:ext cx="39008" cy="44146"/>
            </a:xfrm>
            <a:custGeom>
              <a:rect b="b" l="l" r="r" t="t"/>
              <a:pathLst>
                <a:path extrusionOk="0" h="1684" w="1488">
                  <a:moveTo>
                    <a:pt x="241" y="1"/>
                  </a:moveTo>
                  <a:cubicBezTo>
                    <a:pt x="109" y="1"/>
                    <a:pt x="0" y="115"/>
                    <a:pt x="0" y="240"/>
                  </a:cubicBezTo>
                  <a:lnTo>
                    <a:pt x="0" y="962"/>
                  </a:lnTo>
                  <a:cubicBezTo>
                    <a:pt x="0" y="1019"/>
                    <a:pt x="29" y="1092"/>
                    <a:pt x="73" y="1135"/>
                  </a:cubicBezTo>
                  <a:lnTo>
                    <a:pt x="563" y="1611"/>
                  </a:lnTo>
                  <a:cubicBezTo>
                    <a:pt x="607" y="1655"/>
                    <a:pt x="679" y="1684"/>
                    <a:pt x="737" y="1684"/>
                  </a:cubicBezTo>
                  <a:cubicBezTo>
                    <a:pt x="809" y="1684"/>
                    <a:pt x="867" y="1655"/>
                    <a:pt x="924" y="1611"/>
                  </a:cubicBezTo>
                  <a:lnTo>
                    <a:pt x="1430" y="1077"/>
                  </a:lnTo>
                  <a:cubicBezTo>
                    <a:pt x="1473" y="1034"/>
                    <a:pt x="1487" y="976"/>
                    <a:pt x="1487" y="918"/>
                  </a:cubicBezTo>
                  <a:lnTo>
                    <a:pt x="1487" y="240"/>
                  </a:lnTo>
                  <a:cubicBezTo>
                    <a:pt x="1487" y="168"/>
                    <a:pt x="1458" y="125"/>
                    <a:pt x="1415" y="81"/>
                  </a:cubicBezTo>
                  <a:cubicBezTo>
                    <a:pt x="1357" y="38"/>
                    <a:pt x="1300" y="9"/>
                    <a:pt x="1227" y="9"/>
                  </a:cubicBezTo>
                  <a:lnTo>
                    <a:pt x="1184" y="9"/>
                  </a:lnTo>
                  <a:cubicBezTo>
                    <a:pt x="1097" y="23"/>
                    <a:pt x="996" y="38"/>
                    <a:pt x="895" y="38"/>
                  </a:cubicBezTo>
                  <a:lnTo>
                    <a:pt x="592" y="38"/>
                  </a:lnTo>
                  <a:cubicBezTo>
                    <a:pt x="491" y="38"/>
                    <a:pt x="390" y="23"/>
                    <a:pt x="304" y="9"/>
                  </a:cubicBezTo>
                  <a:cubicBezTo>
                    <a:pt x="282" y="3"/>
                    <a:pt x="262" y="1"/>
                    <a:pt x="241" y="1"/>
                  </a:cubicBezTo>
                  <a:close/>
                </a:path>
              </a:pathLst>
            </a:custGeom>
            <a:solidFill>
              <a:srgbClr val="9DAC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0" name="Google Shape;3630;p82"/>
            <p:cNvSpPr/>
            <p:nvPr/>
          </p:nvSpPr>
          <p:spPr>
            <a:xfrm>
              <a:off x="3501689" y="3625385"/>
              <a:ext cx="24249" cy="44015"/>
            </a:xfrm>
            <a:custGeom>
              <a:rect b="b" l="l" r="r" t="t"/>
              <a:pathLst>
                <a:path extrusionOk="0" h="1679" w="925">
                  <a:moveTo>
                    <a:pt x="241" y="0"/>
                  </a:moveTo>
                  <a:cubicBezTo>
                    <a:pt x="105" y="0"/>
                    <a:pt x="0" y="108"/>
                    <a:pt x="0" y="250"/>
                  </a:cubicBezTo>
                  <a:lnTo>
                    <a:pt x="0" y="957"/>
                  </a:lnTo>
                  <a:cubicBezTo>
                    <a:pt x="0" y="1029"/>
                    <a:pt x="29" y="1087"/>
                    <a:pt x="73" y="1130"/>
                  </a:cubicBezTo>
                  <a:lnTo>
                    <a:pt x="563" y="1621"/>
                  </a:lnTo>
                  <a:cubicBezTo>
                    <a:pt x="607" y="1665"/>
                    <a:pt x="679" y="1679"/>
                    <a:pt x="737" y="1679"/>
                  </a:cubicBezTo>
                  <a:cubicBezTo>
                    <a:pt x="809" y="1679"/>
                    <a:pt x="867" y="1650"/>
                    <a:pt x="924" y="1607"/>
                  </a:cubicBezTo>
                  <a:cubicBezTo>
                    <a:pt x="867" y="1592"/>
                    <a:pt x="823" y="1578"/>
                    <a:pt x="780" y="1549"/>
                  </a:cubicBezTo>
                  <a:lnTo>
                    <a:pt x="289" y="1058"/>
                  </a:lnTo>
                  <a:cubicBezTo>
                    <a:pt x="246" y="1015"/>
                    <a:pt x="217" y="957"/>
                    <a:pt x="217" y="885"/>
                  </a:cubicBezTo>
                  <a:lnTo>
                    <a:pt x="217" y="178"/>
                  </a:lnTo>
                  <a:cubicBezTo>
                    <a:pt x="217" y="106"/>
                    <a:pt x="246" y="48"/>
                    <a:pt x="289" y="4"/>
                  </a:cubicBezTo>
                  <a:cubicBezTo>
                    <a:pt x="273" y="1"/>
                    <a:pt x="256" y="0"/>
                    <a:pt x="241" y="0"/>
                  </a:cubicBezTo>
                  <a:close/>
                </a:path>
              </a:pathLst>
            </a:custGeom>
            <a:solidFill>
              <a:srgbClr val="B7C5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1" name="Google Shape;3631;p82"/>
            <p:cNvSpPr/>
            <p:nvPr/>
          </p:nvSpPr>
          <p:spPr>
            <a:xfrm>
              <a:off x="3479354" y="3547133"/>
              <a:ext cx="83652" cy="89367"/>
            </a:xfrm>
            <a:custGeom>
              <a:rect b="b" l="l" r="r" t="t"/>
              <a:pathLst>
                <a:path extrusionOk="0" h="3409" w="3191">
                  <a:moveTo>
                    <a:pt x="2201" y="1"/>
                  </a:moveTo>
                  <a:cubicBezTo>
                    <a:pt x="2184" y="1"/>
                    <a:pt x="2167" y="6"/>
                    <a:pt x="2152" y="16"/>
                  </a:cubicBezTo>
                  <a:cubicBezTo>
                    <a:pt x="1805" y="276"/>
                    <a:pt x="1415" y="463"/>
                    <a:pt x="997" y="579"/>
                  </a:cubicBezTo>
                  <a:cubicBezTo>
                    <a:pt x="867" y="622"/>
                    <a:pt x="737" y="651"/>
                    <a:pt x="607" y="680"/>
                  </a:cubicBezTo>
                  <a:cubicBezTo>
                    <a:pt x="492" y="694"/>
                    <a:pt x="362" y="709"/>
                    <a:pt x="232" y="723"/>
                  </a:cubicBezTo>
                  <a:cubicBezTo>
                    <a:pt x="102" y="738"/>
                    <a:pt x="1" y="839"/>
                    <a:pt x="1" y="969"/>
                  </a:cubicBezTo>
                  <a:lnTo>
                    <a:pt x="1" y="1965"/>
                  </a:lnTo>
                  <a:cubicBezTo>
                    <a:pt x="1" y="2758"/>
                    <a:pt x="650" y="3408"/>
                    <a:pt x="1444" y="3408"/>
                  </a:cubicBezTo>
                  <a:lnTo>
                    <a:pt x="1747" y="3408"/>
                  </a:lnTo>
                  <a:cubicBezTo>
                    <a:pt x="2541" y="3408"/>
                    <a:pt x="3191" y="2758"/>
                    <a:pt x="3191" y="1965"/>
                  </a:cubicBezTo>
                  <a:lnTo>
                    <a:pt x="3191" y="925"/>
                  </a:lnTo>
                  <a:cubicBezTo>
                    <a:pt x="3191" y="824"/>
                    <a:pt x="3119" y="738"/>
                    <a:pt x="3032" y="694"/>
                  </a:cubicBezTo>
                  <a:cubicBezTo>
                    <a:pt x="3003" y="680"/>
                    <a:pt x="2974" y="665"/>
                    <a:pt x="2946" y="665"/>
                  </a:cubicBezTo>
                  <a:cubicBezTo>
                    <a:pt x="2657" y="550"/>
                    <a:pt x="2426" y="333"/>
                    <a:pt x="2296" y="74"/>
                  </a:cubicBezTo>
                  <a:lnTo>
                    <a:pt x="2282" y="45"/>
                  </a:lnTo>
                  <a:cubicBezTo>
                    <a:pt x="2263" y="17"/>
                    <a:pt x="2232" y="1"/>
                    <a:pt x="2201" y="1"/>
                  </a:cubicBezTo>
                  <a:close/>
                </a:path>
              </a:pathLst>
            </a:custGeom>
            <a:solidFill>
              <a:srgbClr val="9DAC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2" name="Google Shape;3632;p82"/>
            <p:cNvSpPr/>
            <p:nvPr/>
          </p:nvSpPr>
          <p:spPr>
            <a:xfrm>
              <a:off x="3479354" y="3547133"/>
              <a:ext cx="60583" cy="89367"/>
            </a:xfrm>
            <a:custGeom>
              <a:rect b="b" l="l" r="r" t="t"/>
              <a:pathLst>
                <a:path extrusionOk="0" h="3409" w="2311">
                  <a:moveTo>
                    <a:pt x="2201" y="1"/>
                  </a:moveTo>
                  <a:cubicBezTo>
                    <a:pt x="2184" y="1"/>
                    <a:pt x="2167" y="6"/>
                    <a:pt x="2152" y="16"/>
                  </a:cubicBezTo>
                  <a:cubicBezTo>
                    <a:pt x="1805" y="276"/>
                    <a:pt x="1415" y="463"/>
                    <a:pt x="997" y="579"/>
                  </a:cubicBezTo>
                  <a:cubicBezTo>
                    <a:pt x="867" y="622"/>
                    <a:pt x="737" y="651"/>
                    <a:pt x="607" y="665"/>
                  </a:cubicBezTo>
                  <a:cubicBezTo>
                    <a:pt x="492" y="694"/>
                    <a:pt x="362" y="709"/>
                    <a:pt x="232" y="723"/>
                  </a:cubicBezTo>
                  <a:cubicBezTo>
                    <a:pt x="102" y="738"/>
                    <a:pt x="1" y="839"/>
                    <a:pt x="1" y="969"/>
                  </a:cubicBezTo>
                  <a:lnTo>
                    <a:pt x="1" y="1965"/>
                  </a:lnTo>
                  <a:cubicBezTo>
                    <a:pt x="1" y="2758"/>
                    <a:pt x="650" y="3408"/>
                    <a:pt x="1444" y="3408"/>
                  </a:cubicBezTo>
                  <a:lnTo>
                    <a:pt x="1733" y="3408"/>
                  </a:lnTo>
                  <a:cubicBezTo>
                    <a:pt x="939" y="3408"/>
                    <a:pt x="304" y="2758"/>
                    <a:pt x="304" y="1965"/>
                  </a:cubicBezTo>
                  <a:lnTo>
                    <a:pt x="304" y="969"/>
                  </a:lnTo>
                  <a:cubicBezTo>
                    <a:pt x="304" y="839"/>
                    <a:pt x="405" y="738"/>
                    <a:pt x="520" y="723"/>
                  </a:cubicBezTo>
                  <a:cubicBezTo>
                    <a:pt x="650" y="709"/>
                    <a:pt x="780" y="694"/>
                    <a:pt x="910" y="680"/>
                  </a:cubicBezTo>
                  <a:cubicBezTo>
                    <a:pt x="1415" y="579"/>
                    <a:pt x="1892" y="391"/>
                    <a:pt x="2310" y="117"/>
                  </a:cubicBezTo>
                  <a:lnTo>
                    <a:pt x="2296" y="74"/>
                  </a:lnTo>
                  <a:lnTo>
                    <a:pt x="2282" y="45"/>
                  </a:lnTo>
                  <a:cubicBezTo>
                    <a:pt x="2263" y="17"/>
                    <a:pt x="2232" y="1"/>
                    <a:pt x="2201" y="1"/>
                  </a:cubicBezTo>
                  <a:close/>
                </a:path>
              </a:pathLst>
            </a:custGeom>
            <a:solidFill>
              <a:srgbClr val="B7C5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33" name="Google Shape;3633;p82"/>
          <p:cNvGrpSpPr/>
          <p:nvPr/>
        </p:nvGrpSpPr>
        <p:grpSpPr>
          <a:xfrm>
            <a:off x="3327229" y="1499899"/>
            <a:ext cx="234650" cy="378440"/>
            <a:chOff x="3327229" y="1499899"/>
            <a:chExt cx="234650" cy="378440"/>
          </a:xfrm>
        </p:grpSpPr>
        <p:sp>
          <p:nvSpPr>
            <p:cNvPr id="3634" name="Google Shape;3634;p82"/>
            <p:cNvSpPr/>
            <p:nvPr/>
          </p:nvSpPr>
          <p:spPr>
            <a:xfrm>
              <a:off x="3327229" y="1553613"/>
              <a:ext cx="180543" cy="324725"/>
            </a:xfrm>
            <a:custGeom>
              <a:rect b="b" l="l" r="r" t="t"/>
              <a:pathLst>
                <a:path extrusionOk="0" h="12387" w="6887">
                  <a:moveTo>
                    <a:pt x="694" y="1"/>
                  </a:moveTo>
                  <a:cubicBezTo>
                    <a:pt x="318" y="1"/>
                    <a:pt x="1" y="318"/>
                    <a:pt x="1" y="694"/>
                  </a:cubicBezTo>
                  <a:lnTo>
                    <a:pt x="1" y="11693"/>
                  </a:lnTo>
                  <a:cubicBezTo>
                    <a:pt x="1" y="12083"/>
                    <a:pt x="318" y="12386"/>
                    <a:pt x="694" y="12386"/>
                  </a:cubicBezTo>
                  <a:lnTo>
                    <a:pt x="6193" y="12386"/>
                  </a:lnTo>
                  <a:cubicBezTo>
                    <a:pt x="6569" y="12386"/>
                    <a:pt x="6886" y="12083"/>
                    <a:pt x="6886" y="11708"/>
                  </a:cubicBezTo>
                  <a:lnTo>
                    <a:pt x="6886" y="708"/>
                  </a:lnTo>
                  <a:cubicBezTo>
                    <a:pt x="6886" y="318"/>
                    <a:pt x="6583" y="1"/>
                    <a:pt x="6193" y="1"/>
                  </a:cubicBezTo>
                  <a:close/>
                </a:path>
              </a:pathLst>
            </a:custGeom>
            <a:solidFill>
              <a:srgbClr val="667A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5" name="Google Shape;3635;p82"/>
            <p:cNvSpPr/>
            <p:nvPr/>
          </p:nvSpPr>
          <p:spPr>
            <a:xfrm>
              <a:off x="3327229" y="1553613"/>
              <a:ext cx="42023" cy="324725"/>
            </a:xfrm>
            <a:custGeom>
              <a:rect b="b" l="l" r="r" t="t"/>
              <a:pathLst>
                <a:path extrusionOk="0" h="12387" w="1603">
                  <a:moveTo>
                    <a:pt x="694" y="1"/>
                  </a:moveTo>
                  <a:cubicBezTo>
                    <a:pt x="318" y="1"/>
                    <a:pt x="1" y="318"/>
                    <a:pt x="1" y="694"/>
                  </a:cubicBezTo>
                  <a:lnTo>
                    <a:pt x="1" y="11693"/>
                  </a:lnTo>
                  <a:cubicBezTo>
                    <a:pt x="1" y="12083"/>
                    <a:pt x="318" y="12386"/>
                    <a:pt x="694" y="12386"/>
                  </a:cubicBezTo>
                  <a:lnTo>
                    <a:pt x="1603" y="12386"/>
                  </a:lnTo>
                  <a:cubicBezTo>
                    <a:pt x="1228" y="12386"/>
                    <a:pt x="925" y="12083"/>
                    <a:pt x="925" y="11693"/>
                  </a:cubicBezTo>
                  <a:lnTo>
                    <a:pt x="925" y="694"/>
                  </a:lnTo>
                  <a:cubicBezTo>
                    <a:pt x="925" y="318"/>
                    <a:pt x="1228" y="1"/>
                    <a:pt x="1603" y="1"/>
                  </a:cubicBezTo>
                  <a:close/>
                </a:path>
              </a:pathLst>
            </a:custGeom>
            <a:solidFill>
              <a:srgbClr val="5168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6" name="Google Shape;3636;p82"/>
            <p:cNvSpPr/>
            <p:nvPr/>
          </p:nvSpPr>
          <p:spPr>
            <a:xfrm>
              <a:off x="3339340" y="1577836"/>
              <a:ext cx="156320" cy="252450"/>
            </a:xfrm>
            <a:custGeom>
              <a:rect b="b" l="l" r="r" t="t"/>
              <a:pathLst>
                <a:path extrusionOk="0" h="9630" w="5963">
                  <a:moveTo>
                    <a:pt x="232" y="1"/>
                  </a:moveTo>
                  <a:cubicBezTo>
                    <a:pt x="102" y="1"/>
                    <a:pt x="1" y="102"/>
                    <a:pt x="1" y="232"/>
                  </a:cubicBezTo>
                  <a:lnTo>
                    <a:pt x="1" y="9398"/>
                  </a:lnTo>
                  <a:cubicBezTo>
                    <a:pt x="1" y="9528"/>
                    <a:pt x="102" y="9629"/>
                    <a:pt x="232" y="9629"/>
                  </a:cubicBezTo>
                  <a:lnTo>
                    <a:pt x="5731" y="9629"/>
                  </a:lnTo>
                  <a:cubicBezTo>
                    <a:pt x="5861" y="9629"/>
                    <a:pt x="5962" y="9528"/>
                    <a:pt x="5962" y="9398"/>
                  </a:cubicBezTo>
                  <a:lnTo>
                    <a:pt x="5962" y="232"/>
                  </a:lnTo>
                  <a:cubicBezTo>
                    <a:pt x="5962" y="102"/>
                    <a:pt x="5861" y="1"/>
                    <a:pt x="573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7" name="Google Shape;3637;p82"/>
            <p:cNvSpPr/>
            <p:nvPr/>
          </p:nvSpPr>
          <p:spPr>
            <a:xfrm>
              <a:off x="3339340" y="1596187"/>
              <a:ext cx="156320" cy="167960"/>
            </a:xfrm>
            <a:custGeom>
              <a:rect b="b" l="l" r="r" t="t"/>
              <a:pathLst>
                <a:path extrusionOk="0" h="6407" w="5963">
                  <a:moveTo>
                    <a:pt x="2982" y="1"/>
                  </a:moveTo>
                  <a:cubicBezTo>
                    <a:pt x="1762" y="1"/>
                    <a:pt x="542" y="672"/>
                    <a:pt x="1" y="2015"/>
                  </a:cubicBezTo>
                  <a:lnTo>
                    <a:pt x="1" y="4382"/>
                  </a:lnTo>
                  <a:cubicBezTo>
                    <a:pt x="542" y="5732"/>
                    <a:pt x="1762" y="6406"/>
                    <a:pt x="2982" y="6406"/>
                  </a:cubicBezTo>
                  <a:cubicBezTo>
                    <a:pt x="4201" y="6406"/>
                    <a:pt x="5421" y="5732"/>
                    <a:pt x="5962" y="4382"/>
                  </a:cubicBezTo>
                  <a:lnTo>
                    <a:pt x="5962" y="2015"/>
                  </a:lnTo>
                  <a:cubicBezTo>
                    <a:pt x="5421" y="672"/>
                    <a:pt x="4201" y="1"/>
                    <a:pt x="2982" y="1"/>
                  </a:cubicBezTo>
                  <a:close/>
                </a:path>
              </a:pathLst>
            </a:custGeom>
            <a:solidFill>
              <a:srgbClr val="D3DC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8" name="Google Shape;3638;p82"/>
            <p:cNvSpPr/>
            <p:nvPr/>
          </p:nvSpPr>
          <p:spPr>
            <a:xfrm>
              <a:off x="3441526" y="1776126"/>
              <a:ext cx="35967" cy="35993"/>
            </a:xfrm>
            <a:custGeom>
              <a:rect b="b" l="l" r="r" t="t"/>
              <a:pathLst>
                <a:path extrusionOk="0" h="1373" w="1372">
                  <a:moveTo>
                    <a:pt x="679" y="1"/>
                  </a:moveTo>
                  <a:cubicBezTo>
                    <a:pt x="303" y="1"/>
                    <a:pt x="0" y="304"/>
                    <a:pt x="0" y="694"/>
                  </a:cubicBezTo>
                  <a:cubicBezTo>
                    <a:pt x="0" y="1069"/>
                    <a:pt x="303" y="1372"/>
                    <a:pt x="679" y="1372"/>
                  </a:cubicBezTo>
                  <a:cubicBezTo>
                    <a:pt x="1068" y="1372"/>
                    <a:pt x="1372" y="1069"/>
                    <a:pt x="1372" y="694"/>
                  </a:cubicBezTo>
                  <a:cubicBezTo>
                    <a:pt x="1372" y="304"/>
                    <a:pt x="1068" y="1"/>
                    <a:pt x="679" y="1"/>
                  </a:cubicBezTo>
                  <a:close/>
                </a:path>
              </a:pathLst>
            </a:custGeom>
            <a:solidFill>
              <a:srgbClr val="ADBD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9" name="Google Shape;3639;p82"/>
            <p:cNvSpPr/>
            <p:nvPr/>
          </p:nvSpPr>
          <p:spPr>
            <a:xfrm>
              <a:off x="3357507" y="1776126"/>
              <a:ext cx="35967" cy="35993"/>
            </a:xfrm>
            <a:custGeom>
              <a:rect b="b" l="l" r="r" t="t"/>
              <a:pathLst>
                <a:path extrusionOk="0" h="1373" w="1372">
                  <a:moveTo>
                    <a:pt x="679" y="1"/>
                  </a:moveTo>
                  <a:cubicBezTo>
                    <a:pt x="304" y="1"/>
                    <a:pt x="0" y="304"/>
                    <a:pt x="0" y="694"/>
                  </a:cubicBezTo>
                  <a:cubicBezTo>
                    <a:pt x="0" y="1069"/>
                    <a:pt x="304" y="1372"/>
                    <a:pt x="679" y="1372"/>
                  </a:cubicBezTo>
                  <a:cubicBezTo>
                    <a:pt x="1069" y="1372"/>
                    <a:pt x="1372" y="1069"/>
                    <a:pt x="1372" y="694"/>
                  </a:cubicBezTo>
                  <a:cubicBezTo>
                    <a:pt x="1372" y="304"/>
                    <a:pt x="1069" y="1"/>
                    <a:pt x="679" y="1"/>
                  </a:cubicBezTo>
                  <a:close/>
                </a:path>
              </a:pathLst>
            </a:custGeom>
            <a:solidFill>
              <a:srgbClr val="9AAA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0" name="Google Shape;3640;p82"/>
            <p:cNvSpPr/>
            <p:nvPr/>
          </p:nvSpPr>
          <p:spPr>
            <a:xfrm>
              <a:off x="3357507" y="1619859"/>
              <a:ext cx="119986" cy="120353"/>
            </a:xfrm>
            <a:custGeom>
              <a:rect b="b" l="l" r="r" t="t"/>
              <a:pathLst>
                <a:path extrusionOk="0" h="4591" w="4577">
                  <a:moveTo>
                    <a:pt x="2281" y="0"/>
                  </a:moveTo>
                  <a:cubicBezTo>
                    <a:pt x="1025" y="0"/>
                    <a:pt x="0" y="1039"/>
                    <a:pt x="0" y="2295"/>
                  </a:cubicBezTo>
                  <a:cubicBezTo>
                    <a:pt x="0" y="3566"/>
                    <a:pt x="1025" y="4590"/>
                    <a:pt x="2281" y="4590"/>
                  </a:cubicBezTo>
                  <a:cubicBezTo>
                    <a:pt x="3552" y="4590"/>
                    <a:pt x="4577" y="3566"/>
                    <a:pt x="4577" y="2295"/>
                  </a:cubicBezTo>
                  <a:cubicBezTo>
                    <a:pt x="4577" y="1039"/>
                    <a:pt x="3552" y="0"/>
                    <a:pt x="228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1" name="Google Shape;3641;p82"/>
            <p:cNvSpPr/>
            <p:nvPr/>
          </p:nvSpPr>
          <p:spPr>
            <a:xfrm>
              <a:off x="3366210" y="1846907"/>
              <a:ext cx="24249" cy="14785"/>
            </a:xfrm>
            <a:custGeom>
              <a:rect b="b" l="l" r="r" t="t"/>
              <a:pathLst>
                <a:path extrusionOk="0" h="564" w="925">
                  <a:moveTo>
                    <a:pt x="347" y="0"/>
                  </a:moveTo>
                  <a:cubicBezTo>
                    <a:pt x="0" y="29"/>
                    <a:pt x="0" y="534"/>
                    <a:pt x="347" y="563"/>
                  </a:cubicBezTo>
                  <a:lnTo>
                    <a:pt x="578" y="563"/>
                  </a:lnTo>
                  <a:cubicBezTo>
                    <a:pt x="924" y="534"/>
                    <a:pt x="924" y="29"/>
                    <a:pt x="578" y="0"/>
                  </a:cubicBezTo>
                  <a:close/>
                </a:path>
              </a:pathLst>
            </a:custGeom>
            <a:solidFill>
              <a:srgbClr val="5168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2" name="Google Shape;3642;p82"/>
            <p:cNvSpPr/>
            <p:nvPr/>
          </p:nvSpPr>
          <p:spPr>
            <a:xfrm>
              <a:off x="3444174" y="1846907"/>
              <a:ext cx="24616" cy="14785"/>
            </a:xfrm>
            <a:custGeom>
              <a:rect b="b" l="l" r="r" t="t"/>
              <a:pathLst>
                <a:path extrusionOk="0" h="564" w="939">
                  <a:moveTo>
                    <a:pt x="361" y="0"/>
                  </a:moveTo>
                  <a:cubicBezTo>
                    <a:pt x="0" y="29"/>
                    <a:pt x="0" y="534"/>
                    <a:pt x="361" y="563"/>
                  </a:cubicBezTo>
                  <a:lnTo>
                    <a:pt x="578" y="563"/>
                  </a:lnTo>
                  <a:cubicBezTo>
                    <a:pt x="939" y="534"/>
                    <a:pt x="939" y="29"/>
                    <a:pt x="578" y="0"/>
                  </a:cubicBezTo>
                  <a:close/>
                </a:path>
              </a:pathLst>
            </a:custGeom>
            <a:solidFill>
              <a:srgbClr val="5168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3" name="Google Shape;3643;p82"/>
            <p:cNvSpPr/>
            <p:nvPr/>
          </p:nvSpPr>
          <p:spPr>
            <a:xfrm>
              <a:off x="3396095" y="1846907"/>
              <a:ext cx="42809" cy="14785"/>
            </a:xfrm>
            <a:custGeom>
              <a:rect b="b" l="l" r="r" t="t"/>
              <a:pathLst>
                <a:path extrusionOk="0" h="564" w="1633">
                  <a:moveTo>
                    <a:pt x="362" y="0"/>
                  </a:moveTo>
                  <a:cubicBezTo>
                    <a:pt x="1" y="29"/>
                    <a:pt x="1" y="534"/>
                    <a:pt x="362" y="563"/>
                  </a:cubicBezTo>
                  <a:lnTo>
                    <a:pt x="1271" y="563"/>
                  </a:lnTo>
                  <a:cubicBezTo>
                    <a:pt x="1632" y="534"/>
                    <a:pt x="1632" y="29"/>
                    <a:pt x="1271" y="0"/>
                  </a:cubicBezTo>
                  <a:close/>
                </a:path>
              </a:pathLst>
            </a:custGeom>
            <a:solidFill>
              <a:srgbClr val="5168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4" name="Google Shape;3644;p82"/>
            <p:cNvSpPr/>
            <p:nvPr/>
          </p:nvSpPr>
          <p:spPr>
            <a:xfrm>
              <a:off x="3487691" y="1524095"/>
              <a:ext cx="49966" cy="48105"/>
            </a:xfrm>
            <a:custGeom>
              <a:rect b="b" l="l" r="r" t="t"/>
              <a:pathLst>
                <a:path extrusionOk="0" h="1835" w="1906">
                  <a:moveTo>
                    <a:pt x="303" y="1"/>
                  </a:moveTo>
                  <a:cubicBezTo>
                    <a:pt x="0" y="1"/>
                    <a:pt x="0" y="463"/>
                    <a:pt x="303" y="463"/>
                  </a:cubicBezTo>
                  <a:cubicBezTo>
                    <a:pt x="939" y="463"/>
                    <a:pt x="1444" y="968"/>
                    <a:pt x="1444" y="1603"/>
                  </a:cubicBezTo>
                  <a:cubicBezTo>
                    <a:pt x="1444" y="1719"/>
                    <a:pt x="1545" y="1820"/>
                    <a:pt x="1675" y="1834"/>
                  </a:cubicBezTo>
                  <a:cubicBezTo>
                    <a:pt x="1790" y="1834"/>
                    <a:pt x="1906" y="1733"/>
                    <a:pt x="1906" y="1603"/>
                  </a:cubicBezTo>
                  <a:cubicBezTo>
                    <a:pt x="1906" y="723"/>
                    <a:pt x="1184" y="1"/>
                    <a:pt x="303" y="1"/>
                  </a:cubicBezTo>
                  <a:close/>
                </a:path>
              </a:pathLst>
            </a:custGeom>
            <a:solidFill>
              <a:srgbClr val="EFF2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5" name="Google Shape;3645;p82"/>
            <p:cNvSpPr/>
            <p:nvPr/>
          </p:nvSpPr>
          <p:spPr>
            <a:xfrm>
              <a:off x="3487691" y="1499899"/>
              <a:ext cx="74188" cy="72301"/>
            </a:xfrm>
            <a:custGeom>
              <a:rect b="b" l="l" r="r" t="t"/>
              <a:pathLst>
                <a:path extrusionOk="0" h="2758" w="2830">
                  <a:moveTo>
                    <a:pt x="303" y="0"/>
                  </a:moveTo>
                  <a:cubicBezTo>
                    <a:pt x="0" y="0"/>
                    <a:pt x="0" y="462"/>
                    <a:pt x="303" y="462"/>
                  </a:cubicBezTo>
                  <a:cubicBezTo>
                    <a:pt x="1444" y="462"/>
                    <a:pt x="2368" y="1386"/>
                    <a:pt x="2368" y="2526"/>
                  </a:cubicBezTo>
                  <a:cubicBezTo>
                    <a:pt x="2368" y="2656"/>
                    <a:pt x="2469" y="2757"/>
                    <a:pt x="2599" y="2757"/>
                  </a:cubicBezTo>
                  <a:cubicBezTo>
                    <a:pt x="2714" y="2757"/>
                    <a:pt x="2830" y="2656"/>
                    <a:pt x="2830" y="2526"/>
                  </a:cubicBezTo>
                  <a:cubicBezTo>
                    <a:pt x="2830" y="1126"/>
                    <a:pt x="1689" y="0"/>
                    <a:pt x="303" y="0"/>
                  </a:cubicBezTo>
                  <a:close/>
                </a:path>
              </a:pathLst>
            </a:custGeom>
            <a:solidFill>
              <a:srgbClr val="EFF1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6" name="Google Shape;3646;p82"/>
            <p:cNvSpPr/>
            <p:nvPr/>
          </p:nvSpPr>
          <p:spPr>
            <a:xfrm>
              <a:off x="3381336" y="1686078"/>
              <a:ext cx="71934" cy="54239"/>
            </a:xfrm>
            <a:custGeom>
              <a:rect b="b" l="l" r="r" t="t"/>
              <a:pathLst>
                <a:path extrusionOk="0" h="2069" w="2744">
                  <a:moveTo>
                    <a:pt x="910" y="0"/>
                  </a:moveTo>
                  <a:lnTo>
                    <a:pt x="910" y="462"/>
                  </a:lnTo>
                  <a:cubicBezTo>
                    <a:pt x="910" y="549"/>
                    <a:pt x="867" y="621"/>
                    <a:pt x="795" y="664"/>
                  </a:cubicBezTo>
                  <a:lnTo>
                    <a:pt x="246" y="939"/>
                  </a:lnTo>
                  <a:cubicBezTo>
                    <a:pt x="88" y="1011"/>
                    <a:pt x="1" y="1169"/>
                    <a:pt x="1" y="1343"/>
                  </a:cubicBezTo>
                  <a:lnTo>
                    <a:pt x="1" y="1603"/>
                  </a:lnTo>
                  <a:cubicBezTo>
                    <a:pt x="405" y="1913"/>
                    <a:pt x="889" y="2068"/>
                    <a:pt x="1372" y="2068"/>
                  </a:cubicBezTo>
                  <a:cubicBezTo>
                    <a:pt x="1856" y="2068"/>
                    <a:pt x="2339" y="1913"/>
                    <a:pt x="2744" y="1603"/>
                  </a:cubicBezTo>
                  <a:lnTo>
                    <a:pt x="2744" y="1343"/>
                  </a:lnTo>
                  <a:cubicBezTo>
                    <a:pt x="2744" y="1169"/>
                    <a:pt x="2657" y="1011"/>
                    <a:pt x="2498" y="939"/>
                  </a:cubicBezTo>
                  <a:lnTo>
                    <a:pt x="1964" y="664"/>
                  </a:lnTo>
                  <a:cubicBezTo>
                    <a:pt x="1878" y="621"/>
                    <a:pt x="1834" y="549"/>
                    <a:pt x="1834" y="462"/>
                  </a:cubicBezTo>
                  <a:lnTo>
                    <a:pt x="1834" y="0"/>
                  </a:lnTo>
                  <a:close/>
                </a:path>
              </a:pathLst>
            </a:custGeom>
            <a:solidFill>
              <a:srgbClr val="AABB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7" name="Google Shape;3647;p82"/>
            <p:cNvSpPr/>
            <p:nvPr/>
          </p:nvSpPr>
          <p:spPr>
            <a:xfrm>
              <a:off x="3381336" y="1704979"/>
              <a:ext cx="72327" cy="35338"/>
            </a:xfrm>
            <a:custGeom>
              <a:rect b="b" l="l" r="r" t="t"/>
              <a:pathLst>
                <a:path extrusionOk="0" h="1348" w="2759">
                  <a:moveTo>
                    <a:pt x="679" y="1"/>
                  </a:moveTo>
                  <a:lnTo>
                    <a:pt x="261" y="218"/>
                  </a:lnTo>
                  <a:cubicBezTo>
                    <a:pt x="102" y="290"/>
                    <a:pt x="1" y="448"/>
                    <a:pt x="1" y="622"/>
                  </a:cubicBezTo>
                  <a:lnTo>
                    <a:pt x="1" y="882"/>
                  </a:lnTo>
                  <a:cubicBezTo>
                    <a:pt x="405" y="1192"/>
                    <a:pt x="889" y="1347"/>
                    <a:pt x="1374" y="1347"/>
                  </a:cubicBezTo>
                  <a:cubicBezTo>
                    <a:pt x="1859" y="1347"/>
                    <a:pt x="2347" y="1192"/>
                    <a:pt x="2758" y="882"/>
                  </a:cubicBezTo>
                  <a:lnTo>
                    <a:pt x="2758" y="622"/>
                  </a:lnTo>
                  <a:cubicBezTo>
                    <a:pt x="2758" y="448"/>
                    <a:pt x="2657" y="290"/>
                    <a:pt x="2498" y="218"/>
                  </a:cubicBezTo>
                  <a:lnTo>
                    <a:pt x="2080" y="1"/>
                  </a:lnTo>
                  <a:cubicBezTo>
                    <a:pt x="1899" y="225"/>
                    <a:pt x="1639" y="337"/>
                    <a:pt x="1380" y="337"/>
                  </a:cubicBezTo>
                  <a:cubicBezTo>
                    <a:pt x="1120" y="337"/>
                    <a:pt x="860" y="225"/>
                    <a:pt x="679" y="1"/>
                  </a:cubicBezTo>
                  <a:close/>
                </a:path>
              </a:pathLst>
            </a:custGeom>
            <a:solidFill>
              <a:srgbClr val="667A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8" name="Google Shape;3648;p82"/>
            <p:cNvSpPr/>
            <p:nvPr/>
          </p:nvSpPr>
          <p:spPr>
            <a:xfrm>
              <a:off x="3404432" y="1686078"/>
              <a:ext cx="26136" cy="18088"/>
            </a:xfrm>
            <a:custGeom>
              <a:rect b="b" l="l" r="r" t="t"/>
              <a:pathLst>
                <a:path extrusionOk="0" h="690" w="997">
                  <a:moveTo>
                    <a:pt x="44" y="0"/>
                  </a:moveTo>
                  <a:lnTo>
                    <a:pt x="44" y="462"/>
                  </a:lnTo>
                  <a:cubicBezTo>
                    <a:pt x="44" y="505"/>
                    <a:pt x="15" y="549"/>
                    <a:pt x="0" y="592"/>
                  </a:cubicBezTo>
                  <a:cubicBezTo>
                    <a:pt x="159" y="657"/>
                    <a:pt x="329" y="689"/>
                    <a:pt x="499" y="689"/>
                  </a:cubicBezTo>
                  <a:cubicBezTo>
                    <a:pt x="668" y="689"/>
                    <a:pt x="838" y="657"/>
                    <a:pt x="997" y="592"/>
                  </a:cubicBezTo>
                  <a:cubicBezTo>
                    <a:pt x="968" y="549"/>
                    <a:pt x="953" y="505"/>
                    <a:pt x="953" y="462"/>
                  </a:cubicBezTo>
                  <a:lnTo>
                    <a:pt x="953" y="0"/>
                  </a:lnTo>
                  <a:close/>
                </a:path>
              </a:pathLst>
            </a:custGeom>
            <a:solidFill>
              <a:srgbClr val="94A5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9" name="Google Shape;3649;p82"/>
            <p:cNvSpPr/>
            <p:nvPr/>
          </p:nvSpPr>
          <p:spPr>
            <a:xfrm>
              <a:off x="3393448" y="1638000"/>
              <a:ext cx="48105" cy="54160"/>
            </a:xfrm>
            <a:custGeom>
              <a:rect b="b" l="l" r="r" t="t"/>
              <a:pathLst>
                <a:path extrusionOk="0" h="2066" w="1835">
                  <a:moveTo>
                    <a:pt x="679" y="1"/>
                  </a:moveTo>
                  <a:cubicBezTo>
                    <a:pt x="304" y="1"/>
                    <a:pt x="1" y="304"/>
                    <a:pt x="1" y="694"/>
                  </a:cubicBezTo>
                  <a:lnTo>
                    <a:pt x="1" y="1141"/>
                  </a:lnTo>
                  <a:cubicBezTo>
                    <a:pt x="1" y="1647"/>
                    <a:pt x="405" y="2065"/>
                    <a:pt x="910" y="2065"/>
                  </a:cubicBezTo>
                  <a:cubicBezTo>
                    <a:pt x="1430" y="2065"/>
                    <a:pt x="1834" y="1647"/>
                    <a:pt x="1834" y="1141"/>
                  </a:cubicBezTo>
                  <a:lnTo>
                    <a:pt x="1834" y="694"/>
                  </a:lnTo>
                  <a:cubicBezTo>
                    <a:pt x="1834" y="304"/>
                    <a:pt x="1531" y="1"/>
                    <a:pt x="1141" y="1"/>
                  </a:cubicBezTo>
                  <a:close/>
                </a:path>
              </a:pathLst>
            </a:custGeom>
            <a:solidFill>
              <a:srgbClr val="BCC9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0" name="Google Shape;3650;p82"/>
            <p:cNvSpPr/>
            <p:nvPr/>
          </p:nvSpPr>
          <p:spPr>
            <a:xfrm>
              <a:off x="3393448" y="1638000"/>
              <a:ext cx="32952" cy="54055"/>
            </a:xfrm>
            <a:custGeom>
              <a:rect b="b" l="l" r="r" t="t"/>
              <a:pathLst>
                <a:path extrusionOk="0" h="2062" w="1257">
                  <a:moveTo>
                    <a:pt x="694" y="1"/>
                  </a:moveTo>
                  <a:cubicBezTo>
                    <a:pt x="304" y="1"/>
                    <a:pt x="1" y="304"/>
                    <a:pt x="1" y="694"/>
                  </a:cubicBezTo>
                  <a:lnTo>
                    <a:pt x="1" y="1141"/>
                  </a:lnTo>
                  <a:cubicBezTo>
                    <a:pt x="1" y="1668"/>
                    <a:pt x="437" y="2061"/>
                    <a:pt x="917" y="2061"/>
                  </a:cubicBezTo>
                  <a:cubicBezTo>
                    <a:pt x="1029" y="2061"/>
                    <a:pt x="1144" y="2040"/>
                    <a:pt x="1257" y="1993"/>
                  </a:cubicBezTo>
                  <a:cubicBezTo>
                    <a:pt x="910" y="1849"/>
                    <a:pt x="694" y="1517"/>
                    <a:pt x="694" y="1156"/>
                  </a:cubicBezTo>
                  <a:lnTo>
                    <a:pt x="694" y="694"/>
                  </a:lnTo>
                  <a:cubicBezTo>
                    <a:pt x="679" y="347"/>
                    <a:pt x="925" y="59"/>
                    <a:pt x="1257" y="15"/>
                  </a:cubicBezTo>
                  <a:cubicBezTo>
                    <a:pt x="1228" y="1"/>
                    <a:pt x="1185" y="1"/>
                    <a:pt x="1141" y="1"/>
                  </a:cubicBezTo>
                  <a:close/>
                </a:path>
              </a:pathLst>
            </a:custGeom>
            <a:solidFill>
              <a:srgbClr val="AABB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1" name="Google Shape;3651;p82"/>
            <p:cNvSpPr/>
            <p:nvPr/>
          </p:nvSpPr>
          <p:spPr>
            <a:xfrm>
              <a:off x="3393448" y="1638000"/>
              <a:ext cx="48105" cy="24249"/>
            </a:xfrm>
            <a:custGeom>
              <a:rect b="b" l="l" r="r" t="t"/>
              <a:pathLst>
                <a:path extrusionOk="0" h="925" w="1835">
                  <a:moveTo>
                    <a:pt x="694" y="1"/>
                  </a:moveTo>
                  <a:cubicBezTo>
                    <a:pt x="304" y="1"/>
                    <a:pt x="1" y="304"/>
                    <a:pt x="1" y="694"/>
                  </a:cubicBezTo>
                  <a:cubicBezTo>
                    <a:pt x="593" y="853"/>
                    <a:pt x="1213" y="925"/>
                    <a:pt x="1834" y="925"/>
                  </a:cubicBezTo>
                  <a:lnTo>
                    <a:pt x="1834" y="694"/>
                  </a:lnTo>
                  <a:cubicBezTo>
                    <a:pt x="1834" y="304"/>
                    <a:pt x="1531" y="1"/>
                    <a:pt x="1141" y="1"/>
                  </a:cubicBezTo>
                  <a:close/>
                </a:path>
              </a:pathLst>
            </a:custGeom>
            <a:solidFill>
              <a:srgbClr val="5C72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2" name="Google Shape;3652;p82"/>
            <p:cNvSpPr/>
            <p:nvPr/>
          </p:nvSpPr>
          <p:spPr>
            <a:xfrm>
              <a:off x="3393448" y="1638000"/>
              <a:ext cx="32952" cy="21994"/>
            </a:xfrm>
            <a:custGeom>
              <a:rect b="b" l="l" r="r" t="t"/>
              <a:pathLst>
                <a:path extrusionOk="0" h="839" w="1257">
                  <a:moveTo>
                    <a:pt x="694" y="1"/>
                  </a:moveTo>
                  <a:cubicBezTo>
                    <a:pt x="304" y="1"/>
                    <a:pt x="1" y="304"/>
                    <a:pt x="1" y="694"/>
                  </a:cubicBezTo>
                  <a:cubicBezTo>
                    <a:pt x="217" y="752"/>
                    <a:pt x="448" y="809"/>
                    <a:pt x="694" y="838"/>
                  </a:cubicBezTo>
                  <a:lnTo>
                    <a:pt x="694" y="694"/>
                  </a:lnTo>
                  <a:cubicBezTo>
                    <a:pt x="679" y="347"/>
                    <a:pt x="925" y="59"/>
                    <a:pt x="1257" y="15"/>
                  </a:cubicBezTo>
                  <a:cubicBezTo>
                    <a:pt x="1228" y="1"/>
                    <a:pt x="1185" y="1"/>
                    <a:pt x="1141" y="1"/>
                  </a:cubicBezTo>
                  <a:close/>
                </a:path>
              </a:pathLst>
            </a:custGeom>
            <a:solidFill>
              <a:srgbClr val="667A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3" name="Google Shape;3653;p82"/>
            <p:cNvSpPr/>
            <p:nvPr/>
          </p:nvSpPr>
          <p:spPr>
            <a:xfrm>
              <a:off x="3435470" y="1715596"/>
              <a:ext cx="18193" cy="21575"/>
            </a:xfrm>
            <a:custGeom>
              <a:rect b="b" l="l" r="r" t="t"/>
              <a:pathLst>
                <a:path extrusionOk="0" h="823" w="694">
                  <a:moveTo>
                    <a:pt x="635" y="0"/>
                  </a:moveTo>
                  <a:lnTo>
                    <a:pt x="188" y="347"/>
                  </a:lnTo>
                  <a:cubicBezTo>
                    <a:pt x="72" y="433"/>
                    <a:pt x="0" y="563"/>
                    <a:pt x="0" y="707"/>
                  </a:cubicBezTo>
                  <a:lnTo>
                    <a:pt x="0" y="823"/>
                  </a:lnTo>
                  <a:cubicBezTo>
                    <a:pt x="246" y="751"/>
                    <a:pt x="491" y="621"/>
                    <a:pt x="693" y="462"/>
                  </a:cubicBezTo>
                  <a:lnTo>
                    <a:pt x="693" y="217"/>
                  </a:lnTo>
                  <a:cubicBezTo>
                    <a:pt x="693" y="145"/>
                    <a:pt x="664" y="72"/>
                    <a:pt x="635" y="0"/>
                  </a:cubicBezTo>
                  <a:close/>
                </a:path>
              </a:pathLst>
            </a:custGeom>
            <a:solidFill>
              <a:srgbClr val="5168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4" name="Google Shape;3654;p82"/>
            <p:cNvSpPr/>
            <p:nvPr/>
          </p:nvSpPr>
          <p:spPr>
            <a:xfrm>
              <a:off x="3381336" y="1715596"/>
              <a:ext cx="18193" cy="21968"/>
            </a:xfrm>
            <a:custGeom>
              <a:rect b="b" l="l" r="r" t="t"/>
              <a:pathLst>
                <a:path extrusionOk="0" h="838" w="694">
                  <a:moveTo>
                    <a:pt x="59" y="0"/>
                  </a:moveTo>
                  <a:cubicBezTo>
                    <a:pt x="30" y="72"/>
                    <a:pt x="1" y="145"/>
                    <a:pt x="1" y="217"/>
                  </a:cubicBezTo>
                  <a:lnTo>
                    <a:pt x="1" y="477"/>
                  </a:lnTo>
                  <a:cubicBezTo>
                    <a:pt x="203" y="635"/>
                    <a:pt x="448" y="751"/>
                    <a:pt x="694" y="837"/>
                  </a:cubicBezTo>
                  <a:lnTo>
                    <a:pt x="694" y="707"/>
                  </a:lnTo>
                  <a:cubicBezTo>
                    <a:pt x="694" y="563"/>
                    <a:pt x="622" y="433"/>
                    <a:pt x="506" y="347"/>
                  </a:cubicBezTo>
                  <a:lnTo>
                    <a:pt x="59" y="0"/>
                  </a:lnTo>
                  <a:close/>
                </a:path>
              </a:pathLst>
            </a:custGeom>
            <a:solidFill>
              <a:srgbClr val="5168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55" name="Google Shape;3655;p82"/>
          <p:cNvGrpSpPr/>
          <p:nvPr/>
        </p:nvGrpSpPr>
        <p:grpSpPr>
          <a:xfrm>
            <a:off x="3735553" y="1530151"/>
            <a:ext cx="366722" cy="317962"/>
            <a:chOff x="3735553" y="1530151"/>
            <a:chExt cx="366722" cy="317962"/>
          </a:xfrm>
        </p:grpSpPr>
        <p:sp>
          <p:nvSpPr>
            <p:cNvPr id="3656" name="Google Shape;3656;p82"/>
            <p:cNvSpPr/>
            <p:nvPr/>
          </p:nvSpPr>
          <p:spPr>
            <a:xfrm>
              <a:off x="3770760" y="1565725"/>
              <a:ext cx="331515" cy="282388"/>
            </a:xfrm>
            <a:custGeom>
              <a:rect b="b" l="l" r="r" t="t"/>
              <a:pathLst>
                <a:path extrusionOk="0" h="10772" w="12646">
                  <a:moveTo>
                    <a:pt x="909" y="1"/>
                  </a:moveTo>
                  <a:cubicBezTo>
                    <a:pt x="404" y="1"/>
                    <a:pt x="0" y="405"/>
                    <a:pt x="0" y="910"/>
                  </a:cubicBezTo>
                  <a:lnTo>
                    <a:pt x="0" y="7218"/>
                  </a:lnTo>
                  <a:cubicBezTo>
                    <a:pt x="0" y="7724"/>
                    <a:pt x="404" y="8128"/>
                    <a:pt x="909" y="8128"/>
                  </a:cubicBezTo>
                  <a:lnTo>
                    <a:pt x="4518" y="8128"/>
                  </a:lnTo>
                  <a:lnTo>
                    <a:pt x="8329" y="10726"/>
                  </a:lnTo>
                  <a:cubicBezTo>
                    <a:pt x="8371" y="10757"/>
                    <a:pt x="8416" y="10771"/>
                    <a:pt x="8459" y="10771"/>
                  </a:cubicBezTo>
                  <a:cubicBezTo>
                    <a:pt x="8597" y="10771"/>
                    <a:pt x="8720" y="10634"/>
                    <a:pt x="8676" y="10481"/>
                  </a:cubicBezTo>
                  <a:lnTo>
                    <a:pt x="8127" y="8113"/>
                  </a:lnTo>
                  <a:lnTo>
                    <a:pt x="11736" y="8113"/>
                  </a:lnTo>
                  <a:cubicBezTo>
                    <a:pt x="12241" y="8113"/>
                    <a:pt x="12645" y="7709"/>
                    <a:pt x="12645" y="7218"/>
                  </a:cubicBezTo>
                  <a:lnTo>
                    <a:pt x="12645" y="896"/>
                  </a:lnTo>
                  <a:cubicBezTo>
                    <a:pt x="12645" y="405"/>
                    <a:pt x="12227" y="1"/>
                    <a:pt x="11736" y="1"/>
                  </a:cubicBezTo>
                  <a:close/>
                </a:path>
              </a:pathLst>
            </a:custGeom>
            <a:solidFill>
              <a:srgbClr val="E9ED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7" name="Google Shape;3657;p82"/>
            <p:cNvSpPr/>
            <p:nvPr/>
          </p:nvSpPr>
          <p:spPr>
            <a:xfrm>
              <a:off x="3770760" y="1565725"/>
              <a:ext cx="307685" cy="189246"/>
            </a:xfrm>
            <a:custGeom>
              <a:rect b="b" l="l" r="r" t="t"/>
              <a:pathLst>
                <a:path extrusionOk="0" h="7219" w="11737">
                  <a:moveTo>
                    <a:pt x="909" y="1"/>
                  </a:moveTo>
                  <a:cubicBezTo>
                    <a:pt x="404" y="1"/>
                    <a:pt x="0" y="405"/>
                    <a:pt x="0" y="910"/>
                  </a:cubicBezTo>
                  <a:lnTo>
                    <a:pt x="0" y="7218"/>
                  </a:lnTo>
                  <a:lnTo>
                    <a:pt x="10379" y="7218"/>
                  </a:lnTo>
                  <a:cubicBezTo>
                    <a:pt x="11130" y="7218"/>
                    <a:pt x="11736" y="6612"/>
                    <a:pt x="11736" y="5862"/>
                  </a:cubicBezTo>
                  <a:lnTo>
                    <a:pt x="11736" y="1"/>
                  </a:lnTo>
                  <a:close/>
                </a:path>
              </a:pathLst>
            </a:custGeom>
            <a:solidFill>
              <a:srgbClr val="BCC9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8" name="Google Shape;3658;p82"/>
            <p:cNvSpPr/>
            <p:nvPr/>
          </p:nvSpPr>
          <p:spPr>
            <a:xfrm>
              <a:off x="3735553" y="1530151"/>
              <a:ext cx="330781" cy="282073"/>
            </a:xfrm>
            <a:custGeom>
              <a:rect b="b" l="l" r="r" t="t"/>
              <a:pathLst>
                <a:path extrusionOk="0" h="10760" w="12618">
                  <a:moveTo>
                    <a:pt x="896" y="1"/>
                  </a:moveTo>
                  <a:cubicBezTo>
                    <a:pt x="405" y="1"/>
                    <a:pt x="1" y="405"/>
                    <a:pt x="1" y="910"/>
                  </a:cubicBezTo>
                  <a:lnTo>
                    <a:pt x="1" y="7219"/>
                  </a:lnTo>
                  <a:cubicBezTo>
                    <a:pt x="1" y="7724"/>
                    <a:pt x="405" y="8128"/>
                    <a:pt x="896" y="8128"/>
                  </a:cubicBezTo>
                  <a:lnTo>
                    <a:pt x="4504" y="8128"/>
                  </a:lnTo>
                  <a:lnTo>
                    <a:pt x="3970" y="10495"/>
                  </a:lnTo>
                  <a:cubicBezTo>
                    <a:pt x="3937" y="10640"/>
                    <a:pt x="4050" y="10760"/>
                    <a:pt x="4183" y="10760"/>
                  </a:cubicBezTo>
                  <a:cubicBezTo>
                    <a:pt x="4222" y="10760"/>
                    <a:pt x="4263" y="10749"/>
                    <a:pt x="4302" y="10726"/>
                  </a:cubicBezTo>
                  <a:lnTo>
                    <a:pt x="8113" y="8128"/>
                  </a:lnTo>
                  <a:lnTo>
                    <a:pt x="11722" y="8128"/>
                  </a:lnTo>
                  <a:cubicBezTo>
                    <a:pt x="12213" y="8128"/>
                    <a:pt x="12617" y="7724"/>
                    <a:pt x="12617" y="7219"/>
                  </a:cubicBezTo>
                  <a:lnTo>
                    <a:pt x="12617" y="910"/>
                  </a:lnTo>
                  <a:cubicBezTo>
                    <a:pt x="12617" y="405"/>
                    <a:pt x="12213" y="15"/>
                    <a:pt x="11722" y="1"/>
                  </a:cubicBezTo>
                  <a:close/>
                </a:path>
              </a:pathLst>
            </a:custGeom>
            <a:solidFill>
              <a:srgbClr val="EFF1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9" name="Google Shape;3659;p82"/>
            <p:cNvSpPr/>
            <p:nvPr/>
          </p:nvSpPr>
          <p:spPr>
            <a:xfrm>
              <a:off x="3779070" y="1629296"/>
              <a:ext cx="250170" cy="14785"/>
            </a:xfrm>
            <a:custGeom>
              <a:rect b="b" l="l" r="r" t="t"/>
              <a:pathLst>
                <a:path extrusionOk="0" h="564" w="9543">
                  <a:moveTo>
                    <a:pt x="376" y="1"/>
                  </a:moveTo>
                  <a:cubicBezTo>
                    <a:pt x="1" y="1"/>
                    <a:pt x="1" y="564"/>
                    <a:pt x="376" y="564"/>
                  </a:cubicBezTo>
                  <a:lnTo>
                    <a:pt x="9167" y="564"/>
                  </a:lnTo>
                  <a:cubicBezTo>
                    <a:pt x="9542" y="564"/>
                    <a:pt x="9542" y="1"/>
                    <a:pt x="9167" y="1"/>
                  </a:cubicBezTo>
                  <a:close/>
                </a:path>
              </a:pathLst>
            </a:custGeom>
            <a:solidFill>
              <a:srgbClr val="D1DB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0" name="Google Shape;3660;p82"/>
            <p:cNvSpPr/>
            <p:nvPr/>
          </p:nvSpPr>
          <p:spPr>
            <a:xfrm>
              <a:off x="3779070" y="1599778"/>
              <a:ext cx="167304" cy="14785"/>
            </a:xfrm>
            <a:custGeom>
              <a:rect b="b" l="l" r="r" t="t"/>
              <a:pathLst>
                <a:path extrusionOk="0" h="564" w="6382">
                  <a:moveTo>
                    <a:pt x="376" y="1"/>
                  </a:moveTo>
                  <a:cubicBezTo>
                    <a:pt x="1" y="1"/>
                    <a:pt x="1" y="564"/>
                    <a:pt x="376" y="564"/>
                  </a:cubicBezTo>
                  <a:lnTo>
                    <a:pt x="6006" y="564"/>
                  </a:lnTo>
                  <a:cubicBezTo>
                    <a:pt x="6381" y="564"/>
                    <a:pt x="6381" y="1"/>
                    <a:pt x="6006" y="1"/>
                  </a:cubicBezTo>
                  <a:close/>
                </a:path>
              </a:pathLst>
            </a:custGeom>
            <a:solidFill>
              <a:srgbClr val="9AAA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1" name="Google Shape;3661;p82"/>
            <p:cNvSpPr/>
            <p:nvPr/>
          </p:nvSpPr>
          <p:spPr>
            <a:xfrm>
              <a:off x="3950490" y="1599778"/>
              <a:ext cx="78750" cy="14785"/>
            </a:xfrm>
            <a:custGeom>
              <a:rect b="b" l="l" r="r" t="t"/>
              <a:pathLst>
                <a:path extrusionOk="0" h="564" w="3004">
                  <a:moveTo>
                    <a:pt x="376" y="1"/>
                  </a:moveTo>
                  <a:cubicBezTo>
                    <a:pt x="1" y="1"/>
                    <a:pt x="1" y="564"/>
                    <a:pt x="376" y="564"/>
                  </a:cubicBezTo>
                  <a:lnTo>
                    <a:pt x="2628" y="564"/>
                  </a:lnTo>
                  <a:cubicBezTo>
                    <a:pt x="3003" y="564"/>
                    <a:pt x="3003" y="1"/>
                    <a:pt x="2628" y="1"/>
                  </a:cubicBezTo>
                  <a:close/>
                </a:path>
              </a:pathLst>
            </a:custGeom>
            <a:solidFill>
              <a:srgbClr val="8397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2" name="Google Shape;3662;p82"/>
            <p:cNvSpPr/>
            <p:nvPr/>
          </p:nvSpPr>
          <p:spPr>
            <a:xfrm>
              <a:off x="3779070" y="1658814"/>
              <a:ext cx="96524" cy="14785"/>
            </a:xfrm>
            <a:custGeom>
              <a:rect b="b" l="l" r="r" t="t"/>
              <a:pathLst>
                <a:path extrusionOk="0" h="564" w="3682">
                  <a:moveTo>
                    <a:pt x="376" y="1"/>
                  </a:moveTo>
                  <a:cubicBezTo>
                    <a:pt x="1" y="1"/>
                    <a:pt x="1" y="564"/>
                    <a:pt x="376" y="564"/>
                  </a:cubicBezTo>
                  <a:lnTo>
                    <a:pt x="3306" y="564"/>
                  </a:lnTo>
                  <a:cubicBezTo>
                    <a:pt x="3682" y="564"/>
                    <a:pt x="3682" y="1"/>
                    <a:pt x="3306" y="1"/>
                  </a:cubicBezTo>
                  <a:close/>
                </a:path>
              </a:pathLst>
            </a:custGeom>
            <a:solidFill>
              <a:srgbClr val="91A8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3" name="Google Shape;3663;p82"/>
            <p:cNvSpPr/>
            <p:nvPr/>
          </p:nvSpPr>
          <p:spPr>
            <a:xfrm>
              <a:off x="3891087" y="1658814"/>
              <a:ext cx="138153" cy="14785"/>
            </a:xfrm>
            <a:custGeom>
              <a:rect b="b" l="l" r="r" t="t"/>
              <a:pathLst>
                <a:path extrusionOk="0" h="564" w="5270">
                  <a:moveTo>
                    <a:pt x="376" y="1"/>
                  </a:moveTo>
                  <a:cubicBezTo>
                    <a:pt x="0" y="1"/>
                    <a:pt x="0" y="564"/>
                    <a:pt x="376" y="564"/>
                  </a:cubicBezTo>
                  <a:lnTo>
                    <a:pt x="4894" y="564"/>
                  </a:lnTo>
                  <a:cubicBezTo>
                    <a:pt x="5269" y="564"/>
                    <a:pt x="5269" y="1"/>
                    <a:pt x="4894" y="1"/>
                  </a:cubicBezTo>
                  <a:close/>
                </a:path>
              </a:pathLst>
            </a:custGeom>
            <a:solidFill>
              <a:srgbClr val="D1DB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4" name="Google Shape;3664;p82"/>
            <p:cNvSpPr/>
            <p:nvPr/>
          </p:nvSpPr>
          <p:spPr>
            <a:xfrm>
              <a:off x="3779070" y="1570260"/>
              <a:ext cx="49232" cy="14785"/>
            </a:xfrm>
            <a:custGeom>
              <a:rect b="b" l="l" r="r" t="t"/>
              <a:pathLst>
                <a:path extrusionOk="0" h="564" w="1878">
                  <a:moveTo>
                    <a:pt x="376" y="1"/>
                  </a:moveTo>
                  <a:cubicBezTo>
                    <a:pt x="1" y="1"/>
                    <a:pt x="1" y="564"/>
                    <a:pt x="376" y="564"/>
                  </a:cubicBezTo>
                  <a:lnTo>
                    <a:pt x="1502" y="564"/>
                  </a:lnTo>
                  <a:cubicBezTo>
                    <a:pt x="1877" y="564"/>
                    <a:pt x="1877" y="1"/>
                    <a:pt x="1502" y="1"/>
                  </a:cubicBezTo>
                  <a:close/>
                </a:path>
              </a:pathLst>
            </a:custGeom>
            <a:solidFill>
              <a:srgbClr val="8397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5" name="Google Shape;3665;p82"/>
            <p:cNvSpPr/>
            <p:nvPr/>
          </p:nvSpPr>
          <p:spPr>
            <a:xfrm>
              <a:off x="3832051" y="1570260"/>
              <a:ext cx="197189" cy="14785"/>
            </a:xfrm>
            <a:custGeom>
              <a:rect b="b" l="l" r="r" t="t"/>
              <a:pathLst>
                <a:path extrusionOk="0" h="564" w="7522">
                  <a:moveTo>
                    <a:pt x="376" y="1"/>
                  </a:moveTo>
                  <a:cubicBezTo>
                    <a:pt x="1" y="1"/>
                    <a:pt x="1" y="564"/>
                    <a:pt x="376" y="564"/>
                  </a:cubicBezTo>
                  <a:lnTo>
                    <a:pt x="7146" y="564"/>
                  </a:lnTo>
                  <a:cubicBezTo>
                    <a:pt x="7521" y="564"/>
                    <a:pt x="7521" y="1"/>
                    <a:pt x="7146" y="1"/>
                  </a:cubicBezTo>
                  <a:close/>
                </a:path>
              </a:pathLst>
            </a:custGeom>
            <a:solidFill>
              <a:srgbClr val="9AAA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6" name="Google Shape;3666;p82"/>
            <p:cNvSpPr/>
            <p:nvPr/>
          </p:nvSpPr>
          <p:spPr>
            <a:xfrm>
              <a:off x="3779070" y="1688699"/>
              <a:ext cx="190740" cy="14811"/>
            </a:xfrm>
            <a:custGeom>
              <a:rect b="b" l="l" r="r" t="t"/>
              <a:pathLst>
                <a:path extrusionOk="0" h="565" w="7276">
                  <a:moveTo>
                    <a:pt x="6929" y="1"/>
                  </a:moveTo>
                  <a:cubicBezTo>
                    <a:pt x="6924" y="1"/>
                    <a:pt x="6920" y="1"/>
                    <a:pt x="6915" y="1"/>
                  </a:cubicBezTo>
                  <a:lnTo>
                    <a:pt x="376" y="1"/>
                  </a:lnTo>
                  <a:cubicBezTo>
                    <a:pt x="1" y="1"/>
                    <a:pt x="1" y="564"/>
                    <a:pt x="376" y="564"/>
                  </a:cubicBezTo>
                  <a:lnTo>
                    <a:pt x="6915" y="564"/>
                  </a:lnTo>
                  <a:cubicBezTo>
                    <a:pt x="7271" y="550"/>
                    <a:pt x="7276" y="1"/>
                    <a:pt x="6929" y="1"/>
                  </a:cubicBezTo>
                  <a:close/>
                </a:path>
              </a:pathLst>
            </a:custGeom>
            <a:solidFill>
              <a:srgbClr val="D1DB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7" name="Google Shape;3667;p82"/>
            <p:cNvSpPr/>
            <p:nvPr/>
          </p:nvSpPr>
          <p:spPr>
            <a:xfrm>
              <a:off x="3973953" y="1688699"/>
              <a:ext cx="55287" cy="14811"/>
            </a:xfrm>
            <a:custGeom>
              <a:rect b="b" l="l" r="r" t="t"/>
              <a:pathLst>
                <a:path extrusionOk="0" h="565" w="2109">
                  <a:moveTo>
                    <a:pt x="1747" y="1"/>
                  </a:moveTo>
                  <a:cubicBezTo>
                    <a:pt x="1743" y="1"/>
                    <a:pt x="1738" y="1"/>
                    <a:pt x="1733" y="1"/>
                  </a:cubicBezTo>
                  <a:lnTo>
                    <a:pt x="376" y="1"/>
                  </a:lnTo>
                  <a:cubicBezTo>
                    <a:pt x="1" y="1"/>
                    <a:pt x="1" y="564"/>
                    <a:pt x="376" y="564"/>
                  </a:cubicBezTo>
                  <a:lnTo>
                    <a:pt x="1733" y="564"/>
                  </a:lnTo>
                  <a:cubicBezTo>
                    <a:pt x="2104" y="550"/>
                    <a:pt x="2108" y="1"/>
                    <a:pt x="1747" y="1"/>
                  </a:cubicBezTo>
                  <a:close/>
                </a:path>
              </a:pathLst>
            </a:custGeom>
            <a:solidFill>
              <a:srgbClr val="91A8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68" name="Google Shape;3668;p82"/>
          <p:cNvGrpSpPr/>
          <p:nvPr/>
        </p:nvGrpSpPr>
        <p:grpSpPr>
          <a:xfrm>
            <a:off x="866322" y="2469775"/>
            <a:ext cx="379226" cy="322733"/>
            <a:chOff x="866322" y="2469775"/>
            <a:chExt cx="379226" cy="322733"/>
          </a:xfrm>
        </p:grpSpPr>
        <p:sp>
          <p:nvSpPr>
            <p:cNvPr id="3669" name="Google Shape;3669;p82"/>
            <p:cNvSpPr/>
            <p:nvPr/>
          </p:nvSpPr>
          <p:spPr>
            <a:xfrm>
              <a:off x="1050246" y="2469775"/>
              <a:ext cx="175981" cy="171787"/>
            </a:xfrm>
            <a:custGeom>
              <a:rect b="b" l="l" r="r" t="t"/>
              <a:pathLst>
                <a:path extrusionOk="0" h="6553" w="6713">
                  <a:moveTo>
                    <a:pt x="664" y="1"/>
                  </a:moveTo>
                  <a:cubicBezTo>
                    <a:pt x="289" y="1"/>
                    <a:pt x="0" y="290"/>
                    <a:pt x="0" y="665"/>
                  </a:cubicBezTo>
                  <a:lnTo>
                    <a:pt x="0" y="4245"/>
                  </a:lnTo>
                  <a:cubicBezTo>
                    <a:pt x="0" y="4620"/>
                    <a:pt x="289" y="4923"/>
                    <a:pt x="664" y="4923"/>
                  </a:cubicBezTo>
                  <a:lnTo>
                    <a:pt x="1343" y="4923"/>
                  </a:lnTo>
                  <a:lnTo>
                    <a:pt x="968" y="6410"/>
                  </a:lnTo>
                  <a:cubicBezTo>
                    <a:pt x="935" y="6485"/>
                    <a:pt x="999" y="6552"/>
                    <a:pt x="1069" y="6552"/>
                  </a:cubicBezTo>
                  <a:cubicBezTo>
                    <a:pt x="1093" y="6552"/>
                    <a:pt x="1119" y="6544"/>
                    <a:pt x="1141" y="6526"/>
                  </a:cubicBezTo>
                  <a:lnTo>
                    <a:pt x="3349" y="4923"/>
                  </a:lnTo>
                  <a:lnTo>
                    <a:pt x="6034" y="4923"/>
                  </a:lnTo>
                  <a:cubicBezTo>
                    <a:pt x="6410" y="4923"/>
                    <a:pt x="6713" y="4620"/>
                    <a:pt x="6713" y="4245"/>
                  </a:cubicBezTo>
                  <a:lnTo>
                    <a:pt x="6713" y="665"/>
                  </a:lnTo>
                  <a:cubicBezTo>
                    <a:pt x="6713" y="290"/>
                    <a:pt x="6410" y="1"/>
                    <a:pt x="6034" y="1"/>
                  </a:cubicBezTo>
                  <a:close/>
                </a:path>
              </a:pathLst>
            </a:custGeom>
            <a:solidFill>
              <a:srgbClr val="EFF1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0" name="Google Shape;3670;p82"/>
            <p:cNvSpPr/>
            <p:nvPr/>
          </p:nvSpPr>
          <p:spPr>
            <a:xfrm>
              <a:off x="1077484" y="2498926"/>
              <a:ext cx="33345" cy="11744"/>
            </a:xfrm>
            <a:custGeom>
              <a:rect b="b" l="l" r="r" t="t"/>
              <a:pathLst>
                <a:path extrusionOk="0" h="448" w="1272">
                  <a:moveTo>
                    <a:pt x="304" y="0"/>
                  </a:moveTo>
                  <a:cubicBezTo>
                    <a:pt x="1" y="0"/>
                    <a:pt x="1" y="448"/>
                    <a:pt x="304" y="448"/>
                  </a:cubicBezTo>
                  <a:lnTo>
                    <a:pt x="968" y="448"/>
                  </a:lnTo>
                  <a:cubicBezTo>
                    <a:pt x="1271" y="448"/>
                    <a:pt x="1271" y="0"/>
                    <a:pt x="968" y="0"/>
                  </a:cubicBezTo>
                  <a:close/>
                </a:path>
              </a:pathLst>
            </a:custGeom>
            <a:solidFill>
              <a:srgbClr val="8397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1" name="Google Shape;3671;p82"/>
            <p:cNvSpPr/>
            <p:nvPr/>
          </p:nvSpPr>
          <p:spPr>
            <a:xfrm>
              <a:off x="1118353" y="2498926"/>
              <a:ext cx="80270" cy="11744"/>
            </a:xfrm>
            <a:custGeom>
              <a:rect b="b" l="l" r="r" t="t"/>
              <a:pathLst>
                <a:path extrusionOk="0" h="448" w="3062">
                  <a:moveTo>
                    <a:pt x="304" y="0"/>
                  </a:moveTo>
                  <a:cubicBezTo>
                    <a:pt x="1" y="0"/>
                    <a:pt x="1" y="448"/>
                    <a:pt x="304" y="448"/>
                  </a:cubicBezTo>
                  <a:lnTo>
                    <a:pt x="2772" y="448"/>
                  </a:lnTo>
                  <a:cubicBezTo>
                    <a:pt x="3061" y="448"/>
                    <a:pt x="3061" y="0"/>
                    <a:pt x="2772" y="0"/>
                  </a:cubicBezTo>
                  <a:close/>
                </a:path>
              </a:pathLst>
            </a:custGeom>
            <a:solidFill>
              <a:srgbClr val="9AAA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2" name="Google Shape;3672;p82"/>
            <p:cNvSpPr/>
            <p:nvPr/>
          </p:nvSpPr>
          <p:spPr>
            <a:xfrm>
              <a:off x="1077484" y="2528418"/>
              <a:ext cx="121140" cy="11771"/>
            </a:xfrm>
            <a:custGeom>
              <a:rect b="b" l="l" r="r" t="t"/>
              <a:pathLst>
                <a:path extrusionOk="0" h="449" w="4621">
                  <a:moveTo>
                    <a:pt x="4345" y="1"/>
                  </a:moveTo>
                  <a:cubicBezTo>
                    <a:pt x="4341" y="1"/>
                    <a:pt x="4336" y="1"/>
                    <a:pt x="4331" y="1"/>
                  </a:cubicBezTo>
                  <a:lnTo>
                    <a:pt x="304" y="1"/>
                  </a:lnTo>
                  <a:cubicBezTo>
                    <a:pt x="1" y="1"/>
                    <a:pt x="1" y="449"/>
                    <a:pt x="304" y="449"/>
                  </a:cubicBezTo>
                  <a:lnTo>
                    <a:pt x="4331" y="449"/>
                  </a:lnTo>
                  <a:cubicBezTo>
                    <a:pt x="4616" y="435"/>
                    <a:pt x="4620" y="1"/>
                    <a:pt x="4345" y="1"/>
                  </a:cubicBezTo>
                  <a:close/>
                </a:path>
              </a:pathLst>
            </a:custGeom>
            <a:solidFill>
              <a:srgbClr val="D1DB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3" name="Google Shape;3673;p82"/>
            <p:cNvSpPr/>
            <p:nvPr/>
          </p:nvSpPr>
          <p:spPr>
            <a:xfrm>
              <a:off x="1077484" y="2557569"/>
              <a:ext cx="80270" cy="11771"/>
            </a:xfrm>
            <a:custGeom>
              <a:rect b="b" l="l" r="r" t="t"/>
              <a:pathLst>
                <a:path extrusionOk="0" h="449" w="3062">
                  <a:moveTo>
                    <a:pt x="304" y="1"/>
                  </a:moveTo>
                  <a:cubicBezTo>
                    <a:pt x="1" y="1"/>
                    <a:pt x="1" y="448"/>
                    <a:pt x="304" y="448"/>
                  </a:cubicBezTo>
                  <a:lnTo>
                    <a:pt x="2758" y="448"/>
                  </a:lnTo>
                  <a:cubicBezTo>
                    <a:pt x="3061" y="448"/>
                    <a:pt x="3061" y="1"/>
                    <a:pt x="2758" y="1"/>
                  </a:cubicBezTo>
                  <a:close/>
                </a:path>
              </a:pathLst>
            </a:custGeom>
            <a:solidFill>
              <a:srgbClr val="91A8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4" name="Google Shape;3674;p82"/>
            <p:cNvSpPr/>
            <p:nvPr/>
          </p:nvSpPr>
          <p:spPr>
            <a:xfrm>
              <a:off x="1165278" y="2557569"/>
              <a:ext cx="33345" cy="11771"/>
            </a:xfrm>
            <a:custGeom>
              <a:rect b="b" l="l" r="r" t="t"/>
              <a:pathLst>
                <a:path extrusionOk="0" h="449" w="1272">
                  <a:moveTo>
                    <a:pt x="304" y="1"/>
                  </a:moveTo>
                  <a:cubicBezTo>
                    <a:pt x="1" y="1"/>
                    <a:pt x="1" y="448"/>
                    <a:pt x="304" y="448"/>
                  </a:cubicBezTo>
                  <a:lnTo>
                    <a:pt x="982" y="448"/>
                  </a:lnTo>
                  <a:cubicBezTo>
                    <a:pt x="1271" y="448"/>
                    <a:pt x="1271" y="1"/>
                    <a:pt x="982" y="1"/>
                  </a:cubicBezTo>
                  <a:close/>
                </a:path>
              </a:pathLst>
            </a:custGeom>
            <a:solidFill>
              <a:srgbClr val="D1DB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5" name="Google Shape;3675;p82"/>
            <p:cNvSpPr/>
            <p:nvPr/>
          </p:nvSpPr>
          <p:spPr>
            <a:xfrm>
              <a:off x="886009" y="2733551"/>
              <a:ext cx="340218" cy="17433"/>
            </a:xfrm>
            <a:custGeom>
              <a:rect b="b" l="l" r="r" t="t"/>
              <a:pathLst>
                <a:path extrusionOk="0" h="665" w="12978">
                  <a:moveTo>
                    <a:pt x="0" y="0"/>
                  </a:moveTo>
                  <a:lnTo>
                    <a:pt x="0" y="664"/>
                  </a:lnTo>
                  <a:lnTo>
                    <a:pt x="12978" y="664"/>
                  </a:lnTo>
                  <a:lnTo>
                    <a:pt x="12978" y="0"/>
                  </a:lnTo>
                  <a:close/>
                </a:path>
              </a:pathLst>
            </a:custGeom>
            <a:solidFill>
              <a:srgbClr val="AABB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6" name="Google Shape;3676;p82"/>
            <p:cNvSpPr/>
            <p:nvPr/>
          </p:nvSpPr>
          <p:spPr>
            <a:xfrm>
              <a:off x="879954" y="2733551"/>
              <a:ext cx="12138" cy="58958"/>
            </a:xfrm>
            <a:custGeom>
              <a:rect b="b" l="l" r="r" t="t"/>
              <a:pathLst>
                <a:path extrusionOk="0" h="2249" w="463">
                  <a:moveTo>
                    <a:pt x="0" y="0"/>
                  </a:moveTo>
                  <a:lnTo>
                    <a:pt x="0" y="2021"/>
                  </a:lnTo>
                  <a:cubicBezTo>
                    <a:pt x="0" y="2173"/>
                    <a:pt x="116" y="2249"/>
                    <a:pt x="231" y="2249"/>
                  </a:cubicBezTo>
                  <a:cubicBezTo>
                    <a:pt x="347" y="2249"/>
                    <a:pt x="462" y="2173"/>
                    <a:pt x="462" y="2021"/>
                  </a:cubicBezTo>
                  <a:lnTo>
                    <a:pt x="462" y="0"/>
                  </a:lnTo>
                  <a:close/>
                </a:path>
              </a:pathLst>
            </a:custGeom>
            <a:solidFill>
              <a:srgbClr val="AABB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7" name="Google Shape;3677;p82"/>
            <p:cNvSpPr/>
            <p:nvPr/>
          </p:nvSpPr>
          <p:spPr>
            <a:xfrm>
              <a:off x="1220146" y="2733551"/>
              <a:ext cx="11771" cy="58958"/>
            </a:xfrm>
            <a:custGeom>
              <a:rect b="b" l="l" r="r" t="t"/>
              <a:pathLst>
                <a:path extrusionOk="0" h="2249" w="449">
                  <a:moveTo>
                    <a:pt x="1" y="0"/>
                  </a:moveTo>
                  <a:lnTo>
                    <a:pt x="1" y="2021"/>
                  </a:lnTo>
                  <a:cubicBezTo>
                    <a:pt x="1" y="2173"/>
                    <a:pt x="113" y="2249"/>
                    <a:pt x="225" y="2249"/>
                  </a:cubicBezTo>
                  <a:cubicBezTo>
                    <a:pt x="337" y="2249"/>
                    <a:pt x="448" y="2173"/>
                    <a:pt x="448" y="2021"/>
                  </a:cubicBezTo>
                  <a:lnTo>
                    <a:pt x="448" y="0"/>
                  </a:lnTo>
                  <a:close/>
                </a:path>
              </a:pathLst>
            </a:custGeom>
            <a:solidFill>
              <a:srgbClr val="AABB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8" name="Google Shape;3678;p82"/>
            <p:cNvSpPr/>
            <p:nvPr/>
          </p:nvSpPr>
          <p:spPr>
            <a:xfrm>
              <a:off x="921190" y="2608295"/>
              <a:ext cx="105620" cy="119593"/>
            </a:xfrm>
            <a:custGeom>
              <a:rect b="b" l="l" r="r" t="t"/>
              <a:pathLst>
                <a:path extrusionOk="0" h="4562" w="4029">
                  <a:moveTo>
                    <a:pt x="1343" y="0"/>
                  </a:moveTo>
                  <a:lnTo>
                    <a:pt x="1343" y="664"/>
                  </a:lnTo>
                  <a:cubicBezTo>
                    <a:pt x="1343" y="837"/>
                    <a:pt x="1242" y="982"/>
                    <a:pt x="1084" y="1068"/>
                  </a:cubicBezTo>
                  <a:lnTo>
                    <a:pt x="362" y="1429"/>
                  </a:lnTo>
                  <a:cubicBezTo>
                    <a:pt x="145" y="1545"/>
                    <a:pt x="1" y="1776"/>
                    <a:pt x="1" y="2021"/>
                  </a:cubicBezTo>
                  <a:lnTo>
                    <a:pt x="1" y="3883"/>
                  </a:lnTo>
                  <a:cubicBezTo>
                    <a:pt x="1" y="4259"/>
                    <a:pt x="290" y="4562"/>
                    <a:pt x="665" y="4562"/>
                  </a:cubicBezTo>
                  <a:lnTo>
                    <a:pt x="4028" y="4562"/>
                  </a:lnTo>
                  <a:lnTo>
                    <a:pt x="4028" y="2036"/>
                  </a:lnTo>
                  <a:cubicBezTo>
                    <a:pt x="4028" y="1776"/>
                    <a:pt x="3884" y="1545"/>
                    <a:pt x="3653" y="1429"/>
                  </a:cubicBezTo>
                  <a:lnTo>
                    <a:pt x="2931" y="1068"/>
                  </a:lnTo>
                  <a:cubicBezTo>
                    <a:pt x="2773" y="996"/>
                    <a:pt x="2672" y="837"/>
                    <a:pt x="2672" y="664"/>
                  </a:cubicBezTo>
                  <a:lnTo>
                    <a:pt x="2672" y="0"/>
                  </a:lnTo>
                  <a:close/>
                </a:path>
              </a:pathLst>
            </a:custGeom>
            <a:solidFill>
              <a:srgbClr val="AABB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9" name="Google Shape;3679;p82"/>
            <p:cNvSpPr/>
            <p:nvPr/>
          </p:nvSpPr>
          <p:spPr>
            <a:xfrm>
              <a:off x="956029" y="2608295"/>
              <a:ext cx="35574" cy="23095"/>
            </a:xfrm>
            <a:custGeom>
              <a:rect b="b" l="l" r="r" t="t"/>
              <a:pathLst>
                <a:path extrusionOk="0" h="881" w="1357">
                  <a:moveTo>
                    <a:pt x="14" y="0"/>
                  </a:moveTo>
                  <a:lnTo>
                    <a:pt x="14" y="664"/>
                  </a:lnTo>
                  <a:cubicBezTo>
                    <a:pt x="0" y="693"/>
                    <a:pt x="0" y="722"/>
                    <a:pt x="0" y="751"/>
                  </a:cubicBezTo>
                  <a:cubicBezTo>
                    <a:pt x="217" y="837"/>
                    <a:pt x="448" y="881"/>
                    <a:pt x="678" y="881"/>
                  </a:cubicBezTo>
                  <a:cubicBezTo>
                    <a:pt x="909" y="881"/>
                    <a:pt x="1140" y="837"/>
                    <a:pt x="1357" y="751"/>
                  </a:cubicBezTo>
                  <a:cubicBezTo>
                    <a:pt x="1357" y="722"/>
                    <a:pt x="1343" y="693"/>
                    <a:pt x="1343" y="664"/>
                  </a:cubicBezTo>
                  <a:lnTo>
                    <a:pt x="1343" y="0"/>
                  </a:lnTo>
                  <a:close/>
                </a:path>
              </a:pathLst>
            </a:custGeom>
            <a:solidFill>
              <a:srgbClr val="94A5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0" name="Google Shape;3680;p82"/>
            <p:cNvSpPr/>
            <p:nvPr/>
          </p:nvSpPr>
          <p:spPr>
            <a:xfrm>
              <a:off x="920823" y="2638941"/>
              <a:ext cx="105987" cy="88947"/>
            </a:xfrm>
            <a:custGeom>
              <a:rect b="b" l="l" r="r" t="t"/>
              <a:pathLst>
                <a:path extrusionOk="0" h="3393" w="4043">
                  <a:moveTo>
                    <a:pt x="896" y="0"/>
                  </a:moveTo>
                  <a:lnTo>
                    <a:pt x="376" y="260"/>
                  </a:lnTo>
                  <a:cubicBezTo>
                    <a:pt x="145" y="361"/>
                    <a:pt x="1" y="607"/>
                    <a:pt x="1" y="852"/>
                  </a:cubicBezTo>
                  <a:lnTo>
                    <a:pt x="1" y="2714"/>
                  </a:lnTo>
                  <a:cubicBezTo>
                    <a:pt x="1" y="3090"/>
                    <a:pt x="304" y="3393"/>
                    <a:pt x="679" y="3393"/>
                  </a:cubicBezTo>
                  <a:lnTo>
                    <a:pt x="4042" y="3393"/>
                  </a:lnTo>
                  <a:lnTo>
                    <a:pt x="4042" y="867"/>
                  </a:lnTo>
                  <a:cubicBezTo>
                    <a:pt x="4042" y="607"/>
                    <a:pt x="3898" y="376"/>
                    <a:pt x="3667" y="260"/>
                  </a:cubicBezTo>
                  <a:lnTo>
                    <a:pt x="3147" y="0"/>
                  </a:lnTo>
                  <a:cubicBezTo>
                    <a:pt x="2888" y="405"/>
                    <a:pt x="2458" y="607"/>
                    <a:pt x="2027" y="607"/>
                  </a:cubicBezTo>
                  <a:cubicBezTo>
                    <a:pt x="1596" y="607"/>
                    <a:pt x="1163" y="405"/>
                    <a:pt x="896" y="0"/>
                  </a:cubicBezTo>
                  <a:close/>
                </a:path>
              </a:pathLst>
            </a:custGeom>
            <a:solidFill>
              <a:srgbClr val="9AAA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1" name="Google Shape;3681;p82"/>
            <p:cNvSpPr/>
            <p:nvPr/>
          </p:nvSpPr>
          <p:spPr>
            <a:xfrm>
              <a:off x="1002954" y="2650659"/>
              <a:ext cx="23856" cy="76862"/>
            </a:xfrm>
            <a:custGeom>
              <a:rect b="b" l="l" r="r" t="t"/>
              <a:pathLst>
                <a:path extrusionOk="0" h="2932" w="910">
                  <a:moveTo>
                    <a:pt x="765" y="1"/>
                  </a:moveTo>
                  <a:lnTo>
                    <a:pt x="173" y="477"/>
                  </a:lnTo>
                  <a:cubicBezTo>
                    <a:pt x="58" y="564"/>
                    <a:pt x="0" y="694"/>
                    <a:pt x="0" y="824"/>
                  </a:cubicBezTo>
                  <a:lnTo>
                    <a:pt x="0" y="2931"/>
                  </a:lnTo>
                  <a:lnTo>
                    <a:pt x="909" y="2931"/>
                  </a:lnTo>
                  <a:lnTo>
                    <a:pt x="909" y="405"/>
                  </a:lnTo>
                  <a:cubicBezTo>
                    <a:pt x="909" y="261"/>
                    <a:pt x="852" y="116"/>
                    <a:pt x="765" y="1"/>
                  </a:cubicBezTo>
                  <a:close/>
                </a:path>
              </a:pathLst>
            </a:custGeom>
            <a:solidFill>
              <a:srgbClr val="8397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2" name="Google Shape;3682;p82"/>
            <p:cNvSpPr/>
            <p:nvPr/>
          </p:nvSpPr>
          <p:spPr>
            <a:xfrm>
              <a:off x="921190" y="2650659"/>
              <a:ext cx="52640" cy="77229"/>
            </a:xfrm>
            <a:custGeom>
              <a:rect b="b" l="l" r="r" t="t"/>
              <a:pathLst>
                <a:path extrusionOk="0" h="2946" w="2008">
                  <a:moveTo>
                    <a:pt x="131" y="1"/>
                  </a:moveTo>
                  <a:cubicBezTo>
                    <a:pt x="44" y="116"/>
                    <a:pt x="1" y="261"/>
                    <a:pt x="1" y="405"/>
                  </a:cubicBezTo>
                  <a:lnTo>
                    <a:pt x="1" y="2267"/>
                  </a:lnTo>
                  <a:cubicBezTo>
                    <a:pt x="1" y="2643"/>
                    <a:pt x="290" y="2946"/>
                    <a:pt x="665" y="2946"/>
                  </a:cubicBezTo>
                  <a:lnTo>
                    <a:pt x="2007" y="2946"/>
                  </a:lnTo>
                  <a:lnTo>
                    <a:pt x="2007" y="2036"/>
                  </a:lnTo>
                  <a:lnTo>
                    <a:pt x="1112" y="2036"/>
                  </a:lnTo>
                  <a:cubicBezTo>
                    <a:pt x="983" y="2036"/>
                    <a:pt x="896" y="1935"/>
                    <a:pt x="896" y="1820"/>
                  </a:cubicBezTo>
                  <a:lnTo>
                    <a:pt x="896" y="824"/>
                  </a:lnTo>
                  <a:cubicBezTo>
                    <a:pt x="896" y="694"/>
                    <a:pt x="824" y="564"/>
                    <a:pt x="723" y="477"/>
                  </a:cubicBezTo>
                  <a:lnTo>
                    <a:pt x="131" y="1"/>
                  </a:lnTo>
                  <a:close/>
                </a:path>
              </a:pathLst>
            </a:custGeom>
            <a:solidFill>
              <a:srgbClr val="8397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3" name="Google Shape;3683;p82"/>
            <p:cNvSpPr/>
            <p:nvPr/>
          </p:nvSpPr>
          <p:spPr>
            <a:xfrm>
              <a:off x="950341" y="2510644"/>
              <a:ext cx="46951" cy="41289"/>
            </a:xfrm>
            <a:custGeom>
              <a:rect b="b" l="l" r="r" t="t"/>
              <a:pathLst>
                <a:path extrusionOk="0" h="1575" w="1791">
                  <a:moveTo>
                    <a:pt x="895" y="1"/>
                  </a:moveTo>
                  <a:cubicBezTo>
                    <a:pt x="405" y="1"/>
                    <a:pt x="0" y="347"/>
                    <a:pt x="0" y="780"/>
                  </a:cubicBezTo>
                  <a:cubicBezTo>
                    <a:pt x="0" y="1213"/>
                    <a:pt x="405" y="1574"/>
                    <a:pt x="895" y="1574"/>
                  </a:cubicBezTo>
                  <a:cubicBezTo>
                    <a:pt x="1386" y="1574"/>
                    <a:pt x="1790" y="1213"/>
                    <a:pt x="1790" y="780"/>
                  </a:cubicBezTo>
                  <a:cubicBezTo>
                    <a:pt x="1790" y="347"/>
                    <a:pt x="1386" y="1"/>
                    <a:pt x="895" y="1"/>
                  </a:cubicBezTo>
                  <a:close/>
                </a:path>
              </a:pathLst>
            </a:custGeom>
            <a:solidFill>
              <a:srgbClr val="92A9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4" name="Google Shape;3684;p82"/>
            <p:cNvSpPr/>
            <p:nvPr/>
          </p:nvSpPr>
          <p:spPr>
            <a:xfrm>
              <a:off x="950341" y="2510644"/>
              <a:ext cx="32192" cy="41289"/>
            </a:xfrm>
            <a:custGeom>
              <a:rect b="b" l="l" r="r" t="t"/>
              <a:pathLst>
                <a:path extrusionOk="0" h="1575" w="1228">
                  <a:moveTo>
                    <a:pt x="895" y="1"/>
                  </a:moveTo>
                  <a:cubicBezTo>
                    <a:pt x="405" y="1"/>
                    <a:pt x="0" y="347"/>
                    <a:pt x="0" y="780"/>
                  </a:cubicBezTo>
                  <a:cubicBezTo>
                    <a:pt x="0" y="1213"/>
                    <a:pt x="390" y="1574"/>
                    <a:pt x="895" y="1574"/>
                  </a:cubicBezTo>
                  <a:cubicBezTo>
                    <a:pt x="1011" y="1574"/>
                    <a:pt x="1126" y="1545"/>
                    <a:pt x="1228" y="1517"/>
                  </a:cubicBezTo>
                  <a:cubicBezTo>
                    <a:pt x="910" y="1416"/>
                    <a:pt x="679" y="1112"/>
                    <a:pt x="679" y="780"/>
                  </a:cubicBezTo>
                  <a:cubicBezTo>
                    <a:pt x="693" y="448"/>
                    <a:pt x="910" y="160"/>
                    <a:pt x="1228" y="59"/>
                  </a:cubicBezTo>
                  <a:cubicBezTo>
                    <a:pt x="1126" y="15"/>
                    <a:pt x="1011" y="1"/>
                    <a:pt x="895" y="1"/>
                  </a:cubicBezTo>
                  <a:close/>
                </a:path>
              </a:pathLst>
            </a:custGeom>
            <a:solidFill>
              <a:srgbClr val="5C72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5" name="Google Shape;3685;p82"/>
            <p:cNvSpPr/>
            <p:nvPr/>
          </p:nvSpPr>
          <p:spPr>
            <a:xfrm>
              <a:off x="932567" y="2528444"/>
              <a:ext cx="82499" cy="82132"/>
            </a:xfrm>
            <a:custGeom>
              <a:rect b="b" l="l" r="r" t="t"/>
              <a:pathLst>
                <a:path extrusionOk="0" h="3133" w="3147">
                  <a:moveTo>
                    <a:pt x="1573" y="0"/>
                  </a:moveTo>
                  <a:cubicBezTo>
                    <a:pt x="707" y="0"/>
                    <a:pt x="0" y="693"/>
                    <a:pt x="0" y="1559"/>
                  </a:cubicBezTo>
                  <a:cubicBezTo>
                    <a:pt x="0" y="2425"/>
                    <a:pt x="707" y="3133"/>
                    <a:pt x="1573" y="3133"/>
                  </a:cubicBezTo>
                  <a:cubicBezTo>
                    <a:pt x="2440" y="3133"/>
                    <a:pt x="3147" y="2425"/>
                    <a:pt x="3147" y="1559"/>
                  </a:cubicBezTo>
                  <a:cubicBezTo>
                    <a:pt x="3147" y="693"/>
                    <a:pt x="2440" y="0"/>
                    <a:pt x="1573" y="0"/>
                  </a:cubicBezTo>
                  <a:close/>
                </a:path>
              </a:pathLst>
            </a:custGeom>
            <a:solidFill>
              <a:srgbClr val="667A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6" name="Google Shape;3686;p82"/>
            <p:cNvSpPr/>
            <p:nvPr/>
          </p:nvSpPr>
          <p:spPr>
            <a:xfrm>
              <a:off x="948060" y="2528051"/>
              <a:ext cx="68526" cy="74215"/>
            </a:xfrm>
            <a:custGeom>
              <a:rect b="b" l="l" r="r" t="t"/>
              <a:pathLst>
                <a:path extrusionOk="0" h="2831" w="2614">
                  <a:moveTo>
                    <a:pt x="997" y="1"/>
                  </a:moveTo>
                  <a:cubicBezTo>
                    <a:pt x="246" y="15"/>
                    <a:pt x="1" y="1026"/>
                    <a:pt x="665" y="1372"/>
                  </a:cubicBezTo>
                  <a:cubicBezTo>
                    <a:pt x="679" y="1372"/>
                    <a:pt x="708" y="1387"/>
                    <a:pt x="723" y="1387"/>
                  </a:cubicBezTo>
                  <a:lnTo>
                    <a:pt x="1502" y="2801"/>
                  </a:lnTo>
                  <a:cubicBezTo>
                    <a:pt x="1502" y="2801"/>
                    <a:pt x="1719" y="2816"/>
                    <a:pt x="1921" y="2830"/>
                  </a:cubicBezTo>
                  <a:cubicBezTo>
                    <a:pt x="2383" y="2484"/>
                    <a:pt x="2614" y="1921"/>
                    <a:pt x="2542" y="1358"/>
                  </a:cubicBezTo>
                  <a:cubicBezTo>
                    <a:pt x="2440" y="708"/>
                    <a:pt x="1964" y="189"/>
                    <a:pt x="1329" y="44"/>
                  </a:cubicBezTo>
                  <a:cubicBezTo>
                    <a:pt x="1213" y="15"/>
                    <a:pt x="1112" y="15"/>
                    <a:pt x="997" y="1"/>
                  </a:cubicBezTo>
                  <a:close/>
                </a:path>
              </a:pathLst>
            </a:custGeom>
            <a:solidFill>
              <a:srgbClr val="5C72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7" name="Google Shape;3687;p82"/>
            <p:cNvSpPr/>
            <p:nvPr/>
          </p:nvSpPr>
          <p:spPr>
            <a:xfrm>
              <a:off x="938596" y="2564542"/>
              <a:ext cx="70413" cy="57778"/>
            </a:xfrm>
            <a:custGeom>
              <a:rect b="b" l="l" r="r" t="t"/>
              <a:pathLst>
                <a:path extrusionOk="0" h="2204" w="2686">
                  <a:moveTo>
                    <a:pt x="1022" y="0"/>
                  </a:moveTo>
                  <a:cubicBezTo>
                    <a:pt x="944" y="0"/>
                    <a:pt x="873" y="44"/>
                    <a:pt x="838" y="125"/>
                  </a:cubicBezTo>
                  <a:cubicBezTo>
                    <a:pt x="766" y="283"/>
                    <a:pt x="651" y="413"/>
                    <a:pt x="535" y="529"/>
                  </a:cubicBezTo>
                  <a:cubicBezTo>
                    <a:pt x="405" y="630"/>
                    <a:pt x="275" y="716"/>
                    <a:pt x="131" y="789"/>
                  </a:cubicBezTo>
                  <a:cubicBezTo>
                    <a:pt x="44" y="832"/>
                    <a:pt x="1" y="933"/>
                    <a:pt x="15" y="1034"/>
                  </a:cubicBezTo>
                  <a:cubicBezTo>
                    <a:pt x="102" y="1698"/>
                    <a:pt x="665" y="2203"/>
                    <a:pt x="1343" y="2203"/>
                  </a:cubicBezTo>
                  <a:cubicBezTo>
                    <a:pt x="2051" y="2203"/>
                    <a:pt x="2628" y="1655"/>
                    <a:pt x="2686" y="962"/>
                  </a:cubicBezTo>
                  <a:cubicBezTo>
                    <a:pt x="2686" y="890"/>
                    <a:pt x="2657" y="832"/>
                    <a:pt x="2614" y="789"/>
                  </a:cubicBezTo>
                  <a:cubicBezTo>
                    <a:pt x="2166" y="413"/>
                    <a:pt x="1647" y="139"/>
                    <a:pt x="1084" y="9"/>
                  </a:cubicBezTo>
                  <a:cubicBezTo>
                    <a:pt x="1063" y="3"/>
                    <a:pt x="1042" y="0"/>
                    <a:pt x="1022" y="0"/>
                  </a:cubicBezTo>
                  <a:close/>
                </a:path>
              </a:pathLst>
            </a:custGeom>
            <a:solidFill>
              <a:srgbClr val="BCC9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8" name="Google Shape;3688;p82"/>
            <p:cNvSpPr/>
            <p:nvPr/>
          </p:nvSpPr>
          <p:spPr>
            <a:xfrm>
              <a:off x="938596" y="2564542"/>
              <a:ext cx="70413" cy="57018"/>
            </a:xfrm>
            <a:custGeom>
              <a:rect b="b" l="l" r="r" t="t"/>
              <a:pathLst>
                <a:path extrusionOk="0" h="2175" w="2686">
                  <a:moveTo>
                    <a:pt x="1022" y="0"/>
                  </a:moveTo>
                  <a:cubicBezTo>
                    <a:pt x="944" y="0"/>
                    <a:pt x="873" y="44"/>
                    <a:pt x="838" y="125"/>
                  </a:cubicBezTo>
                  <a:cubicBezTo>
                    <a:pt x="781" y="240"/>
                    <a:pt x="708" y="327"/>
                    <a:pt x="636" y="428"/>
                  </a:cubicBezTo>
                  <a:cubicBezTo>
                    <a:pt x="593" y="457"/>
                    <a:pt x="564" y="500"/>
                    <a:pt x="535" y="529"/>
                  </a:cubicBezTo>
                  <a:cubicBezTo>
                    <a:pt x="405" y="630"/>
                    <a:pt x="275" y="716"/>
                    <a:pt x="131" y="789"/>
                  </a:cubicBezTo>
                  <a:cubicBezTo>
                    <a:pt x="44" y="832"/>
                    <a:pt x="1" y="933"/>
                    <a:pt x="15" y="1020"/>
                  </a:cubicBezTo>
                  <a:cubicBezTo>
                    <a:pt x="88" y="1611"/>
                    <a:pt x="550" y="2088"/>
                    <a:pt x="1141" y="2174"/>
                  </a:cubicBezTo>
                  <a:cubicBezTo>
                    <a:pt x="838" y="1987"/>
                    <a:pt x="665" y="1655"/>
                    <a:pt x="679" y="1294"/>
                  </a:cubicBezTo>
                  <a:lnTo>
                    <a:pt x="679" y="976"/>
                  </a:lnTo>
                  <a:cubicBezTo>
                    <a:pt x="723" y="933"/>
                    <a:pt x="781" y="904"/>
                    <a:pt x="824" y="861"/>
                  </a:cubicBezTo>
                  <a:cubicBezTo>
                    <a:pt x="954" y="745"/>
                    <a:pt x="1055" y="615"/>
                    <a:pt x="1141" y="485"/>
                  </a:cubicBezTo>
                  <a:cubicBezTo>
                    <a:pt x="1574" y="615"/>
                    <a:pt x="1964" y="832"/>
                    <a:pt x="2311" y="1121"/>
                  </a:cubicBezTo>
                  <a:cubicBezTo>
                    <a:pt x="2354" y="1150"/>
                    <a:pt x="2455" y="1251"/>
                    <a:pt x="2585" y="1366"/>
                  </a:cubicBezTo>
                  <a:cubicBezTo>
                    <a:pt x="2643" y="1236"/>
                    <a:pt x="2672" y="1092"/>
                    <a:pt x="2686" y="962"/>
                  </a:cubicBezTo>
                  <a:cubicBezTo>
                    <a:pt x="2686" y="890"/>
                    <a:pt x="2657" y="818"/>
                    <a:pt x="2614" y="774"/>
                  </a:cubicBezTo>
                  <a:cubicBezTo>
                    <a:pt x="2166" y="413"/>
                    <a:pt x="1647" y="139"/>
                    <a:pt x="1084" y="9"/>
                  </a:cubicBezTo>
                  <a:cubicBezTo>
                    <a:pt x="1063" y="3"/>
                    <a:pt x="1042" y="0"/>
                    <a:pt x="1022" y="0"/>
                  </a:cubicBezTo>
                  <a:close/>
                </a:path>
              </a:pathLst>
            </a:custGeom>
            <a:solidFill>
              <a:srgbClr val="AABB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9" name="Google Shape;3689;p82"/>
            <p:cNvSpPr/>
            <p:nvPr/>
          </p:nvSpPr>
          <p:spPr>
            <a:xfrm>
              <a:off x="879954" y="2733551"/>
              <a:ext cx="11744" cy="17433"/>
            </a:xfrm>
            <a:custGeom>
              <a:rect b="b" l="l" r="r" t="t"/>
              <a:pathLst>
                <a:path extrusionOk="0" h="665" w="448">
                  <a:moveTo>
                    <a:pt x="0" y="0"/>
                  </a:moveTo>
                  <a:lnTo>
                    <a:pt x="0" y="664"/>
                  </a:lnTo>
                  <a:lnTo>
                    <a:pt x="448" y="664"/>
                  </a:lnTo>
                  <a:lnTo>
                    <a:pt x="448" y="0"/>
                  </a:lnTo>
                  <a:close/>
                </a:path>
              </a:pathLst>
            </a:custGeom>
            <a:solidFill>
              <a:srgbClr val="94A5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0" name="Google Shape;3690;p82"/>
            <p:cNvSpPr/>
            <p:nvPr/>
          </p:nvSpPr>
          <p:spPr>
            <a:xfrm>
              <a:off x="1220146" y="2733551"/>
              <a:ext cx="11771" cy="17433"/>
            </a:xfrm>
            <a:custGeom>
              <a:rect b="b" l="l" r="r" t="t"/>
              <a:pathLst>
                <a:path extrusionOk="0" h="665" w="449">
                  <a:moveTo>
                    <a:pt x="1" y="0"/>
                  </a:moveTo>
                  <a:lnTo>
                    <a:pt x="1" y="664"/>
                  </a:lnTo>
                  <a:lnTo>
                    <a:pt x="448" y="664"/>
                  </a:lnTo>
                  <a:lnTo>
                    <a:pt x="448" y="0"/>
                  </a:lnTo>
                  <a:close/>
                </a:path>
              </a:pathLst>
            </a:custGeom>
            <a:solidFill>
              <a:srgbClr val="94A5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1" name="Google Shape;3691;p82"/>
            <p:cNvSpPr/>
            <p:nvPr/>
          </p:nvSpPr>
          <p:spPr>
            <a:xfrm>
              <a:off x="866322" y="2727495"/>
              <a:ext cx="379226" cy="11744"/>
            </a:xfrm>
            <a:custGeom>
              <a:rect b="b" l="l" r="r" t="t"/>
              <a:pathLst>
                <a:path extrusionOk="0" h="448" w="14466">
                  <a:moveTo>
                    <a:pt x="304" y="0"/>
                  </a:moveTo>
                  <a:cubicBezTo>
                    <a:pt x="1" y="0"/>
                    <a:pt x="1" y="448"/>
                    <a:pt x="304" y="448"/>
                  </a:cubicBezTo>
                  <a:lnTo>
                    <a:pt x="14176" y="448"/>
                  </a:lnTo>
                  <a:cubicBezTo>
                    <a:pt x="14465" y="448"/>
                    <a:pt x="14465" y="0"/>
                    <a:pt x="14176" y="0"/>
                  </a:cubicBezTo>
                  <a:close/>
                </a:path>
              </a:pathLst>
            </a:custGeom>
            <a:solidFill>
              <a:srgbClr val="BCC9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2" name="Google Shape;3692;p82"/>
            <p:cNvSpPr/>
            <p:nvPr/>
          </p:nvSpPr>
          <p:spPr>
            <a:xfrm>
              <a:off x="944652" y="2716144"/>
              <a:ext cx="35233" cy="11744"/>
            </a:xfrm>
            <a:custGeom>
              <a:rect b="b" l="l" r="r" t="t"/>
              <a:pathLst>
                <a:path extrusionOk="0" h="448" w="1344">
                  <a:moveTo>
                    <a:pt x="217" y="0"/>
                  </a:moveTo>
                  <a:cubicBezTo>
                    <a:pt x="88" y="0"/>
                    <a:pt x="1" y="87"/>
                    <a:pt x="1" y="217"/>
                  </a:cubicBezTo>
                  <a:cubicBezTo>
                    <a:pt x="1" y="347"/>
                    <a:pt x="88" y="448"/>
                    <a:pt x="217" y="448"/>
                  </a:cubicBezTo>
                  <a:lnTo>
                    <a:pt x="1343" y="448"/>
                  </a:lnTo>
                  <a:lnTo>
                    <a:pt x="1343" y="0"/>
                  </a:lnTo>
                  <a:close/>
                </a:path>
              </a:pathLst>
            </a:custGeom>
            <a:solidFill>
              <a:srgbClr val="BCC9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3" name="Google Shape;3693;p82"/>
            <p:cNvSpPr/>
            <p:nvPr/>
          </p:nvSpPr>
          <p:spPr>
            <a:xfrm>
              <a:off x="968115" y="2669219"/>
              <a:ext cx="82158" cy="58669"/>
            </a:xfrm>
            <a:custGeom>
              <a:rect b="b" l="l" r="r" t="t"/>
              <a:pathLst>
                <a:path extrusionOk="0" h="2238" w="3134">
                  <a:moveTo>
                    <a:pt x="217" y="0"/>
                  </a:moveTo>
                  <a:cubicBezTo>
                    <a:pt x="88" y="0"/>
                    <a:pt x="1" y="87"/>
                    <a:pt x="1" y="217"/>
                  </a:cubicBezTo>
                  <a:lnTo>
                    <a:pt x="1" y="2007"/>
                  </a:lnTo>
                  <a:cubicBezTo>
                    <a:pt x="1" y="2137"/>
                    <a:pt x="88" y="2238"/>
                    <a:pt x="217" y="2238"/>
                  </a:cubicBezTo>
                  <a:lnTo>
                    <a:pt x="2902" y="2238"/>
                  </a:lnTo>
                  <a:cubicBezTo>
                    <a:pt x="3032" y="2238"/>
                    <a:pt x="3133" y="2137"/>
                    <a:pt x="3133" y="2007"/>
                  </a:cubicBezTo>
                  <a:lnTo>
                    <a:pt x="3133" y="217"/>
                  </a:lnTo>
                  <a:cubicBezTo>
                    <a:pt x="3133" y="87"/>
                    <a:pt x="3032" y="0"/>
                    <a:pt x="2902" y="0"/>
                  </a:cubicBezTo>
                  <a:close/>
                </a:path>
              </a:pathLst>
            </a:custGeom>
            <a:solidFill>
              <a:srgbClr val="E9ED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4" name="Google Shape;3694;p82"/>
            <p:cNvSpPr/>
            <p:nvPr/>
          </p:nvSpPr>
          <p:spPr>
            <a:xfrm>
              <a:off x="995378" y="2692681"/>
              <a:ext cx="27264" cy="11744"/>
            </a:xfrm>
            <a:custGeom>
              <a:rect b="b" l="l" r="r" t="t"/>
              <a:pathLst>
                <a:path extrusionOk="0" h="448" w="1040">
                  <a:moveTo>
                    <a:pt x="303" y="0"/>
                  </a:moveTo>
                  <a:cubicBezTo>
                    <a:pt x="0" y="0"/>
                    <a:pt x="0" y="448"/>
                    <a:pt x="303" y="448"/>
                  </a:cubicBezTo>
                  <a:lnTo>
                    <a:pt x="751" y="448"/>
                  </a:lnTo>
                  <a:cubicBezTo>
                    <a:pt x="1040" y="448"/>
                    <a:pt x="1040" y="0"/>
                    <a:pt x="75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95" name="Google Shape;3695;p82"/>
          <p:cNvGrpSpPr/>
          <p:nvPr/>
        </p:nvGrpSpPr>
        <p:grpSpPr>
          <a:xfrm>
            <a:off x="1328387" y="2500814"/>
            <a:ext cx="404183" cy="289151"/>
            <a:chOff x="1328387" y="2500814"/>
            <a:chExt cx="404183" cy="289151"/>
          </a:xfrm>
        </p:grpSpPr>
        <p:sp>
          <p:nvSpPr>
            <p:cNvPr id="3696" name="Google Shape;3696;p82"/>
            <p:cNvSpPr/>
            <p:nvPr/>
          </p:nvSpPr>
          <p:spPr>
            <a:xfrm>
              <a:off x="1561491" y="2601479"/>
              <a:ext cx="125281" cy="118859"/>
            </a:xfrm>
            <a:custGeom>
              <a:rect b="b" l="l" r="r" t="t"/>
              <a:pathLst>
                <a:path extrusionOk="0" h="4534" w="4779">
                  <a:moveTo>
                    <a:pt x="1675" y="0"/>
                  </a:moveTo>
                  <a:lnTo>
                    <a:pt x="1675" y="405"/>
                  </a:lnTo>
                  <a:cubicBezTo>
                    <a:pt x="1675" y="506"/>
                    <a:pt x="1603" y="607"/>
                    <a:pt x="1502" y="621"/>
                  </a:cubicBezTo>
                  <a:lnTo>
                    <a:pt x="520" y="910"/>
                  </a:lnTo>
                  <a:cubicBezTo>
                    <a:pt x="203" y="996"/>
                    <a:pt x="1" y="1271"/>
                    <a:pt x="1" y="1603"/>
                  </a:cubicBezTo>
                  <a:lnTo>
                    <a:pt x="1" y="4533"/>
                  </a:lnTo>
                  <a:lnTo>
                    <a:pt x="3826" y="4533"/>
                  </a:lnTo>
                  <a:cubicBezTo>
                    <a:pt x="4346" y="4533"/>
                    <a:pt x="4779" y="4100"/>
                    <a:pt x="4779" y="3580"/>
                  </a:cubicBezTo>
                  <a:lnTo>
                    <a:pt x="4779" y="1588"/>
                  </a:lnTo>
                  <a:cubicBezTo>
                    <a:pt x="4779" y="1285"/>
                    <a:pt x="4577" y="996"/>
                    <a:pt x="4274" y="910"/>
                  </a:cubicBezTo>
                  <a:lnTo>
                    <a:pt x="3306" y="621"/>
                  </a:lnTo>
                  <a:cubicBezTo>
                    <a:pt x="3191" y="607"/>
                    <a:pt x="3119" y="506"/>
                    <a:pt x="3119" y="405"/>
                  </a:cubicBezTo>
                  <a:lnTo>
                    <a:pt x="3119" y="0"/>
                  </a:lnTo>
                  <a:close/>
                </a:path>
              </a:pathLst>
            </a:custGeom>
            <a:solidFill>
              <a:srgbClr val="AABB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7" name="Google Shape;3697;p82"/>
            <p:cNvSpPr/>
            <p:nvPr/>
          </p:nvSpPr>
          <p:spPr>
            <a:xfrm>
              <a:off x="1561884" y="2620407"/>
              <a:ext cx="125281" cy="99932"/>
            </a:xfrm>
            <a:custGeom>
              <a:rect b="b" l="l" r="r" t="t"/>
              <a:pathLst>
                <a:path extrusionOk="0" h="3812" w="4779">
                  <a:moveTo>
                    <a:pt x="1155" y="0"/>
                  </a:moveTo>
                  <a:lnTo>
                    <a:pt x="520" y="188"/>
                  </a:lnTo>
                  <a:cubicBezTo>
                    <a:pt x="217" y="274"/>
                    <a:pt x="0" y="549"/>
                    <a:pt x="0" y="881"/>
                  </a:cubicBezTo>
                  <a:lnTo>
                    <a:pt x="0" y="3811"/>
                  </a:lnTo>
                  <a:lnTo>
                    <a:pt x="3826" y="3811"/>
                  </a:lnTo>
                  <a:cubicBezTo>
                    <a:pt x="4360" y="3811"/>
                    <a:pt x="4778" y="3378"/>
                    <a:pt x="4778" y="2858"/>
                  </a:cubicBezTo>
                  <a:lnTo>
                    <a:pt x="4778" y="866"/>
                  </a:lnTo>
                  <a:cubicBezTo>
                    <a:pt x="4778" y="549"/>
                    <a:pt x="4576" y="274"/>
                    <a:pt x="4259" y="188"/>
                  </a:cubicBezTo>
                  <a:lnTo>
                    <a:pt x="3624" y="0"/>
                  </a:lnTo>
                  <a:cubicBezTo>
                    <a:pt x="3349" y="476"/>
                    <a:pt x="2869" y="715"/>
                    <a:pt x="2389" y="715"/>
                  </a:cubicBezTo>
                  <a:cubicBezTo>
                    <a:pt x="1909" y="715"/>
                    <a:pt x="1429" y="476"/>
                    <a:pt x="1155" y="0"/>
                  </a:cubicBezTo>
                  <a:close/>
                </a:path>
              </a:pathLst>
            </a:custGeom>
            <a:solidFill>
              <a:srgbClr val="91A8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8" name="Google Shape;3698;p82"/>
            <p:cNvSpPr/>
            <p:nvPr/>
          </p:nvSpPr>
          <p:spPr>
            <a:xfrm>
              <a:off x="1603881" y="2601479"/>
              <a:ext cx="40895" cy="18953"/>
            </a:xfrm>
            <a:custGeom>
              <a:rect b="b" l="l" r="r" t="t"/>
              <a:pathLst>
                <a:path extrusionOk="0" h="723" w="1560">
                  <a:moveTo>
                    <a:pt x="58" y="0"/>
                  </a:moveTo>
                  <a:lnTo>
                    <a:pt x="58" y="405"/>
                  </a:lnTo>
                  <a:cubicBezTo>
                    <a:pt x="58" y="448"/>
                    <a:pt x="44" y="506"/>
                    <a:pt x="1" y="549"/>
                  </a:cubicBezTo>
                  <a:cubicBezTo>
                    <a:pt x="246" y="664"/>
                    <a:pt x="520" y="722"/>
                    <a:pt x="794" y="722"/>
                  </a:cubicBezTo>
                  <a:cubicBezTo>
                    <a:pt x="1054" y="722"/>
                    <a:pt x="1314" y="664"/>
                    <a:pt x="1560" y="549"/>
                  </a:cubicBezTo>
                  <a:cubicBezTo>
                    <a:pt x="1531" y="506"/>
                    <a:pt x="1502" y="448"/>
                    <a:pt x="1502" y="405"/>
                  </a:cubicBezTo>
                  <a:lnTo>
                    <a:pt x="1502" y="0"/>
                  </a:lnTo>
                  <a:close/>
                </a:path>
              </a:pathLst>
            </a:custGeom>
            <a:solidFill>
              <a:srgbClr val="94A5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9" name="Google Shape;3699;p82"/>
            <p:cNvSpPr/>
            <p:nvPr/>
          </p:nvSpPr>
          <p:spPr>
            <a:xfrm>
              <a:off x="1580785" y="2513685"/>
              <a:ext cx="31458" cy="68893"/>
            </a:xfrm>
            <a:custGeom>
              <a:rect b="b" l="l" r="r" t="t"/>
              <a:pathLst>
                <a:path extrusionOk="0" h="2628" w="1200">
                  <a:moveTo>
                    <a:pt x="723" y="0"/>
                  </a:moveTo>
                  <a:cubicBezTo>
                    <a:pt x="319" y="0"/>
                    <a:pt x="1" y="318"/>
                    <a:pt x="1" y="722"/>
                  </a:cubicBezTo>
                  <a:lnTo>
                    <a:pt x="1" y="881"/>
                  </a:lnTo>
                  <a:cubicBezTo>
                    <a:pt x="1" y="1083"/>
                    <a:pt x="30" y="1285"/>
                    <a:pt x="88" y="1487"/>
                  </a:cubicBezTo>
                  <a:lnTo>
                    <a:pt x="477" y="2628"/>
                  </a:lnTo>
                  <a:lnTo>
                    <a:pt x="1199" y="2628"/>
                  </a:lnTo>
                  <a:lnTo>
                    <a:pt x="1199" y="0"/>
                  </a:lnTo>
                  <a:close/>
                </a:path>
              </a:pathLst>
            </a:custGeom>
            <a:solidFill>
              <a:srgbClr val="667A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0" name="Google Shape;3700;p82"/>
            <p:cNvSpPr/>
            <p:nvPr/>
          </p:nvSpPr>
          <p:spPr>
            <a:xfrm>
              <a:off x="1593290" y="2507236"/>
              <a:ext cx="75342" cy="75342"/>
            </a:xfrm>
            <a:custGeom>
              <a:rect b="b" l="l" r="r" t="t"/>
              <a:pathLst>
                <a:path extrusionOk="0" h="2874" w="2874">
                  <a:moveTo>
                    <a:pt x="722" y="1"/>
                  </a:moveTo>
                  <a:cubicBezTo>
                    <a:pt x="318" y="1"/>
                    <a:pt x="0" y="319"/>
                    <a:pt x="0" y="723"/>
                  </a:cubicBezTo>
                  <a:cubicBezTo>
                    <a:pt x="0" y="983"/>
                    <a:pt x="217" y="1199"/>
                    <a:pt x="477" y="1199"/>
                  </a:cubicBezTo>
                  <a:lnTo>
                    <a:pt x="2397" y="2874"/>
                  </a:lnTo>
                  <a:lnTo>
                    <a:pt x="2801" y="1459"/>
                  </a:lnTo>
                  <a:cubicBezTo>
                    <a:pt x="2844" y="1286"/>
                    <a:pt x="2873" y="1098"/>
                    <a:pt x="2873" y="925"/>
                  </a:cubicBezTo>
                  <a:lnTo>
                    <a:pt x="2873" y="477"/>
                  </a:lnTo>
                  <a:cubicBezTo>
                    <a:pt x="2873" y="203"/>
                    <a:pt x="2656" y="1"/>
                    <a:pt x="2397" y="1"/>
                  </a:cubicBezTo>
                  <a:close/>
                </a:path>
              </a:pathLst>
            </a:custGeom>
            <a:solidFill>
              <a:srgbClr val="5C72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1" name="Google Shape;3701;p82"/>
            <p:cNvSpPr/>
            <p:nvPr/>
          </p:nvSpPr>
          <p:spPr>
            <a:xfrm>
              <a:off x="1586841" y="2538668"/>
              <a:ext cx="74975" cy="68893"/>
            </a:xfrm>
            <a:custGeom>
              <a:rect b="b" l="l" r="r" t="t"/>
              <a:pathLst>
                <a:path extrusionOk="0" h="2628" w="2860">
                  <a:moveTo>
                    <a:pt x="910" y="0"/>
                  </a:moveTo>
                  <a:cubicBezTo>
                    <a:pt x="780" y="0"/>
                    <a:pt x="665" y="43"/>
                    <a:pt x="564" y="144"/>
                  </a:cubicBezTo>
                  <a:lnTo>
                    <a:pt x="131" y="577"/>
                  </a:lnTo>
                  <a:cubicBezTo>
                    <a:pt x="44" y="664"/>
                    <a:pt x="1" y="780"/>
                    <a:pt x="1" y="910"/>
                  </a:cubicBezTo>
                  <a:lnTo>
                    <a:pt x="1" y="1184"/>
                  </a:lnTo>
                  <a:cubicBezTo>
                    <a:pt x="1" y="1992"/>
                    <a:pt x="636" y="2627"/>
                    <a:pt x="1444" y="2627"/>
                  </a:cubicBezTo>
                  <a:cubicBezTo>
                    <a:pt x="2224" y="2613"/>
                    <a:pt x="2859" y="1978"/>
                    <a:pt x="2859" y="1184"/>
                  </a:cubicBezTo>
                  <a:lnTo>
                    <a:pt x="2859" y="881"/>
                  </a:lnTo>
                  <a:cubicBezTo>
                    <a:pt x="2859" y="751"/>
                    <a:pt x="2816" y="635"/>
                    <a:pt x="2715" y="534"/>
                  </a:cubicBezTo>
                  <a:cubicBezTo>
                    <a:pt x="2354" y="173"/>
                    <a:pt x="1675" y="15"/>
                    <a:pt x="910" y="0"/>
                  </a:cubicBezTo>
                  <a:close/>
                </a:path>
              </a:pathLst>
            </a:custGeom>
            <a:solidFill>
              <a:srgbClr val="BCC9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2" name="Google Shape;3702;p82"/>
            <p:cNvSpPr/>
            <p:nvPr/>
          </p:nvSpPr>
          <p:spPr>
            <a:xfrm>
              <a:off x="1587234" y="2538983"/>
              <a:ext cx="74949" cy="67451"/>
            </a:xfrm>
            <a:custGeom>
              <a:rect b="b" l="l" r="r" t="t"/>
              <a:pathLst>
                <a:path extrusionOk="0" h="2573" w="2859">
                  <a:moveTo>
                    <a:pt x="884" y="0"/>
                  </a:moveTo>
                  <a:cubicBezTo>
                    <a:pt x="768" y="0"/>
                    <a:pt x="655" y="55"/>
                    <a:pt x="578" y="132"/>
                  </a:cubicBezTo>
                  <a:lnTo>
                    <a:pt x="145" y="565"/>
                  </a:lnTo>
                  <a:cubicBezTo>
                    <a:pt x="44" y="667"/>
                    <a:pt x="0" y="782"/>
                    <a:pt x="0" y="912"/>
                  </a:cubicBezTo>
                  <a:lnTo>
                    <a:pt x="0" y="1186"/>
                  </a:lnTo>
                  <a:cubicBezTo>
                    <a:pt x="0" y="1821"/>
                    <a:pt x="419" y="2384"/>
                    <a:pt x="1040" y="2572"/>
                  </a:cubicBezTo>
                  <a:cubicBezTo>
                    <a:pt x="823" y="2312"/>
                    <a:pt x="708" y="1995"/>
                    <a:pt x="722" y="1663"/>
                  </a:cubicBezTo>
                  <a:lnTo>
                    <a:pt x="708" y="970"/>
                  </a:lnTo>
                  <a:cubicBezTo>
                    <a:pt x="708" y="690"/>
                    <a:pt x="924" y="478"/>
                    <a:pt x="1187" y="478"/>
                  </a:cubicBezTo>
                  <a:cubicBezTo>
                    <a:pt x="1196" y="478"/>
                    <a:pt x="1204" y="478"/>
                    <a:pt x="1213" y="479"/>
                  </a:cubicBezTo>
                  <a:cubicBezTo>
                    <a:pt x="1704" y="522"/>
                    <a:pt x="2411" y="594"/>
                    <a:pt x="2859" y="811"/>
                  </a:cubicBezTo>
                  <a:cubicBezTo>
                    <a:pt x="2844" y="710"/>
                    <a:pt x="2801" y="609"/>
                    <a:pt x="2729" y="537"/>
                  </a:cubicBezTo>
                  <a:cubicBezTo>
                    <a:pt x="2353" y="176"/>
                    <a:pt x="1675" y="17"/>
                    <a:pt x="924" y="3"/>
                  </a:cubicBezTo>
                  <a:cubicBezTo>
                    <a:pt x="911" y="1"/>
                    <a:pt x="897" y="0"/>
                    <a:pt x="884" y="0"/>
                  </a:cubicBezTo>
                  <a:close/>
                </a:path>
              </a:pathLst>
            </a:custGeom>
            <a:solidFill>
              <a:srgbClr val="AABB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3" name="Google Shape;3703;p82"/>
            <p:cNvSpPr/>
            <p:nvPr/>
          </p:nvSpPr>
          <p:spPr>
            <a:xfrm>
              <a:off x="1561884" y="2632518"/>
              <a:ext cx="24983" cy="87820"/>
            </a:xfrm>
            <a:custGeom>
              <a:rect b="b" l="l" r="r" t="t"/>
              <a:pathLst>
                <a:path extrusionOk="0" h="3350" w="953">
                  <a:moveTo>
                    <a:pt x="130" y="0"/>
                  </a:moveTo>
                  <a:cubicBezTo>
                    <a:pt x="44" y="130"/>
                    <a:pt x="0" y="260"/>
                    <a:pt x="0" y="419"/>
                  </a:cubicBezTo>
                  <a:lnTo>
                    <a:pt x="0" y="3349"/>
                  </a:lnTo>
                  <a:lnTo>
                    <a:pt x="953" y="3349"/>
                  </a:lnTo>
                  <a:lnTo>
                    <a:pt x="953" y="1126"/>
                  </a:lnTo>
                  <a:cubicBezTo>
                    <a:pt x="953" y="938"/>
                    <a:pt x="881" y="751"/>
                    <a:pt x="751" y="621"/>
                  </a:cubicBezTo>
                  <a:lnTo>
                    <a:pt x="130" y="0"/>
                  </a:lnTo>
                  <a:close/>
                </a:path>
              </a:pathLst>
            </a:custGeom>
            <a:solidFill>
              <a:srgbClr val="667A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4" name="Google Shape;3704;p82"/>
            <p:cNvSpPr/>
            <p:nvPr/>
          </p:nvSpPr>
          <p:spPr>
            <a:xfrm>
              <a:off x="1630751" y="2632518"/>
              <a:ext cx="56415" cy="87820"/>
            </a:xfrm>
            <a:custGeom>
              <a:rect b="b" l="l" r="r" t="t"/>
              <a:pathLst>
                <a:path extrusionOk="0" h="3350" w="2152">
                  <a:moveTo>
                    <a:pt x="2021" y="0"/>
                  </a:moveTo>
                  <a:lnTo>
                    <a:pt x="1415" y="621"/>
                  </a:lnTo>
                  <a:cubicBezTo>
                    <a:pt x="1271" y="751"/>
                    <a:pt x="1199" y="938"/>
                    <a:pt x="1199" y="1126"/>
                  </a:cubicBezTo>
                  <a:lnTo>
                    <a:pt x="1199" y="2165"/>
                  </a:lnTo>
                  <a:cubicBezTo>
                    <a:pt x="1199" y="2295"/>
                    <a:pt x="1098" y="2396"/>
                    <a:pt x="953" y="2396"/>
                  </a:cubicBezTo>
                  <a:lnTo>
                    <a:pt x="0" y="2396"/>
                  </a:lnTo>
                  <a:lnTo>
                    <a:pt x="0" y="3349"/>
                  </a:lnTo>
                  <a:lnTo>
                    <a:pt x="1199" y="3349"/>
                  </a:lnTo>
                  <a:cubicBezTo>
                    <a:pt x="1733" y="3349"/>
                    <a:pt x="2151" y="2916"/>
                    <a:pt x="2151" y="2396"/>
                  </a:cubicBezTo>
                  <a:lnTo>
                    <a:pt x="2151" y="404"/>
                  </a:lnTo>
                  <a:cubicBezTo>
                    <a:pt x="2151" y="260"/>
                    <a:pt x="2108" y="116"/>
                    <a:pt x="2021" y="0"/>
                  </a:cubicBezTo>
                  <a:close/>
                </a:path>
              </a:pathLst>
            </a:custGeom>
            <a:solidFill>
              <a:srgbClr val="667A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5" name="Google Shape;3705;p82"/>
            <p:cNvSpPr/>
            <p:nvPr/>
          </p:nvSpPr>
          <p:spPr>
            <a:xfrm>
              <a:off x="1348442" y="2726735"/>
              <a:ext cx="364074" cy="18953"/>
            </a:xfrm>
            <a:custGeom>
              <a:rect b="b" l="l" r="r" t="t"/>
              <a:pathLst>
                <a:path extrusionOk="0" h="723" w="13888">
                  <a:moveTo>
                    <a:pt x="1" y="0"/>
                  </a:moveTo>
                  <a:lnTo>
                    <a:pt x="1" y="722"/>
                  </a:lnTo>
                  <a:lnTo>
                    <a:pt x="13888" y="722"/>
                  </a:lnTo>
                  <a:lnTo>
                    <a:pt x="13888" y="0"/>
                  </a:lnTo>
                  <a:close/>
                </a:path>
              </a:pathLst>
            </a:custGeom>
            <a:solidFill>
              <a:srgbClr val="AABB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6" name="Google Shape;3706;p82"/>
            <p:cNvSpPr/>
            <p:nvPr/>
          </p:nvSpPr>
          <p:spPr>
            <a:xfrm>
              <a:off x="1342019" y="2726735"/>
              <a:ext cx="13265" cy="63231"/>
            </a:xfrm>
            <a:custGeom>
              <a:rect b="b" l="l" r="r" t="t"/>
              <a:pathLst>
                <a:path extrusionOk="0" h="2412" w="506">
                  <a:moveTo>
                    <a:pt x="15" y="0"/>
                  </a:moveTo>
                  <a:lnTo>
                    <a:pt x="15" y="2151"/>
                  </a:lnTo>
                  <a:cubicBezTo>
                    <a:pt x="0" y="2325"/>
                    <a:pt x="127" y="2411"/>
                    <a:pt x="253" y="2411"/>
                  </a:cubicBezTo>
                  <a:cubicBezTo>
                    <a:pt x="379" y="2411"/>
                    <a:pt x="505" y="2325"/>
                    <a:pt x="491" y="2151"/>
                  </a:cubicBezTo>
                  <a:lnTo>
                    <a:pt x="491" y="0"/>
                  </a:lnTo>
                  <a:close/>
                </a:path>
              </a:pathLst>
            </a:custGeom>
            <a:solidFill>
              <a:srgbClr val="AABB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7" name="Google Shape;3707;p82"/>
            <p:cNvSpPr/>
            <p:nvPr/>
          </p:nvSpPr>
          <p:spPr>
            <a:xfrm>
              <a:off x="1705674" y="2726735"/>
              <a:ext cx="13265" cy="63231"/>
            </a:xfrm>
            <a:custGeom>
              <a:rect b="b" l="l" r="r" t="t"/>
              <a:pathLst>
                <a:path extrusionOk="0" h="2412" w="506">
                  <a:moveTo>
                    <a:pt x="15" y="0"/>
                  </a:moveTo>
                  <a:lnTo>
                    <a:pt x="15" y="2151"/>
                  </a:lnTo>
                  <a:cubicBezTo>
                    <a:pt x="1" y="2325"/>
                    <a:pt x="127" y="2411"/>
                    <a:pt x="253" y="2411"/>
                  </a:cubicBezTo>
                  <a:cubicBezTo>
                    <a:pt x="380" y="2411"/>
                    <a:pt x="506" y="2325"/>
                    <a:pt x="491" y="2151"/>
                  </a:cubicBezTo>
                  <a:lnTo>
                    <a:pt x="491" y="0"/>
                  </a:lnTo>
                  <a:close/>
                </a:path>
              </a:pathLst>
            </a:custGeom>
            <a:solidFill>
              <a:srgbClr val="AABB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8" name="Google Shape;3708;p82"/>
            <p:cNvSpPr/>
            <p:nvPr/>
          </p:nvSpPr>
          <p:spPr>
            <a:xfrm>
              <a:off x="1342386" y="2726735"/>
              <a:ext cx="12531" cy="18953"/>
            </a:xfrm>
            <a:custGeom>
              <a:rect b="b" l="l" r="r" t="t"/>
              <a:pathLst>
                <a:path extrusionOk="0" h="723" w="478">
                  <a:moveTo>
                    <a:pt x="1" y="0"/>
                  </a:moveTo>
                  <a:lnTo>
                    <a:pt x="1" y="722"/>
                  </a:lnTo>
                  <a:lnTo>
                    <a:pt x="477" y="722"/>
                  </a:lnTo>
                  <a:lnTo>
                    <a:pt x="477" y="0"/>
                  </a:lnTo>
                  <a:close/>
                </a:path>
              </a:pathLst>
            </a:custGeom>
            <a:solidFill>
              <a:srgbClr val="94A5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9" name="Google Shape;3709;p82"/>
            <p:cNvSpPr/>
            <p:nvPr/>
          </p:nvSpPr>
          <p:spPr>
            <a:xfrm>
              <a:off x="1706067" y="2726735"/>
              <a:ext cx="12505" cy="18953"/>
            </a:xfrm>
            <a:custGeom>
              <a:rect b="b" l="l" r="r" t="t"/>
              <a:pathLst>
                <a:path extrusionOk="0" h="723" w="477">
                  <a:moveTo>
                    <a:pt x="0" y="0"/>
                  </a:moveTo>
                  <a:lnTo>
                    <a:pt x="0" y="722"/>
                  </a:lnTo>
                  <a:lnTo>
                    <a:pt x="476" y="722"/>
                  </a:lnTo>
                  <a:lnTo>
                    <a:pt x="476" y="0"/>
                  </a:lnTo>
                  <a:close/>
                </a:path>
              </a:pathLst>
            </a:custGeom>
            <a:solidFill>
              <a:srgbClr val="94A5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0" name="Google Shape;3710;p82"/>
            <p:cNvSpPr/>
            <p:nvPr/>
          </p:nvSpPr>
          <p:spPr>
            <a:xfrm>
              <a:off x="1328387" y="2720679"/>
              <a:ext cx="404183" cy="12505"/>
            </a:xfrm>
            <a:custGeom>
              <a:rect b="b" l="l" r="r" t="t"/>
              <a:pathLst>
                <a:path extrusionOk="0" h="477" w="15418">
                  <a:moveTo>
                    <a:pt x="289" y="0"/>
                  </a:moveTo>
                  <a:cubicBezTo>
                    <a:pt x="1" y="15"/>
                    <a:pt x="1" y="448"/>
                    <a:pt x="289" y="477"/>
                  </a:cubicBezTo>
                  <a:lnTo>
                    <a:pt x="15129" y="477"/>
                  </a:lnTo>
                  <a:cubicBezTo>
                    <a:pt x="15418" y="448"/>
                    <a:pt x="15418" y="15"/>
                    <a:pt x="15129" y="0"/>
                  </a:cubicBezTo>
                  <a:close/>
                </a:path>
              </a:pathLst>
            </a:custGeom>
            <a:solidFill>
              <a:srgbClr val="BCC9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1" name="Google Shape;3711;p82"/>
            <p:cNvSpPr/>
            <p:nvPr/>
          </p:nvSpPr>
          <p:spPr>
            <a:xfrm>
              <a:off x="1624695" y="2708148"/>
              <a:ext cx="37487" cy="12557"/>
            </a:xfrm>
            <a:custGeom>
              <a:rect b="b" l="l" r="r" t="t"/>
              <a:pathLst>
                <a:path extrusionOk="0" h="479" w="1430">
                  <a:moveTo>
                    <a:pt x="1221" y="1"/>
                  </a:moveTo>
                  <a:cubicBezTo>
                    <a:pt x="1213" y="1"/>
                    <a:pt x="1206" y="1"/>
                    <a:pt x="1199" y="2"/>
                  </a:cubicBezTo>
                  <a:lnTo>
                    <a:pt x="0" y="2"/>
                  </a:lnTo>
                  <a:lnTo>
                    <a:pt x="0" y="478"/>
                  </a:lnTo>
                  <a:lnTo>
                    <a:pt x="1199" y="478"/>
                  </a:lnTo>
                  <a:cubicBezTo>
                    <a:pt x="1329" y="478"/>
                    <a:pt x="1430" y="363"/>
                    <a:pt x="1430" y="233"/>
                  </a:cubicBezTo>
                  <a:cubicBezTo>
                    <a:pt x="1430" y="111"/>
                    <a:pt x="1340" y="1"/>
                    <a:pt x="1221" y="1"/>
                  </a:cubicBezTo>
                  <a:close/>
                </a:path>
              </a:pathLst>
            </a:custGeom>
            <a:solidFill>
              <a:srgbClr val="BCC9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2" name="Google Shape;3712;p82"/>
            <p:cNvSpPr/>
            <p:nvPr/>
          </p:nvSpPr>
          <p:spPr>
            <a:xfrm>
              <a:off x="1549380" y="2657868"/>
              <a:ext cx="87820" cy="62837"/>
            </a:xfrm>
            <a:custGeom>
              <a:rect b="b" l="l" r="r" t="t"/>
              <a:pathLst>
                <a:path extrusionOk="0" h="2397" w="3350">
                  <a:moveTo>
                    <a:pt x="232" y="0"/>
                  </a:moveTo>
                  <a:cubicBezTo>
                    <a:pt x="102" y="0"/>
                    <a:pt x="1" y="101"/>
                    <a:pt x="1" y="246"/>
                  </a:cubicBezTo>
                  <a:lnTo>
                    <a:pt x="1" y="2151"/>
                  </a:lnTo>
                  <a:cubicBezTo>
                    <a:pt x="1" y="2281"/>
                    <a:pt x="102" y="2396"/>
                    <a:pt x="232" y="2396"/>
                  </a:cubicBezTo>
                  <a:lnTo>
                    <a:pt x="3104" y="2396"/>
                  </a:lnTo>
                  <a:cubicBezTo>
                    <a:pt x="3234" y="2396"/>
                    <a:pt x="3350" y="2281"/>
                    <a:pt x="3350" y="2151"/>
                  </a:cubicBezTo>
                  <a:lnTo>
                    <a:pt x="3350" y="246"/>
                  </a:lnTo>
                  <a:cubicBezTo>
                    <a:pt x="3350" y="101"/>
                    <a:pt x="3234" y="0"/>
                    <a:pt x="3104" y="0"/>
                  </a:cubicBezTo>
                  <a:close/>
                </a:path>
              </a:pathLst>
            </a:custGeom>
            <a:solidFill>
              <a:srgbClr val="E9ED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3" name="Google Shape;3713;p82"/>
            <p:cNvSpPr/>
            <p:nvPr/>
          </p:nvSpPr>
          <p:spPr>
            <a:xfrm>
              <a:off x="1585714" y="2682825"/>
              <a:ext cx="15178" cy="12531"/>
            </a:xfrm>
            <a:custGeom>
              <a:rect b="b" l="l" r="r" t="t"/>
              <a:pathLst>
                <a:path extrusionOk="0" h="478" w="579">
                  <a:moveTo>
                    <a:pt x="289" y="1"/>
                  </a:moveTo>
                  <a:cubicBezTo>
                    <a:pt x="1" y="30"/>
                    <a:pt x="1" y="463"/>
                    <a:pt x="289" y="477"/>
                  </a:cubicBezTo>
                  <a:cubicBezTo>
                    <a:pt x="578" y="463"/>
                    <a:pt x="578" y="30"/>
                    <a:pt x="28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4" name="Google Shape;3714;p82"/>
            <p:cNvSpPr/>
            <p:nvPr/>
          </p:nvSpPr>
          <p:spPr>
            <a:xfrm>
              <a:off x="1386296" y="2607535"/>
              <a:ext cx="125648" cy="113170"/>
            </a:xfrm>
            <a:custGeom>
              <a:rect b="b" l="l" r="r" t="t"/>
              <a:pathLst>
                <a:path extrusionOk="0" h="4317" w="4793">
                  <a:moveTo>
                    <a:pt x="1675" y="0"/>
                  </a:moveTo>
                  <a:lnTo>
                    <a:pt x="1675" y="116"/>
                  </a:lnTo>
                  <a:cubicBezTo>
                    <a:pt x="1675" y="332"/>
                    <a:pt x="1530" y="520"/>
                    <a:pt x="1328" y="578"/>
                  </a:cubicBezTo>
                  <a:lnTo>
                    <a:pt x="520" y="809"/>
                  </a:lnTo>
                  <a:cubicBezTo>
                    <a:pt x="217" y="910"/>
                    <a:pt x="0" y="1184"/>
                    <a:pt x="0" y="1502"/>
                  </a:cubicBezTo>
                  <a:lnTo>
                    <a:pt x="0" y="3595"/>
                  </a:lnTo>
                  <a:cubicBezTo>
                    <a:pt x="0" y="3984"/>
                    <a:pt x="318" y="4316"/>
                    <a:pt x="722" y="4316"/>
                  </a:cubicBezTo>
                  <a:lnTo>
                    <a:pt x="4071" y="4316"/>
                  </a:lnTo>
                  <a:cubicBezTo>
                    <a:pt x="4461" y="4316"/>
                    <a:pt x="4793" y="3984"/>
                    <a:pt x="4793" y="3595"/>
                  </a:cubicBezTo>
                  <a:lnTo>
                    <a:pt x="4793" y="1502"/>
                  </a:lnTo>
                  <a:cubicBezTo>
                    <a:pt x="4793" y="1184"/>
                    <a:pt x="4576" y="895"/>
                    <a:pt x="4259" y="809"/>
                  </a:cubicBezTo>
                  <a:lnTo>
                    <a:pt x="3465" y="578"/>
                  </a:lnTo>
                  <a:cubicBezTo>
                    <a:pt x="3248" y="520"/>
                    <a:pt x="3118" y="332"/>
                    <a:pt x="3118" y="116"/>
                  </a:cubicBezTo>
                  <a:lnTo>
                    <a:pt x="3118" y="0"/>
                  </a:lnTo>
                  <a:close/>
                </a:path>
              </a:pathLst>
            </a:custGeom>
            <a:solidFill>
              <a:srgbClr val="D3DC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5" name="Google Shape;3715;p82"/>
            <p:cNvSpPr/>
            <p:nvPr/>
          </p:nvSpPr>
          <p:spPr>
            <a:xfrm>
              <a:off x="1386296" y="2636293"/>
              <a:ext cx="24983" cy="84412"/>
            </a:xfrm>
            <a:custGeom>
              <a:rect b="b" l="l" r="r" t="t"/>
              <a:pathLst>
                <a:path extrusionOk="0" h="3220" w="953">
                  <a:moveTo>
                    <a:pt x="130" y="0"/>
                  </a:moveTo>
                  <a:cubicBezTo>
                    <a:pt x="43" y="116"/>
                    <a:pt x="0" y="260"/>
                    <a:pt x="0" y="405"/>
                  </a:cubicBezTo>
                  <a:lnTo>
                    <a:pt x="0" y="2498"/>
                  </a:lnTo>
                  <a:cubicBezTo>
                    <a:pt x="0" y="2887"/>
                    <a:pt x="318" y="3219"/>
                    <a:pt x="722" y="3219"/>
                  </a:cubicBezTo>
                  <a:lnTo>
                    <a:pt x="953" y="3219"/>
                  </a:lnTo>
                  <a:lnTo>
                    <a:pt x="953" y="823"/>
                  </a:lnTo>
                  <a:lnTo>
                    <a:pt x="13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6" name="Google Shape;3716;p82"/>
            <p:cNvSpPr/>
            <p:nvPr/>
          </p:nvSpPr>
          <p:spPr>
            <a:xfrm>
              <a:off x="1486569" y="2636293"/>
              <a:ext cx="25376" cy="84412"/>
            </a:xfrm>
            <a:custGeom>
              <a:rect b="b" l="l" r="r" t="t"/>
              <a:pathLst>
                <a:path extrusionOk="0" h="3220" w="968">
                  <a:moveTo>
                    <a:pt x="823" y="0"/>
                  </a:moveTo>
                  <a:lnTo>
                    <a:pt x="1" y="823"/>
                  </a:lnTo>
                  <a:lnTo>
                    <a:pt x="1" y="3219"/>
                  </a:lnTo>
                  <a:lnTo>
                    <a:pt x="246" y="3219"/>
                  </a:lnTo>
                  <a:cubicBezTo>
                    <a:pt x="636" y="3219"/>
                    <a:pt x="968" y="2887"/>
                    <a:pt x="968" y="2498"/>
                  </a:cubicBezTo>
                  <a:lnTo>
                    <a:pt x="968" y="405"/>
                  </a:lnTo>
                  <a:cubicBezTo>
                    <a:pt x="953" y="260"/>
                    <a:pt x="910" y="116"/>
                    <a:pt x="82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7" name="Google Shape;3717;p82"/>
            <p:cNvSpPr/>
            <p:nvPr/>
          </p:nvSpPr>
          <p:spPr>
            <a:xfrm>
              <a:off x="1418829" y="2607535"/>
              <a:ext cx="60190" cy="18953"/>
            </a:xfrm>
            <a:custGeom>
              <a:rect b="b" l="l" r="r" t="t"/>
              <a:pathLst>
                <a:path extrusionOk="0" h="723" w="2296">
                  <a:moveTo>
                    <a:pt x="434" y="0"/>
                  </a:moveTo>
                  <a:lnTo>
                    <a:pt x="434" y="116"/>
                  </a:lnTo>
                  <a:cubicBezTo>
                    <a:pt x="434" y="332"/>
                    <a:pt x="289" y="520"/>
                    <a:pt x="87" y="578"/>
                  </a:cubicBezTo>
                  <a:lnTo>
                    <a:pt x="1" y="607"/>
                  </a:lnTo>
                  <a:cubicBezTo>
                    <a:pt x="376" y="679"/>
                    <a:pt x="766" y="722"/>
                    <a:pt x="1155" y="722"/>
                  </a:cubicBezTo>
                  <a:cubicBezTo>
                    <a:pt x="1531" y="722"/>
                    <a:pt x="1921" y="679"/>
                    <a:pt x="2296" y="607"/>
                  </a:cubicBezTo>
                  <a:lnTo>
                    <a:pt x="2224" y="578"/>
                  </a:lnTo>
                  <a:cubicBezTo>
                    <a:pt x="2007" y="520"/>
                    <a:pt x="1877" y="332"/>
                    <a:pt x="1877" y="116"/>
                  </a:cubicBezTo>
                  <a:lnTo>
                    <a:pt x="187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8" name="Google Shape;3718;p82"/>
            <p:cNvSpPr/>
            <p:nvPr/>
          </p:nvSpPr>
          <p:spPr>
            <a:xfrm>
              <a:off x="1393846" y="2500814"/>
              <a:ext cx="110549" cy="113170"/>
            </a:xfrm>
            <a:custGeom>
              <a:rect b="b" l="l" r="r" t="t"/>
              <a:pathLst>
                <a:path extrusionOk="0" h="4317" w="4217">
                  <a:moveTo>
                    <a:pt x="2108" y="1"/>
                  </a:moveTo>
                  <a:cubicBezTo>
                    <a:pt x="1185" y="1"/>
                    <a:pt x="492" y="766"/>
                    <a:pt x="434" y="1704"/>
                  </a:cubicBezTo>
                  <a:cubicBezTo>
                    <a:pt x="376" y="2368"/>
                    <a:pt x="246" y="3032"/>
                    <a:pt x="44" y="3682"/>
                  </a:cubicBezTo>
                  <a:cubicBezTo>
                    <a:pt x="1" y="3811"/>
                    <a:pt x="59" y="3941"/>
                    <a:pt x="189" y="3985"/>
                  </a:cubicBezTo>
                  <a:cubicBezTo>
                    <a:pt x="795" y="4201"/>
                    <a:pt x="1444" y="4317"/>
                    <a:pt x="2108" y="4317"/>
                  </a:cubicBezTo>
                  <a:cubicBezTo>
                    <a:pt x="2758" y="4302"/>
                    <a:pt x="3408" y="4187"/>
                    <a:pt x="4028" y="3970"/>
                  </a:cubicBezTo>
                  <a:cubicBezTo>
                    <a:pt x="4144" y="3927"/>
                    <a:pt x="4216" y="3797"/>
                    <a:pt x="4173" y="3667"/>
                  </a:cubicBezTo>
                  <a:cubicBezTo>
                    <a:pt x="3971" y="3032"/>
                    <a:pt x="3841" y="2368"/>
                    <a:pt x="3783" y="1704"/>
                  </a:cubicBezTo>
                  <a:cubicBezTo>
                    <a:pt x="3711" y="766"/>
                    <a:pt x="3032" y="1"/>
                    <a:pt x="2108" y="1"/>
                  </a:cubicBezTo>
                  <a:close/>
                </a:path>
              </a:pathLst>
            </a:custGeom>
            <a:solidFill>
              <a:srgbClr val="5C72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9" name="Google Shape;3719;p82"/>
            <p:cNvSpPr/>
            <p:nvPr/>
          </p:nvSpPr>
          <p:spPr>
            <a:xfrm>
              <a:off x="1405197" y="2751718"/>
              <a:ext cx="12531" cy="37854"/>
            </a:xfrm>
            <a:custGeom>
              <a:rect b="b" l="l" r="r" t="t"/>
              <a:pathLst>
                <a:path extrusionOk="0" h="1444" w="478">
                  <a:moveTo>
                    <a:pt x="1" y="0"/>
                  </a:moveTo>
                  <a:lnTo>
                    <a:pt x="1" y="1198"/>
                  </a:lnTo>
                  <a:cubicBezTo>
                    <a:pt x="1" y="1328"/>
                    <a:pt x="102" y="1444"/>
                    <a:pt x="232" y="1444"/>
                  </a:cubicBezTo>
                  <a:cubicBezTo>
                    <a:pt x="362" y="1444"/>
                    <a:pt x="477" y="1328"/>
                    <a:pt x="477" y="1198"/>
                  </a:cubicBezTo>
                  <a:lnTo>
                    <a:pt x="477" y="0"/>
                  </a:lnTo>
                  <a:close/>
                </a:path>
              </a:pathLst>
            </a:custGeom>
            <a:solidFill>
              <a:srgbClr val="D1DB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0" name="Google Shape;3720;p82"/>
            <p:cNvSpPr/>
            <p:nvPr/>
          </p:nvSpPr>
          <p:spPr>
            <a:xfrm>
              <a:off x="1405197" y="2745662"/>
              <a:ext cx="12531" cy="24983"/>
            </a:xfrm>
            <a:custGeom>
              <a:rect b="b" l="l" r="r" t="t"/>
              <a:pathLst>
                <a:path extrusionOk="0" h="953" w="478">
                  <a:moveTo>
                    <a:pt x="1" y="0"/>
                  </a:moveTo>
                  <a:lnTo>
                    <a:pt x="1" y="953"/>
                  </a:lnTo>
                  <a:lnTo>
                    <a:pt x="477" y="953"/>
                  </a:lnTo>
                  <a:lnTo>
                    <a:pt x="477" y="0"/>
                  </a:lnTo>
                  <a:close/>
                </a:path>
              </a:pathLst>
            </a:custGeom>
            <a:solidFill>
              <a:srgbClr val="91A8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1" name="Google Shape;3721;p82"/>
            <p:cNvSpPr/>
            <p:nvPr/>
          </p:nvSpPr>
          <p:spPr>
            <a:xfrm>
              <a:off x="1480146" y="2751718"/>
              <a:ext cx="12872" cy="37854"/>
            </a:xfrm>
            <a:custGeom>
              <a:rect b="b" l="l" r="r" t="t"/>
              <a:pathLst>
                <a:path extrusionOk="0" h="1444" w="491">
                  <a:moveTo>
                    <a:pt x="0" y="0"/>
                  </a:moveTo>
                  <a:lnTo>
                    <a:pt x="0" y="1198"/>
                  </a:lnTo>
                  <a:cubicBezTo>
                    <a:pt x="15" y="1328"/>
                    <a:pt x="116" y="1444"/>
                    <a:pt x="246" y="1444"/>
                  </a:cubicBezTo>
                  <a:cubicBezTo>
                    <a:pt x="375" y="1444"/>
                    <a:pt x="491" y="1328"/>
                    <a:pt x="491" y="1198"/>
                  </a:cubicBezTo>
                  <a:lnTo>
                    <a:pt x="491" y="0"/>
                  </a:lnTo>
                  <a:close/>
                </a:path>
              </a:pathLst>
            </a:custGeom>
            <a:solidFill>
              <a:srgbClr val="D1DB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2" name="Google Shape;3722;p82"/>
            <p:cNvSpPr/>
            <p:nvPr/>
          </p:nvSpPr>
          <p:spPr>
            <a:xfrm>
              <a:off x="1480146" y="2745662"/>
              <a:ext cx="12872" cy="24983"/>
            </a:xfrm>
            <a:custGeom>
              <a:rect b="b" l="l" r="r" t="t"/>
              <a:pathLst>
                <a:path extrusionOk="0" h="953" w="491">
                  <a:moveTo>
                    <a:pt x="0" y="0"/>
                  </a:moveTo>
                  <a:lnTo>
                    <a:pt x="0" y="953"/>
                  </a:lnTo>
                  <a:lnTo>
                    <a:pt x="491" y="953"/>
                  </a:lnTo>
                  <a:lnTo>
                    <a:pt x="491" y="0"/>
                  </a:lnTo>
                  <a:close/>
                </a:path>
              </a:pathLst>
            </a:custGeom>
            <a:solidFill>
              <a:srgbClr val="91A8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3" name="Google Shape;3723;p82"/>
            <p:cNvSpPr/>
            <p:nvPr/>
          </p:nvSpPr>
          <p:spPr>
            <a:xfrm>
              <a:off x="1404830" y="2651419"/>
              <a:ext cx="88187" cy="106747"/>
            </a:xfrm>
            <a:custGeom>
              <a:rect b="b" l="l" r="r" t="t"/>
              <a:pathLst>
                <a:path extrusionOk="0" h="4072" w="3364">
                  <a:moveTo>
                    <a:pt x="722" y="1"/>
                  </a:moveTo>
                  <a:cubicBezTo>
                    <a:pt x="333" y="1"/>
                    <a:pt x="0" y="333"/>
                    <a:pt x="0" y="723"/>
                  </a:cubicBezTo>
                  <a:lnTo>
                    <a:pt x="0" y="3841"/>
                  </a:lnTo>
                  <a:cubicBezTo>
                    <a:pt x="0" y="3971"/>
                    <a:pt x="116" y="4072"/>
                    <a:pt x="246" y="4072"/>
                  </a:cubicBezTo>
                  <a:lnTo>
                    <a:pt x="3119" y="4072"/>
                  </a:lnTo>
                  <a:cubicBezTo>
                    <a:pt x="3248" y="4072"/>
                    <a:pt x="3364" y="3971"/>
                    <a:pt x="3364" y="3841"/>
                  </a:cubicBezTo>
                  <a:lnTo>
                    <a:pt x="3364" y="723"/>
                  </a:lnTo>
                  <a:cubicBezTo>
                    <a:pt x="3350" y="333"/>
                    <a:pt x="3032" y="15"/>
                    <a:pt x="2642" y="1"/>
                  </a:cubicBezTo>
                  <a:close/>
                </a:path>
              </a:pathLst>
            </a:custGeom>
            <a:solidFill>
              <a:srgbClr val="7288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4" name="Google Shape;3724;p82"/>
            <p:cNvSpPr/>
            <p:nvPr/>
          </p:nvSpPr>
          <p:spPr>
            <a:xfrm>
              <a:off x="1393846" y="2501181"/>
              <a:ext cx="67399" cy="110916"/>
            </a:xfrm>
            <a:custGeom>
              <a:rect b="b" l="l" r="r" t="t"/>
              <a:pathLst>
                <a:path extrusionOk="0" h="4231" w="2571">
                  <a:moveTo>
                    <a:pt x="2108" y="1"/>
                  </a:moveTo>
                  <a:cubicBezTo>
                    <a:pt x="1185" y="1"/>
                    <a:pt x="492" y="752"/>
                    <a:pt x="434" y="1690"/>
                  </a:cubicBezTo>
                  <a:cubicBezTo>
                    <a:pt x="376" y="2368"/>
                    <a:pt x="246" y="3018"/>
                    <a:pt x="44" y="3668"/>
                  </a:cubicBezTo>
                  <a:cubicBezTo>
                    <a:pt x="1" y="3797"/>
                    <a:pt x="59" y="3927"/>
                    <a:pt x="189" y="3971"/>
                  </a:cubicBezTo>
                  <a:cubicBezTo>
                    <a:pt x="506" y="4086"/>
                    <a:pt x="824" y="4158"/>
                    <a:pt x="1156" y="4231"/>
                  </a:cubicBezTo>
                  <a:cubicBezTo>
                    <a:pt x="1141" y="4173"/>
                    <a:pt x="1141" y="4115"/>
                    <a:pt x="1156" y="4072"/>
                  </a:cubicBezTo>
                  <a:cubicBezTo>
                    <a:pt x="1329" y="3350"/>
                    <a:pt x="1444" y="2614"/>
                    <a:pt x="1502" y="1878"/>
                  </a:cubicBezTo>
                  <a:cubicBezTo>
                    <a:pt x="1545" y="1011"/>
                    <a:pt x="1964" y="290"/>
                    <a:pt x="2570" y="59"/>
                  </a:cubicBezTo>
                  <a:cubicBezTo>
                    <a:pt x="2412" y="15"/>
                    <a:pt x="2267" y="1"/>
                    <a:pt x="2108" y="1"/>
                  </a:cubicBezTo>
                  <a:close/>
                </a:path>
              </a:pathLst>
            </a:custGeom>
            <a:solidFill>
              <a:srgbClr val="667A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25" name="Google Shape;3725;p82"/>
          <p:cNvGrpSpPr/>
          <p:nvPr/>
        </p:nvGrpSpPr>
        <p:grpSpPr>
          <a:xfrm>
            <a:off x="1821465" y="2495702"/>
            <a:ext cx="365988" cy="270801"/>
            <a:chOff x="1821465" y="2495702"/>
            <a:chExt cx="365988" cy="270801"/>
          </a:xfrm>
        </p:grpSpPr>
        <p:sp>
          <p:nvSpPr>
            <p:cNvPr id="3726" name="Google Shape;3726;p82"/>
            <p:cNvSpPr/>
            <p:nvPr/>
          </p:nvSpPr>
          <p:spPr>
            <a:xfrm>
              <a:off x="1822619" y="2495702"/>
              <a:ext cx="364834" cy="194725"/>
            </a:xfrm>
            <a:custGeom>
              <a:rect b="b" l="l" r="r" t="t"/>
              <a:pathLst>
                <a:path extrusionOk="0" h="7428" w="13917">
                  <a:moveTo>
                    <a:pt x="5620" y="0"/>
                  </a:moveTo>
                  <a:cubicBezTo>
                    <a:pt x="4319" y="0"/>
                    <a:pt x="3029" y="789"/>
                    <a:pt x="2599" y="2260"/>
                  </a:cubicBezTo>
                  <a:lnTo>
                    <a:pt x="2584" y="2260"/>
                  </a:lnTo>
                  <a:cubicBezTo>
                    <a:pt x="1155" y="2260"/>
                    <a:pt x="0" y="3415"/>
                    <a:pt x="0" y="4844"/>
                  </a:cubicBezTo>
                  <a:cubicBezTo>
                    <a:pt x="0" y="6258"/>
                    <a:pt x="1155" y="7413"/>
                    <a:pt x="2584" y="7428"/>
                  </a:cubicBezTo>
                  <a:lnTo>
                    <a:pt x="11780" y="7428"/>
                  </a:lnTo>
                  <a:cubicBezTo>
                    <a:pt x="12963" y="7428"/>
                    <a:pt x="13916" y="6460"/>
                    <a:pt x="13916" y="5291"/>
                  </a:cubicBezTo>
                  <a:cubicBezTo>
                    <a:pt x="13916" y="4108"/>
                    <a:pt x="12963" y="3155"/>
                    <a:pt x="11780" y="3155"/>
                  </a:cubicBezTo>
                  <a:lnTo>
                    <a:pt x="11794" y="3140"/>
                  </a:lnTo>
                  <a:cubicBezTo>
                    <a:pt x="11707" y="3140"/>
                    <a:pt x="11635" y="3155"/>
                    <a:pt x="11563" y="3155"/>
                  </a:cubicBezTo>
                  <a:cubicBezTo>
                    <a:pt x="11216" y="2055"/>
                    <a:pt x="10191" y="1345"/>
                    <a:pt x="9092" y="1345"/>
                  </a:cubicBezTo>
                  <a:cubicBezTo>
                    <a:pt x="8820" y="1345"/>
                    <a:pt x="8544" y="1389"/>
                    <a:pt x="8272" y="1480"/>
                  </a:cubicBezTo>
                  <a:cubicBezTo>
                    <a:pt x="7647" y="477"/>
                    <a:pt x="6630" y="0"/>
                    <a:pt x="5620" y="0"/>
                  </a:cubicBezTo>
                  <a:close/>
                </a:path>
              </a:pathLst>
            </a:custGeom>
            <a:solidFill>
              <a:srgbClr val="EFF1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7" name="Google Shape;3727;p82"/>
            <p:cNvSpPr/>
            <p:nvPr/>
          </p:nvSpPr>
          <p:spPr>
            <a:xfrm>
              <a:off x="1821465" y="2554922"/>
              <a:ext cx="333062" cy="135138"/>
            </a:xfrm>
            <a:custGeom>
              <a:rect b="b" l="l" r="r" t="t"/>
              <a:pathLst>
                <a:path extrusionOk="0" h="5155" w="12705">
                  <a:moveTo>
                    <a:pt x="2513" y="1"/>
                  </a:moveTo>
                  <a:lnTo>
                    <a:pt x="2513" y="1"/>
                  </a:lnTo>
                  <a:cubicBezTo>
                    <a:pt x="1098" y="59"/>
                    <a:pt x="1" y="1242"/>
                    <a:pt x="44" y="2657"/>
                  </a:cubicBezTo>
                  <a:cubicBezTo>
                    <a:pt x="88" y="4072"/>
                    <a:pt x="1300" y="5154"/>
                    <a:pt x="2715" y="5154"/>
                  </a:cubicBezTo>
                  <a:lnTo>
                    <a:pt x="12011" y="5154"/>
                  </a:lnTo>
                  <a:cubicBezTo>
                    <a:pt x="12704" y="5096"/>
                    <a:pt x="12646" y="4028"/>
                    <a:pt x="11939" y="4028"/>
                  </a:cubicBezTo>
                  <a:lnTo>
                    <a:pt x="10149" y="4028"/>
                  </a:lnTo>
                  <a:cubicBezTo>
                    <a:pt x="10019" y="4028"/>
                    <a:pt x="9918" y="3927"/>
                    <a:pt x="9918" y="3812"/>
                  </a:cubicBezTo>
                  <a:lnTo>
                    <a:pt x="9918" y="3090"/>
                  </a:lnTo>
                  <a:cubicBezTo>
                    <a:pt x="9918" y="2859"/>
                    <a:pt x="9831" y="2628"/>
                    <a:pt x="9658" y="2455"/>
                  </a:cubicBezTo>
                  <a:lnTo>
                    <a:pt x="8345" y="1141"/>
                  </a:lnTo>
                  <a:cubicBezTo>
                    <a:pt x="8186" y="982"/>
                    <a:pt x="7955" y="881"/>
                    <a:pt x="7709" y="881"/>
                  </a:cubicBezTo>
                  <a:lnTo>
                    <a:pt x="4750" y="881"/>
                  </a:lnTo>
                  <a:cubicBezTo>
                    <a:pt x="4389" y="881"/>
                    <a:pt x="4086" y="1185"/>
                    <a:pt x="4086" y="1560"/>
                  </a:cubicBezTo>
                  <a:lnTo>
                    <a:pt x="4086" y="3653"/>
                  </a:lnTo>
                  <a:cubicBezTo>
                    <a:pt x="4086" y="3771"/>
                    <a:pt x="3979" y="3870"/>
                    <a:pt x="3861" y="3870"/>
                  </a:cubicBezTo>
                  <a:cubicBezTo>
                    <a:pt x="3836" y="3870"/>
                    <a:pt x="3809" y="3865"/>
                    <a:pt x="3783" y="3855"/>
                  </a:cubicBezTo>
                  <a:cubicBezTo>
                    <a:pt x="2181" y="3307"/>
                    <a:pt x="1560" y="1387"/>
                    <a:pt x="2513" y="1"/>
                  </a:cubicBezTo>
                  <a:close/>
                </a:path>
              </a:pathLst>
            </a:custGeom>
            <a:solidFill>
              <a:srgbClr val="EFF2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8" name="Google Shape;3728;p82"/>
            <p:cNvSpPr/>
            <p:nvPr/>
          </p:nvSpPr>
          <p:spPr>
            <a:xfrm>
              <a:off x="1940298" y="2589735"/>
              <a:ext cx="129450" cy="176768"/>
            </a:xfrm>
            <a:custGeom>
              <a:rect b="b" l="l" r="r" t="t"/>
              <a:pathLst>
                <a:path extrusionOk="0" h="6743" w="4938">
                  <a:moveTo>
                    <a:pt x="232" y="1"/>
                  </a:moveTo>
                  <a:cubicBezTo>
                    <a:pt x="102" y="1"/>
                    <a:pt x="1" y="102"/>
                    <a:pt x="1" y="232"/>
                  </a:cubicBezTo>
                  <a:lnTo>
                    <a:pt x="1" y="6526"/>
                  </a:lnTo>
                  <a:cubicBezTo>
                    <a:pt x="1" y="6641"/>
                    <a:pt x="102" y="6742"/>
                    <a:pt x="232" y="6742"/>
                  </a:cubicBezTo>
                  <a:lnTo>
                    <a:pt x="4721" y="6742"/>
                  </a:lnTo>
                  <a:cubicBezTo>
                    <a:pt x="4837" y="6742"/>
                    <a:pt x="4938" y="6641"/>
                    <a:pt x="4938" y="6526"/>
                  </a:cubicBezTo>
                  <a:lnTo>
                    <a:pt x="4938" y="1762"/>
                  </a:lnTo>
                  <a:cubicBezTo>
                    <a:pt x="4938" y="1646"/>
                    <a:pt x="4894" y="1531"/>
                    <a:pt x="4808" y="1444"/>
                  </a:cubicBezTo>
                  <a:lnTo>
                    <a:pt x="3508" y="131"/>
                  </a:lnTo>
                  <a:cubicBezTo>
                    <a:pt x="3422" y="59"/>
                    <a:pt x="3306" y="1"/>
                    <a:pt x="3191" y="1"/>
                  </a:cubicBezTo>
                  <a:close/>
                </a:path>
              </a:pathLst>
            </a:custGeom>
            <a:solidFill>
              <a:srgbClr val="ADBD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9" name="Google Shape;3729;p82"/>
            <p:cNvSpPr/>
            <p:nvPr/>
          </p:nvSpPr>
          <p:spPr>
            <a:xfrm>
              <a:off x="1971546" y="2659100"/>
              <a:ext cx="67608" cy="79012"/>
            </a:xfrm>
            <a:custGeom>
              <a:rect b="b" l="l" r="r" t="t"/>
              <a:pathLst>
                <a:path extrusionOk="0" h="3014" w="2579">
                  <a:moveTo>
                    <a:pt x="1277" y="0"/>
                  </a:moveTo>
                  <a:cubicBezTo>
                    <a:pt x="1198" y="0"/>
                    <a:pt x="1118" y="33"/>
                    <a:pt x="1061" y="98"/>
                  </a:cubicBezTo>
                  <a:lnTo>
                    <a:pt x="151" y="1224"/>
                  </a:lnTo>
                  <a:cubicBezTo>
                    <a:pt x="0" y="1439"/>
                    <a:pt x="187" y="1678"/>
                    <a:pt x="393" y="1678"/>
                  </a:cubicBezTo>
                  <a:cubicBezTo>
                    <a:pt x="464" y="1678"/>
                    <a:pt x="536" y="1650"/>
                    <a:pt x="599" y="1584"/>
                  </a:cubicBezTo>
                  <a:lnTo>
                    <a:pt x="988" y="1079"/>
                  </a:lnTo>
                  <a:lnTo>
                    <a:pt x="988" y="2754"/>
                  </a:lnTo>
                  <a:cubicBezTo>
                    <a:pt x="1003" y="2927"/>
                    <a:pt x="1136" y="3014"/>
                    <a:pt x="1270" y="3014"/>
                  </a:cubicBezTo>
                  <a:cubicBezTo>
                    <a:pt x="1403" y="3014"/>
                    <a:pt x="1537" y="2927"/>
                    <a:pt x="1551" y="2754"/>
                  </a:cubicBezTo>
                  <a:lnTo>
                    <a:pt x="1551" y="1079"/>
                  </a:lnTo>
                  <a:lnTo>
                    <a:pt x="1956" y="1570"/>
                  </a:lnTo>
                  <a:cubicBezTo>
                    <a:pt x="2018" y="1656"/>
                    <a:pt x="2097" y="1691"/>
                    <a:pt x="2175" y="1691"/>
                  </a:cubicBezTo>
                  <a:cubicBezTo>
                    <a:pt x="2384" y="1691"/>
                    <a:pt x="2578" y="1434"/>
                    <a:pt x="2389" y="1224"/>
                  </a:cubicBezTo>
                  <a:lnTo>
                    <a:pt x="2403" y="1224"/>
                  </a:lnTo>
                  <a:lnTo>
                    <a:pt x="1494" y="98"/>
                  </a:lnTo>
                  <a:cubicBezTo>
                    <a:pt x="1436" y="33"/>
                    <a:pt x="1357" y="0"/>
                    <a:pt x="127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0" name="Google Shape;3730;p82"/>
            <p:cNvSpPr/>
            <p:nvPr/>
          </p:nvSpPr>
          <p:spPr>
            <a:xfrm>
              <a:off x="1972464" y="2513292"/>
              <a:ext cx="53767" cy="37120"/>
            </a:xfrm>
            <a:custGeom>
              <a:rect b="b" l="l" r="r" t="t"/>
              <a:pathLst>
                <a:path extrusionOk="0" h="1416" w="2051">
                  <a:moveTo>
                    <a:pt x="405" y="1"/>
                  </a:moveTo>
                  <a:cubicBezTo>
                    <a:pt x="87" y="1"/>
                    <a:pt x="1" y="420"/>
                    <a:pt x="289" y="549"/>
                  </a:cubicBezTo>
                  <a:cubicBezTo>
                    <a:pt x="766" y="636"/>
                    <a:pt x="1184" y="910"/>
                    <a:pt x="1473" y="1286"/>
                  </a:cubicBezTo>
                  <a:cubicBezTo>
                    <a:pt x="1516" y="1358"/>
                    <a:pt x="1603" y="1401"/>
                    <a:pt x="1690" y="1401"/>
                  </a:cubicBezTo>
                  <a:lnTo>
                    <a:pt x="1690" y="1416"/>
                  </a:lnTo>
                  <a:cubicBezTo>
                    <a:pt x="1921" y="1401"/>
                    <a:pt x="2051" y="1141"/>
                    <a:pt x="1921" y="968"/>
                  </a:cubicBezTo>
                  <a:cubicBezTo>
                    <a:pt x="1545" y="463"/>
                    <a:pt x="1011" y="131"/>
                    <a:pt x="40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1" name="Google Shape;3731;p82"/>
            <p:cNvSpPr/>
            <p:nvPr/>
          </p:nvSpPr>
          <p:spPr>
            <a:xfrm>
              <a:off x="2065973" y="2549521"/>
              <a:ext cx="43124" cy="36098"/>
            </a:xfrm>
            <a:custGeom>
              <a:rect b="b" l="l" r="r" t="t"/>
              <a:pathLst>
                <a:path extrusionOk="0" h="1377" w="1645">
                  <a:moveTo>
                    <a:pt x="379" y="1"/>
                  </a:moveTo>
                  <a:cubicBezTo>
                    <a:pt x="138" y="1"/>
                    <a:pt x="0" y="488"/>
                    <a:pt x="274" y="553"/>
                  </a:cubicBezTo>
                  <a:cubicBezTo>
                    <a:pt x="606" y="669"/>
                    <a:pt x="894" y="914"/>
                    <a:pt x="1053" y="1217"/>
                  </a:cubicBezTo>
                  <a:cubicBezTo>
                    <a:pt x="1096" y="1318"/>
                    <a:pt x="1197" y="1376"/>
                    <a:pt x="1298" y="1376"/>
                  </a:cubicBezTo>
                  <a:cubicBezTo>
                    <a:pt x="1501" y="1376"/>
                    <a:pt x="1645" y="1145"/>
                    <a:pt x="1544" y="957"/>
                  </a:cubicBezTo>
                  <a:cubicBezTo>
                    <a:pt x="1313" y="524"/>
                    <a:pt x="923" y="192"/>
                    <a:pt x="461" y="19"/>
                  </a:cubicBezTo>
                  <a:cubicBezTo>
                    <a:pt x="433" y="6"/>
                    <a:pt x="405" y="1"/>
                    <a:pt x="37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2" name="Google Shape;3732;p82"/>
            <p:cNvSpPr/>
            <p:nvPr/>
          </p:nvSpPr>
          <p:spPr>
            <a:xfrm>
              <a:off x="2017134" y="2589735"/>
              <a:ext cx="52614" cy="53400"/>
            </a:xfrm>
            <a:custGeom>
              <a:rect b="b" l="l" r="r" t="t"/>
              <a:pathLst>
                <a:path extrusionOk="0" h="2037" w="2007">
                  <a:moveTo>
                    <a:pt x="0" y="1"/>
                  </a:moveTo>
                  <a:lnTo>
                    <a:pt x="0" y="1574"/>
                  </a:lnTo>
                  <a:cubicBezTo>
                    <a:pt x="0" y="1834"/>
                    <a:pt x="202" y="2036"/>
                    <a:pt x="448" y="2036"/>
                  </a:cubicBezTo>
                  <a:lnTo>
                    <a:pt x="2007" y="2036"/>
                  </a:lnTo>
                  <a:lnTo>
                    <a:pt x="2007" y="1762"/>
                  </a:lnTo>
                  <a:cubicBezTo>
                    <a:pt x="2007" y="1704"/>
                    <a:pt x="1992" y="1646"/>
                    <a:pt x="1963" y="1589"/>
                  </a:cubicBezTo>
                  <a:lnTo>
                    <a:pt x="433" y="1589"/>
                  </a:lnTo>
                  <a:lnTo>
                    <a:pt x="433" y="59"/>
                  </a:lnTo>
                  <a:lnTo>
                    <a:pt x="433" y="44"/>
                  </a:lnTo>
                  <a:cubicBezTo>
                    <a:pt x="375" y="15"/>
                    <a:pt x="318" y="1"/>
                    <a:pt x="260" y="1"/>
                  </a:cubicBezTo>
                  <a:close/>
                </a:path>
              </a:pathLst>
            </a:custGeom>
            <a:solidFill>
              <a:srgbClr val="94A5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33" name="Google Shape;3733;p82"/>
          <p:cNvGrpSpPr/>
          <p:nvPr/>
        </p:nvGrpSpPr>
        <p:grpSpPr>
          <a:xfrm>
            <a:off x="3725723" y="2455776"/>
            <a:ext cx="354977" cy="351202"/>
            <a:chOff x="3725723" y="2455776"/>
            <a:chExt cx="354977" cy="351202"/>
          </a:xfrm>
        </p:grpSpPr>
        <p:sp>
          <p:nvSpPr>
            <p:cNvPr id="3734" name="Google Shape;3734;p82"/>
            <p:cNvSpPr/>
            <p:nvPr/>
          </p:nvSpPr>
          <p:spPr>
            <a:xfrm>
              <a:off x="3979248" y="2643109"/>
              <a:ext cx="40895" cy="40895"/>
            </a:xfrm>
            <a:custGeom>
              <a:rect b="b" l="l" r="r" t="t"/>
              <a:pathLst>
                <a:path extrusionOk="0" h="1560" w="1560">
                  <a:moveTo>
                    <a:pt x="1" y="0"/>
                  </a:moveTo>
                  <a:lnTo>
                    <a:pt x="997" y="1559"/>
                  </a:lnTo>
                  <a:lnTo>
                    <a:pt x="1560" y="1559"/>
                  </a:lnTo>
                  <a:cubicBezTo>
                    <a:pt x="1560" y="693"/>
                    <a:pt x="853" y="0"/>
                    <a:pt x="1" y="0"/>
                  </a:cubicBezTo>
                  <a:close/>
                </a:path>
              </a:pathLst>
            </a:custGeom>
            <a:solidFill>
              <a:srgbClr val="788D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5" name="Google Shape;3735;p82"/>
            <p:cNvSpPr/>
            <p:nvPr/>
          </p:nvSpPr>
          <p:spPr>
            <a:xfrm>
              <a:off x="3938012" y="2643109"/>
              <a:ext cx="67373" cy="40502"/>
            </a:xfrm>
            <a:custGeom>
              <a:rect b="b" l="l" r="r" t="t"/>
              <a:pathLst>
                <a:path extrusionOk="0" h="1545" w="2570">
                  <a:moveTo>
                    <a:pt x="1574" y="0"/>
                  </a:moveTo>
                  <a:cubicBezTo>
                    <a:pt x="708" y="0"/>
                    <a:pt x="15" y="693"/>
                    <a:pt x="0" y="1545"/>
                  </a:cubicBezTo>
                  <a:lnTo>
                    <a:pt x="2570" y="1545"/>
                  </a:lnTo>
                  <a:cubicBezTo>
                    <a:pt x="2570" y="693"/>
                    <a:pt x="2122" y="0"/>
                    <a:pt x="1574" y="0"/>
                  </a:cubicBezTo>
                  <a:close/>
                </a:path>
              </a:pathLst>
            </a:custGeom>
            <a:solidFill>
              <a:srgbClr val="95A6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6" name="Google Shape;3736;p82"/>
            <p:cNvSpPr/>
            <p:nvPr/>
          </p:nvSpPr>
          <p:spPr>
            <a:xfrm>
              <a:off x="3978514" y="2575736"/>
              <a:ext cx="22728" cy="45064"/>
            </a:xfrm>
            <a:custGeom>
              <a:rect b="b" l="l" r="r" t="t"/>
              <a:pathLst>
                <a:path extrusionOk="0" h="1719" w="867">
                  <a:moveTo>
                    <a:pt x="0" y="1"/>
                  </a:moveTo>
                  <a:lnTo>
                    <a:pt x="0" y="1719"/>
                  </a:lnTo>
                  <a:cubicBezTo>
                    <a:pt x="476" y="1719"/>
                    <a:pt x="866" y="1329"/>
                    <a:pt x="866" y="867"/>
                  </a:cubicBezTo>
                  <a:cubicBezTo>
                    <a:pt x="866" y="391"/>
                    <a:pt x="476" y="1"/>
                    <a:pt x="0" y="1"/>
                  </a:cubicBezTo>
                  <a:close/>
                </a:path>
              </a:pathLst>
            </a:custGeom>
            <a:solidFill>
              <a:srgbClr val="B4C3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7" name="Google Shape;3737;p82"/>
            <p:cNvSpPr/>
            <p:nvPr/>
          </p:nvSpPr>
          <p:spPr>
            <a:xfrm>
              <a:off x="3827516" y="2643109"/>
              <a:ext cx="41262" cy="40895"/>
            </a:xfrm>
            <a:custGeom>
              <a:rect b="b" l="l" r="r" t="t"/>
              <a:pathLst>
                <a:path extrusionOk="0" h="1560" w="1574">
                  <a:moveTo>
                    <a:pt x="0" y="0"/>
                  </a:moveTo>
                  <a:lnTo>
                    <a:pt x="996" y="1559"/>
                  </a:lnTo>
                  <a:lnTo>
                    <a:pt x="1574" y="1559"/>
                  </a:lnTo>
                  <a:cubicBezTo>
                    <a:pt x="1559" y="693"/>
                    <a:pt x="852" y="0"/>
                    <a:pt x="0" y="0"/>
                  </a:cubicBezTo>
                  <a:close/>
                </a:path>
              </a:pathLst>
            </a:custGeom>
            <a:solidFill>
              <a:srgbClr val="788D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8" name="Google Shape;3738;p82"/>
            <p:cNvSpPr/>
            <p:nvPr/>
          </p:nvSpPr>
          <p:spPr>
            <a:xfrm>
              <a:off x="3786253" y="2643109"/>
              <a:ext cx="67399" cy="40502"/>
            </a:xfrm>
            <a:custGeom>
              <a:rect b="b" l="l" r="r" t="t"/>
              <a:pathLst>
                <a:path extrusionOk="0" h="1545" w="2571">
                  <a:moveTo>
                    <a:pt x="1574" y="0"/>
                  </a:moveTo>
                  <a:cubicBezTo>
                    <a:pt x="708" y="0"/>
                    <a:pt x="15" y="693"/>
                    <a:pt x="1" y="1545"/>
                  </a:cubicBezTo>
                  <a:lnTo>
                    <a:pt x="2570" y="1545"/>
                  </a:lnTo>
                  <a:cubicBezTo>
                    <a:pt x="2570" y="693"/>
                    <a:pt x="2123" y="0"/>
                    <a:pt x="1574" y="0"/>
                  </a:cubicBezTo>
                  <a:close/>
                </a:path>
              </a:pathLst>
            </a:custGeom>
            <a:solidFill>
              <a:srgbClr val="95A6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9" name="Google Shape;3739;p82"/>
            <p:cNvSpPr/>
            <p:nvPr/>
          </p:nvSpPr>
          <p:spPr>
            <a:xfrm>
              <a:off x="3827122" y="2575736"/>
              <a:ext cx="22361" cy="45064"/>
            </a:xfrm>
            <a:custGeom>
              <a:rect b="b" l="l" r="r" t="t"/>
              <a:pathLst>
                <a:path extrusionOk="0" h="1719" w="853">
                  <a:moveTo>
                    <a:pt x="1" y="1"/>
                  </a:moveTo>
                  <a:lnTo>
                    <a:pt x="1" y="1719"/>
                  </a:lnTo>
                  <a:cubicBezTo>
                    <a:pt x="463" y="1719"/>
                    <a:pt x="853" y="1329"/>
                    <a:pt x="853" y="867"/>
                  </a:cubicBezTo>
                  <a:cubicBezTo>
                    <a:pt x="853" y="391"/>
                    <a:pt x="463" y="1"/>
                    <a:pt x="1" y="1"/>
                  </a:cubicBezTo>
                  <a:close/>
                </a:path>
              </a:pathLst>
            </a:custGeom>
            <a:solidFill>
              <a:srgbClr val="B4C3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0" name="Google Shape;3740;p82"/>
            <p:cNvSpPr/>
            <p:nvPr/>
          </p:nvSpPr>
          <p:spPr>
            <a:xfrm>
              <a:off x="3903198" y="2644996"/>
              <a:ext cx="55261" cy="55261"/>
            </a:xfrm>
            <a:custGeom>
              <a:rect b="b" l="l" r="r" t="t"/>
              <a:pathLst>
                <a:path extrusionOk="0" h="2108" w="2108">
                  <a:moveTo>
                    <a:pt x="0" y="0"/>
                  </a:moveTo>
                  <a:lnTo>
                    <a:pt x="1256" y="2108"/>
                  </a:lnTo>
                  <a:lnTo>
                    <a:pt x="2108" y="2108"/>
                  </a:lnTo>
                  <a:cubicBezTo>
                    <a:pt x="2108" y="953"/>
                    <a:pt x="1170" y="0"/>
                    <a:pt x="0" y="0"/>
                  </a:cubicBezTo>
                  <a:close/>
                </a:path>
              </a:pathLst>
            </a:custGeom>
            <a:solidFill>
              <a:srgbClr val="D5DE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1" name="Google Shape;3741;p82"/>
            <p:cNvSpPr/>
            <p:nvPr/>
          </p:nvSpPr>
          <p:spPr>
            <a:xfrm>
              <a:off x="3847937" y="2644996"/>
              <a:ext cx="88213" cy="55261"/>
            </a:xfrm>
            <a:custGeom>
              <a:rect b="b" l="l" r="r" t="t"/>
              <a:pathLst>
                <a:path extrusionOk="0" h="2108" w="3365">
                  <a:moveTo>
                    <a:pt x="2108" y="0"/>
                  </a:moveTo>
                  <a:cubicBezTo>
                    <a:pt x="954" y="0"/>
                    <a:pt x="1" y="953"/>
                    <a:pt x="1" y="2108"/>
                  </a:cubicBezTo>
                  <a:lnTo>
                    <a:pt x="3364" y="2108"/>
                  </a:lnTo>
                  <a:cubicBezTo>
                    <a:pt x="3364" y="953"/>
                    <a:pt x="2801" y="0"/>
                    <a:pt x="2108" y="0"/>
                  </a:cubicBezTo>
                  <a:close/>
                </a:path>
              </a:pathLst>
            </a:custGeom>
            <a:solidFill>
              <a:srgbClr val="748A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2" name="Google Shape;3742;p82"/>
            <p:cNvSpPr/>
            <p:nvPr/>
          </p:nvSpPr>
          <p:spPr>
            <a:xfrm>
              <a:off x="3903565" y="2561737"/>
              <a:ext cx="30698" cy="60950"/>
            </a:xfrm>
            <a:custGeom>
              <a:rect b="b" l="l" r="r" t="t"/>
              <a:pathLst>
                <a:path extrusionOk="0" h="2325" w="1171">
                  <a:moveTo>
                    <a:pt x="1" y="1"/>
                  </a:moveTo>
                  <a:lnTo>
                    <a:pt x="1" y="2325"/>
                  </a:lnTo>
                  <a:cubicBezTo>
                    <a:pt x="650" y="2325"/>
                    <a:pt x="1170" y="1805"/>
                    <a:pt x="1170" y="1170"/>
                  </a:cubicBezTo>
                  <a:cubicBezTo>
                    <a:pt x="1170" y="520"/>
                    <a:pt x="650" y="1"/>
                    <a:pt x="1" y="1"/>
                  </a:cubicBezTo>
                  <a:close/>
                </a:path>
              </a:pathLst>
            </a:custGeom>
            <a:solidFill>
              <a:srgbClr val="8598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3" name="Google Shape;3743;p82"/>
            <p:cNvSpPr/>
            <p:nvPr/>
          </p:nvSpPr>
          <p:spPr>
            <a:xfrm>
              <a:off x="3872553" y="2561737"/>
              <a:ext cx="46191" cy="60950"/>
            </a:xfrm>
            <a:custGeom>
              <a:rect b="b" l="l" r="r" t="t"/>
              <a:pathLst>
                <a:path extrusionOk="0" h="2325" w="1762">
                  <a:moveTo>
                    <a:pt x="1155" y="1"/>
                  </a:moveTo>
                  <a:cubicBezTo>
                    <a:pt x="520" y="1"/>
                    <a:pt x="0" y="520"/>
                    <a:pt x="0" y="1170"/>
                  </a:cubicBezTo>
                  <a:cubicBezTo>
                    <a:pt x="0" y="1805"/>
                    <a:pt x="520" y="2325"/>
                    <a:pt x="1155" y="2325"/>
                  </a:cubicBezTo>
                  <a:lnTo>
                    <a:pt x="1184" y="2325"/>
                  </a:lnTo>
                  <a:cubicBezTo>
                    <a:pt x="1501" y="2310"/>
                    <a:pt x="1761" y="1805"/>
                    <a:pt x="1761" y="1170"/>
                  </a:cubicBezTo>
                  <a:cubicBezTo>
                    <a:pt x="1761" y="535"/>
                    <a:pt x="1516" y="15"/>
                    <a:pt x="1184" y="1"/>
                  </a:cubicBezTo>
                  <a:close/>
                </a:path>
              </a:pathLst>
            </a:custGeom>
            <a:solidFill>
              <a:srgbClr val="9DAC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4" name="Google Shape;3744;p82"/>
            <p:cNvSpPr/>
            <p:nvPr/>
          </p:nvSpPr>
          <p:spPr>
            <a:xfrm>
              <a:off x="3797237" y="2575736"/>
              <a:ext cx="37120" cy="45064"/>
            </a:xfrm>
            <a:custGeom>
              <a:rect b="b" l="l" r="r" t="t"/>
              <a:pathLst>
                <a:path extrusionOk="0" h="1719" w="1416">
                  <a:moveTo>
                    <a:pt x="1141" y="1"/>
                  </a:moveTo>
                  <a:cubicBezTo>
                    <a:pt x="0" y="1"/>
                    <a:pt x="0" y="1719"/>
                    <a:pt x="1141" y="1719"/>
                  </a:cubicBezTo>
                  <a:cubicBezTo>
                    <a:pt x="1285" y="1719"/>
                    <a:pt x="1415" y="1329"/>
                    <a:pt x="1415" y="867"/>
                  </a:cubicBezTo>
                  <a:cubicBezTo>
                    <a:pt x="1415" y="391"/>
                    <a:pt x="1285" y="1"/>
                    <a:pt x="1141" y="1"/>
                  </a:cubicBezTo>
                  <a:close/>
                </a:path>
              </a:pathLst>
            </a:custGeom>
            <a:solidFill>
              <a:srgbClr val="E7EC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5" name="Google Shape;3745;p82"/>
            <p:cNvSpPr/>
            <p:nvPr/>
          </p:nvSpPr>
          <p:spPr>
            <a:xfrm>
              <a:off x="3948603" y="2575736"/>
              <a:ext cx="37487" cy="45064"/>
            </a:xfrm>
            <a:custGeom>
              <a:rect b="b" l="l" r="r" t="t"/>
              <a:pathLst>
                <a:path extrusionOk="0" h="1719" w="1430">
                  <a:moveTo>
                    <a:pt x="1141" y="1"/>
                  </a:moveTo>
                  <a:cubicBezTo>
                    <a:pt x="1" y="1"/>
                    <a:pt x="1" y="1719"/>
                    <a:pt x="1141" y="1719"/>
                  </a:cubicBezTo>
                  <a:cubicBezTo>
                    <a:pt x="1300" y="1719"/>
                    <a:pt x="1430" y="1329"/>
                    <a:pt x="1430" y="867"/>
                  </a:cubicBezTo>
                  <a:cubicBezTo>
                    <a:pt x="1430" y="391"/>
                    <a:pt x="1300" y="1"/>
                    <a:pt x="1141" y="1"/>
                  </a:cubicBezTo>
                  <a:close/>
                </a:path>
              </a:pathLst>
            </a:custGeom>
            <a:solidFill>
              <a:srgbClr val="E7EC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6" name="Google Shape;3746;p82"/>
            <p:cNvSpPr/>
            <p:nvPr/>
          </p:nvSpPr>
          <p:spPr>
            <a:xfrm>
              <a:off x="3725723" y="2455776"/>
              <a:ext cx="354977" cy="351202"/>
            </a:xfrm>
            <a:custGeom>
              <a:rect b="b" l="l" r="r" t="t"/>
              <a:pathLst>
                <a:path extrusionOk="0" h="13397" w="13541">
                  <a:moveTo>
                    <a:pt x="6987" y="1156"/>
                  </a:moveTo>
                  <a:cubicBezTo>
                    <a:pt x="9874" y="1271"/>
                    <a:pt x="12198" y="3595"/>
                    <a:pt x="12314" y="6482"/>
                  </a:cubicBezTo>
                  <a:lnTo>
                    <a:pt x="11794" y="6482"/>
                  </a:lnTo>
                  <a:cubicBezTo>
                    <a:pt x="11520" y="6482"/>
                    <a:pt x="11520" y="6915"/>
                    <a:pt x="11794" y="6915"/>
                  </a:cubicBezTo>
                  <a:lnTo>
                    <a:pt x="12314" y="6915"/>
                  </a:lnTo>
                  <a:cubicBezTo>
                    <a:pt x="12198" y="9802"/>
                    <a:pt x="9874" y="12112"/>
                    <a:pt x="6987" y="12227"/>
                  </a:cubicBezTo>
                  <a:lnTo>
                    <a:pt x="6987" y="11722"/>
                  </a:lnTo>
                  <a:cubicBezTo>
                    <a:pt x="6987" y="11578"/>
                    <a:pt x="6879" y="11506"/>
                    <a:pt x="6770" y="11506"/>
                  </a:cubicBezTo>
                  <a:cubicBezTo>
                    <a:pt x="6662" y="11506"/>
                    <a:pt x="6554" y="11578"/>
                    <a:pt x="6554" y="11722"/>
                  </a:cubicBezTo>
                  <a:lnTo>
                    <a:pt x="6554" y="12227"/>
                  </a:lnTo>
                  <a:cubicBezTo>
                    <a:pt x="3667" y="12112"/>
                    <a:pt x="1357" y="9788"/>
                    <a:pt x="1242" y="6901"/>
                  </a:cubicBezTo>
                  <a:lnTo>
                    <a:pt x="1747" y="6901"/>
                  </a:lnTo>
                  <a:cubicBezTo>
                    <a:pt x="2036" y="6901"/>
                    <a:pt x="2036" y="6482"/>
                    <a:pt x="1747" y="6482"/>
                  </a:cubicBezTo>
                  <a:lnTo>
                    <a:pt x="1242" y="6482"/>
                  </a:lnTo>
                  <a:cubicBezTo>
                    <a:pt x="1357" y="3581"/>
                    <a:pt x="3667" y="1271"/>
                    <a:pt x="6554" y="1156"/>
                  </a:cubicBezTo>
                  <a:lnTo>
                    <a:pt x="6554" y="1661"/>
                  </a:lnTo>
                  <a:cubicBezTo>
                    <a:pt x="6554" y="1805"/>
                    <a:pt x="6662" y="1877"/>
                    <a:pt x="6770" y="1877"/>
                  </a:cubicBezTo>
                  <a:cubicBezTo>
                    <a:pt x="6879" y="1877"/>
                    <a:pt x="6987" y="1805"/>
                    <a:pt x="6987" y="1661"/>
                  </a:cubicBezTo>
                  <a:lnTo>
                    <a:pt x="6987" y="1156"/>
                  </a:lnTo>
                  <a:close/>
                  <a:moveTo>
                    <a:pt x="6770" y="1"/>
                  </a:moveTo>
                  <a:cubicBezTo>
                    <a:pt x="6662" y="1"/>
                    <a:pt x="6554" y="73"/>
                    <a:pt x="6554" y="217"/>
                  </a:cubicBezTo>
                  <a:lnTo>
                    <a:pt x="6554" y="737"/>
                  </a:lnTo>
                  <a:cubicBezTo>
                    <a:pt x="3436" y="852"/>
                    <a:pt x="924" y="3350"/>
                    <a:pt x="809" y="6482"/>
                  </a:cubicBezTo>
                  <a:lnTo>
                    <a:pt x="289" y="6482"/>
                  </a:lnTo>
                  <a:cubicBezTo>
                    <a:pt x="0" y="6482"/>
                    <a:pt x="0" y="6915"/>
                    <a:pt x="289" y="6915"/>
                  </a:cubicBezTo>
                  <a:lnTo>
                    <a:pt x="809" y="6915"/>
                  </a:lnTo>
                  <a:cubicBezTo>
                    <a:pt x="924" y="10033"/>
                    <a:pt x="3436" y="12545"/>
                    <a:pt x="6554" y="12661"/>
                  </a:cubicBezTo>
                  <a:lnTo>
                    <a:pt x="6554" y="13180"/>
                  </a:lnTo>
                  <a:cubicBezTo>
                    <a:pt x="6554" y="13325"/>
                    <a:pt x="6662" y="13397"/>
                    <a:pt x="6770" y="13397"/>
                  </a:cubicBezTo>
                  <a:cubicBezTo>
                    <a:pt x="6879" y="13397"/>
                    <a:pt x="6987" y="13325"/>
                    <a:pt x="6987" y="13180"/>
                  </a:cubicBezTo>
                  <a:lnTo>
                    <a:pt x="6987" y="12661"/>
                  </a:lnTo>
                  <a:cubicBezTo>
                    <a:pt x="10119" y="12545"/>
                    <a:pt x="12617" y="10033"/>
                    <a:pt x="12732" y="6915"/>
                  </a:cubicBezTo>
                  <a:lnTo>
                    <a:pt x="13252" y="6915"/>
                  </a:lnTo>
                  <a:cubicBezTo>
                    <a:pt x="13541" y="6915"/>
                    <a:pt x="13541" y="6482"/>
                    <a:pt x="13252" y="6482"/>
                  </a:cubicBezTo>
                  <a:lnTo>
                    <a:pt x="12732" y="6482"/>
                  </a:lnTo>
                  <a:cubicBezTo>
                    <a:pt x="12617" y="3350"/>
                    <a:pt x="10119" y="852"/>
                    <a:pt x="6987" y="737"/>
                  </a:cubicBezTo>
                  <a:lnTo>
                    <a:pt x="6987" y="217"/>
                  </a:lnTo>
                  <a:cubicBezTo>
                    <a:pt x="6987" y="73"/>
                    <a:pt x="6879" y="1"/>
                    <a:pt x="6770" y="1"/>
                  </a:cubicBezTo>
                  <a:close/>
                </a:path>
              </a:pathLst>
            </a:custGeom>
            <a:solidFill>
              <a:srgbClr val="8598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47" name="Google Shape;3747;p82"/>
          <p:cNvGrpSpPr/>
          <p:nvPr/>
        </p:nvGrpSpPr>
        <p:grpSpPr>
          <a:xfrm>
            <a:off x="5226165" y="1977641"/>
            <a:ext cx="230482" cy="388847"/>
            <a:chOff x="5226165" y="1977641"/>
            <a:chExt cx="230482" cy="388847"/>
          </a:xfrm>
        </p:grpSpPr>
        <p:sp>
          <p:nvSpPr>
            <p:cNvPr id="3748" name="Google Shape;3748;p82"/>
            <p:cNvSpPr/>
            <p:nvPr/>
          </p:nvSpPr>
          <p:spPr>
            <a:xfrm>
              <a:off x="5256443" y="2329761"/>
              <a:ext cx="169952" cy="12138"/>
            </a:xfrm>
            <a:custGeom>
              <a:rect b="b" l="l" r="r" t="t"/>
              <a:pathLst>
                <a:path extrusionOk="0" h="463" w="6483">
                  <a:moveTo>
                    <a:pt x="1" y="1"/>
                  </a:moveTo>
                  <a:lnTo>
                    <a:pt x="1" y="463"/>
                  </a:lnTo>
                  <a:lnTo>
                    <a:pt x="6482" y="463"/>
                  </a:lnTo>
                  <a:lnTo>
                    <a:pt x="6482" y="1"/>
                  </a:lnTo>
                  <a:close/>
                </a:path>
              </a:pathLst>
            </a:custGeom>
            <a:solidFill>
              <a:srgbClr val="94A5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9" name="Google Shape;3749;p82"/>
            <p:cNvSpPr/>
            <p:nvPr/>
          </p:nvSpPr>
          <p:spPr>
            <a:xfrm>
              <a:off x="5335167" y="1977641"/>
              <a:ext cx="12138" cy="388480"/>
            </a:xfrm>
            <a:custGeom>
              <a:rect b="b" l="l" r="r" t="t"/>
              <a:pathLst>
                <a:path extrusionOk="0" h="14819" w="463">
                  <a:moveTo>
                    <a:pt x="231" y="1"/>
                  </a:moveTo>
                  <a:cubicBezTo>
                    <a:pt x="116" y="1"/>
                    <a:pt x="0" y="80"/>
                    <a:pt x="0" y="239"/>
                  </a:cubicBezTo>
                  <a:lnTo>
                    <a:pt x="0" y="14588"/>
                  </a:lnTo>
                  <a:cubicBezTo>
                    <a:pt x="0" y="14718"/>
                    <a:pt x="101" y="14819"/>
                    <a:pt x="231" y="14819"/>
                  </a:cubicBezTo>
                  <a:cubicBezTo>
                    <a:pt x="361" y="14819"/>
                    <a:pt x="462" y="14718"/>
                    <a:pt x="462" y="14588"/>
                  </a:cubicBezTo>
                  <a:lnTo>
                    <a:pt x="462" y="239"/>
                  </a:lnTo>
                  <a:cubicBezTo>
                    <a:pt x="462" y="80"/>
                    <a:pt x="347" y="1"/>
                    <a:pt x="231" y="1"/>
                  </a:cubicBezTo>
                  <a:close/>
                </a:path>
              </a:pathLst>
            </a:custGeom>
            <a:solidFill>
              <a:srgbClr val="AABB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0" name="Google Shape;3750;p82"/>
            <p:cNvSpPr/>
            <p:nvPr/>
          </p:nvSpPr>
          <p:spPr>
            <a:xfrm>
              <a:off x="5243571" y="2226421"/>
              <a:ext cx="37986" cy="139700"/>
            </a:xfrm>
            <a:custGeom>
              <a:rect b="b" l="l" r="r" t="t"/>
              <a:pathLst>
                <a:path extrusionOk="0" h="5329" w="1449">
                  <a:moveTo>
                    <a:pt x="1179" y="1"/>
                  </a:moveTo>
                  <a:cubicBezTo>
                    <a:pt x="1078" y="1"/>
                    <a:pt x="978" y="59"/>
                    <a:pt x="954" y="190"/>
                  </a:cubicBezTo>
                  <a:lnTo>
                    <a:pt x="30" y="5069"/>
                  </a:lnTo>
                  <a:cubicBezTo>
                    <a:pt x="1" y="5184"/>
                    <a:pt x="87" y="5300"/>
                    <a:pt x="217" y="5329"/>
                  </a:cubicBezTo>
                  <a:lnTo>
                    <a:pt x="261" y="5329"/>
                  </a:lnTo>
                  <a:cubicBezTo>
                    <a:pt x="362" y="5329"/>
                    <a:pt x="463" y="5256"/>
                    <a:pt x="492" y="5141"/>
                  </a:cubicBezTo>
                  <a:lnTo>
                    <a:pt x="1416" y="276"/>
                  </a:lnTo>
                  <a:cubicBezTo>
                    <a:pt x="1448" y="103"/>
                    <a:pt x="1312" y="1"/>
                    <a:pt x="1179" y="1"/>
                  </a:cubicBezTo>
                  <a:close/>
                </a:path>
              </a:pathLst>
            </a:custGeom>
            <a:solidFill>
              <a:srgbClr val="AABB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1" name="Google Shape;3751;p82"/>
            <p:cNvSpPr/>
            <p:nvPr/>
          </p:nvSpPr>
          <p:spPr>
            <a:xfrm>
              <a:off x="5401281" y="2226421"/>
              <a:ext cx="37592" cy="140067"/>
            </a:xfrm>
            <a:custGeom>
              <a:rect b="b" l="l" r="r" t="t"/>
              <a:pathLst>
                <a:path extrusionOk="0" h="5343" w="1434">
                  <a:moveTo>
                    <a:pt x="270" y="1"/>
                  </a:moveTo>
                  <a:cubicBezTo>
                    <a:pt x="136" y="1"/>
                    <a:pt x="0" y="103"/>
                    <a:pt x="33" y="276"/>
                  </a:cubicBezTo>
                  <a:lnTo>
                    <a:pt x="957" y="5155"/>
                  </a:lnTo>
                  <a:cubicBezTo>
                    <a:pt x="986" y="5256"/>
                    <a:pt x="1073" y="5329"/>
                    <a:pt x="1188" y="5329"/>
                  </a:cubicBezTo>
                  <a:lnTo>
                    <a:pt x="1231" y="5343"/>
                  </a:lnTo>
                  <a:cubicBezTo>
                    <a:pt x="1361" y="5314"/>
                    <a:pt x="1434" y="5184"/>
                    <a:pt x="1419" y="5069"/>
                  </a:cubicBezTo>
                  <a:lnTo>
                    <a:pt x="495" y="190"/>
                  </a:lnTo>
                  <a:cubicBezTo>
                    <a:pt x="470" y="59"/>
                    <a:pt x="371" y="1"/>
                    <a:pt x="270" y="1"/>
                  </a:cubicBezTo>
                  <a:close/>
                </a:path>
              </a:pathLst>
            </a:custGeom>
            <a:solidFill>
              <a:srgbClr val="AABB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2" name="Google Shape;3752;p82"/>
            <p:cNvSpPr/>
            <p:nvPr/>
          </p:nvSpPr>
          <p:spPr>
            <a:xfrm>
              <a:off x="5335167" y="2226448"/>
              <a:ext cx="12138" cy="24249"/>
            </a:xfrm>
            <a:custGeom>
              <a:rect b="b" l="l" r="r" t="t"/>
              <a:pathLst>
                <a:path extrusionOk="0" h="925" w="463">
                  <a:moveTo>
                    <a:pt x="0" y="1"/>
                  </a:moveTo>
                  <a:lnTo>
                    <a:pt x="0" y="925"/>
                  </a:lnTo>
                  <a:lnTo>
                    <a:pt x="462" y="925"/>
                  </a:lnTo>
                  <a:lnTo>
                    <a:pt x="462" y="1"/>
                  </a:lnTo>
                  <a:close/>
                </a:path>
              </a:pathLst>
            </a:custGeom>
            <a:solidFill>
              <a:srgbClr val="94A5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3" name="Google Shape;3753;p82"/>
            <p:cNvSpPr/>
            <p:nvPr/>
          </p:nvSpPr>
          <p:spPr>
            <a:xfrm>
              <a:off x="5264779" y="2226421"/>
              <a:ext cx="16280" cy="24275"/>
            </a:xfrm>
            <a:custGeom>
              <a:rect b="b" l="l" r="r" t="t"/>
              <a:pathLst>
                <a:path extrusionOk="0" h="926" w="621">
                  <a:moveTo>
                    <a:pt x="386" y="0"/>
                  </a:moveTo>
                  <a:cubicBezTo>
                    <a:pt x="270" y="0"/>
                    <a:pt x="171" y="71"/>
                    <a:pt x="145" y="190"/>
                  </a:cubicBezTo>
                  <a:lnTo>
                    <a:pt x="0" y="926"/>
                  </a:lnTo>
                  <a:lnTo>
                    <a:pt x="477" y="926"/>
                  </a:lnTo>
                  <a:lnTo>
                    <a:pt x="607" y="276"/>
                  </a:lnTo>
                  <a:cubicBezTo>
                    <a:pt x="621" y="146"/>
                    <a:pt x="534" y="31"/>
                    <a:pt x="419" y="2"/>
                  </a:cubicBezTo>
                  <a:cubicBezTo>
                    <a:pt x="408" y="1"/>
                    <a:pt x="397" y="0"/>
                    <a:pt x="386" y="0"/>
                  </a:cubicBezTo>
                  <a:close/>
                </a:path>
              </a:pathLst>
            </a:custGeom>
            <a:solidFill>
              <a:srgbClr val="94A5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4" name="Google Shape;3754;p82"/>
            <p:cNvSpPr/>
            <p:nvPr/>
          </p:nvSpPr>
          <p:spPr>
            <a:xfrm>
              <a:off x="5401281" y="2226421"/>
              <a:ext cx="16411" cy="24275"/>
            </a:xfrm>
            <a:custGeom>
              <a:rect b="b" l="l" r="r" t="t"/>
              <a:pathLst>
                <a:path extrusionOk="0" h="926" w="626">
                  <a:moveTo>
                    <a:pt x="270" y="1"/>
                  </a:moveTo>
                  <a:cubicBezTo>
                    <a:pt x="136" y="1"/>
                    <a:pt x="0" y="103"/>
                    <a:pt x="33" y="276"/>
                  </a:cubicBezTo>
                  <a:lnTo>
                    <a:pt x="163" y="926"/>
                  </a:lnTo>
                  <a:lnTo>
                    <a:pt x="625" y="926"/>
                  </a:lnTo>
                  <a:lnTo>
                    <a:pt x="495" y="190"/>
                  </a:lnTo>
                  <a:cubicBezTo>
                    <a:pt x="470" y="59"/>
                    <a:pt x="371" y="1"/>
                    <a:pt x="270" y="1"/>
                  </a:cubicBezTo>
                  <a:close/>
                </a:path>
              </a:pathLst>
            </a:custGeom>
            <a:solidFill>
              <a:srgbClr val="94A5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5" name="Google Shape;3755;p82"/>
            <p:cNvSpPr/>
            <p:nvPr/>
          </p:nvSpPr>
          <p:spPr>
            <a:xfrm>
              <a:off x="5238276" y="2020214"/>
              <a:ext cx="206286" cy="218371"/>
            </a:xfrm>
            <a:custGeom>
              <a:rect b="b" l="l" r="r" t="t"/>
              <a:pathLst>
                <a:path extrusionOk="0" h="8330" w="7869">
                  <a:moveTo>
                    <a:pt x="1" y="1"/>
                  </a:moveTo>
                  <a:lnTo>
                    <a:pt x="1" y="8099"/>
                  </a:lnTo>
                  <a:cubicBezTo>
                    <a:pt x="1" y="8229"/>
                    <a:pt x="102" y="8330"/>
                    <a:pt x="232" y="8330"/>
                  </a:cubicBezTo>
                  <a:lnTo>
                    <a:pt x="7637" y="8330"/>
                  </a:lnTo>
                  <a:cubicBezTo>
                    <a:pt x="7767" y="8330"/>
                    <a:pt x="7868" y="8229"/>
                    <a:pt x="7868" y="8099"/>
                  </a:cubicBezTo>
                  <a:lnTo>
                    <a:pt x="7868" y="1"/>
                  </a:lnTo>
                  <a:close/>
                </a:path>
              </a:pathLst>
            </a:custGeom>
            <a:solidFill>
              <a:srgbClr val="EFF1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6" name="Google Shape;3756;p82"/>
            <p:cNvSpPr/>
            <p:nvPr/>
          </p:nvSpPr>
          <p:spPr>
            <a:xfrm>
              <a:off x="5237909" y="2020214"/>
              <a:ext cx="206653" cy="18193"/>
            </a:xfrm>
            <a:custGeom>
              <a:rect b="b" l="l" r="r" t="t"/>
              <a:pathLst>
                <a:path extrusionOk="0" h="694" w="7883">
                  <a:moveTo>
                    <a:pt x="0" y="1"/>
                  </a:moveTo>
                  <a:lnTo>
                    <a:pt x="0" y="694"/>
                  </a:lnTo>
                  <a:lnTo>
                    <a:pt x="7882" y="694"/>
                  </a:lnTo>
                  <a:lnTo>
                    <a:pt x="7882" y="1"/>
                  </a:lnTo>
                  <a:close/>
                </a:path>
              </a:pathLst>
            </a:custGeom>
            <a:solidFill>
              <a:srgbClr val="E9ED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7" name="Google Shape;3757;p82"/>
            <p:cNvSpPr/>
            <p:nvPr/>
          </p:nvSpPr>
          <p:spPr>
            <a:xfrm>
              <a:off x="5226165" y="2002047"/>
              <a:ext cx="230482" cy="24249"/>
            </a:xfrm>
            <a:custGeom>
              <a:rect b="b" l="l" r="r" t="t"/>
              <a:pathLst>
                <a:path extrusionOk="0" h="925" w="8792">
                  <a:moveTo>
                    <a:pt x="232" y="1"/>
                  </a:moveTo>
                  <a:cubicBezTo>
                    <a:pt x="102" y="1"/>
                    <a:pt x="1" y="102"/>
                    <a:pt x="1" y="232"/>
                  </a:cubicBezTo>
                  <a:lnTo>
                    <a:pt x="1" y="694"/>
                  </a:lnTo>
                  <a:cubicBezTo>
                    <a:pt x="1" y="824"/>
                    <a:pt x="102" y="925"/>
                    <a:pt x="232" y="925"/>
                  </a:cubicBezTo>
                  <a:lnTo>
                    <a:pt x="8561" y="925"/>
                  </a:lnTo>
                  <a:cubicBezTo>
                    <a:pt x="8691" y="925"/>
                    <a:pt x="8792" y="824"/>
                    <a:pt x="8792" y="694"/>
                  </a:cubicBezTo>
                  <a:lnTo>
                    <a:pt x="8792" y="232"/>
                  </a:lnTo>
                  <a:cubicBezTo>
                    <a:pt x="8792" y="102"/>
                    <a:pt x="8691" y="1"/>
                    <a:pt x="8561" y="1"/>
                  </a:cubicBezTo>
                  <a:close/>
                </a:path>
              </a:pathLst>
            </a:custGeom>
            <a:solidFill>
              <a:srgbClr val="BCC9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8" name="Google Shape;3758;p82"/>
            <p:cNvSpPr/>
            <p:nvPr/>
          </p:nvSpPr>
          <p:spPr>
            <a:xfrm>
              <a:off x="5257754" y="2073195"/>
              <a:ext cx="164080" cy="118597"/>
            </a:xfrm>
            <a:custGeom>
              <a:rect b="b" l="l" r="r" t="t"/>
              <a:pathLst>
                <a:path extrusionOk="0" h="4524" w="6259">
                  <a:moveTo>
                    <a:pt x="4801" y="1"/>
                  </a:moveTo>
                  <a:cubicBezTo>
                    <a:pt x="4426" y="1"/>
                    <a:pt x="4426" y="578"/>
                    <a:pt x="4801" y="578"/>
                  </a:cubicBezTo>
                  <a:lnTo>
                    <a:pt x="5263" y="578"/>
                  </a:lnTo>
                  <a:lnTo>
                    <a:pt x="3300" y="2541"/>
                  </a:lnTo>
                  <a:lnTo>
                    <a:pt x="2852" y="2108"/>
                  </a:lnTo>
                  <a:cubicBezTo>
                    <a:pt x="2751" y="2007"/>
                    <a:pt x="2618" y="1957"/>
                    <a:pt x="2484" y="1957"/>
                  </a:cubicBezTo>
                  <a:cubicBezTo>
                    <a:pt x="2351" y="1957"/>
                    <a:pt x="2217" y="2007"/>
                    <a:pt x="2116" y="2108"/>
                  </a:cubicBezTo>
                  <a:lnTo>
                    <a:pt x="210" y="4028"/>
                  </a:lnTo>
                  <a:cubicBezTo>
                    <a:pt x="1" y="4238"/>
                    <a:pt x="188" y="4524"/>
                    <a:pt x="410" y="4524"/>
                  </a:cubicBezTo>
                  <a:cubicBezTo>
                    <a:pt x="479" y="4524"/>
                    <a:pt x="550" y="4497"/>
                    <a:pt x="615" y="4432"/>
                  </a:cubicBezTo>
                  <a:lnTo>
                    <a:pt x="2491" y="2556"/>
                  </a:lnTo>
                  <a:lnTo>
                    <a:pt x="2939" y="3003"/>
                  </a:lnTo>
                  <a:cubicBezTo>
                    <a:pt x="3040" y="3104"/>
                    <a:pt x="3173" y="3155"/>
                    <a:pt x="3307" y="3155"/>
                  </a:cubicBezTo>
                  <a:cubicBezTo>
                    <a:pt x="3440" y="3155"/>
                    <a:pt x="3574" y="3104"/>
                    <a:pt x="3675" y="3003"/>
                  </a:cubicBezTo>
                  <a:lnTo>
                    <a:pt x="5682" y="997"/>
                  </a:lnTo>
                  <a:lnTo>
                    <a:pt x="5682" y="1444"/>
                  </a:lnTo>
                  <a:cubicBezTo>
                    <a:pt x="5682" y="1639"/>
                    <a:pt x="5826" y="1736"/>
                    <a:pt x="5970" y="1736"/>
                  </a:cubicBezTo>
                  <a:cubicBezTo>
                    <a:pt x="6115" y="1736"/>
                    <a:pt x="6259" y="1639"/>
                    <a:pt x="6259" y="1444"/>
                  </a:cubicBezTo>
                  <a:lnTo>
                    <a:pt x="6259" y="289"/>
                  </a:lnTo>
                  <a:cubicBezTo>
                    <a:pt x="6259" y="131"/>
                    <a:pt x="6129" y="1"/>
                    <a:pt x="5970" y="1"/>
                  </a:cubicBezTo>
                  <a:close/>
                </a:path>
              </a:pathLst>
            </a:custGeom>
            <a:solidFill>
              <a:srgbClr val="94A5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9" name="Google Shape;3759;p82"/>
            <p:cNvSpPr/>
            <p:nvPr/>
          </p:nvSpPr>
          <p:spPr>
            <a:xfrm>
              <a:off x="5226165" y="2014159"/>
              <a:ext cx="230482" cy="12138"/>
            </a:xfrm>
            <a:custGeom>
              <a:rect b="b" l="l" r="r" t="t"/>
              <a:pathLst>
                <a:path extrusionOk="0" h="463" w="8792">
                  <a:moveTo>
                    <a:pt x="232" y="1"/>
                  </a:moveTo>
                  <a:cubicBezTo>
                    <a:pt x="102" y="1"/>
                    <a:pt x="1" y="102"/>
                    <a:pt x="1" y="232"/>
                  </a:cubicBezTo>
                  <a:cubicBezTo>
                    <a:pt x="1" y="362"/>
                    <a:pt x="102" y="463"/>
                    <a:pt x="232" y="463"/>
                  </a:cubicBezTo>
                  <a:lnTo>
                    <a:pt x="8561" y="463"/>
                  </a:lnTo>
                  <a:cubicBezTo>
                    <a:pt x="8691" y="463"/>
                    <a:pt x="8792" y="362"/>
                    <a:pt x="8792" y="232"/>
                  </a:cubicBezTo>
                  <a:cubicBezTo>
                    <a:pt x="8792" y="102"/>
                    <a:pt x="8691" y="1"/>
                    <a:pt x="8561" y="1"/>
                  </a:cubicBezTo>
                  <a:close/>
                </a:path>
              </a:pathLst>
            </a:custGeom>
            <a:solidFill>
              <a:srgbClr val="AABB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60" name="Google Shape;3760;p82"/>
          <p:cNvGrpSpPr/>
          <p:nvPr/>
        </p:nvGrpSpPr>
        <p:grpSpPr>
          <a:xfrm>
            <a:off x="5632602" y="2025510"/>
            <a:ext cx="370130" cy="287264"/>
            <a:chOff x="5632602" y="2025510"/>
            <a:chExt cx="370130" cy="287264"/>
          </a:xfrm>
        </p:grpSpPr>
        <p:sp>
          <p:nvSpPr>
            <p:cNvPr id="3761" name="Google Shape;3761;p82"/>
            <p:cNvSpPr/>
            <p:nvPr/>
          </p:nvSpPr>
          <p:spPr>
            <a:xfrm>
              <a:off x="5695046" y="2050493"/>
              <a:ext cx="296701" cy="191501"/>
            </a:xfrm>
            <a:custGeom>
              <a:rect b="b" l="l" r="r" t="t"/>
              <a:pathLst>
                <a:path extrusionOk="0" h="7305" w="11318">
                  <a:moveTo>
                    <a:pt x="0" y="0"/>
                  </a:moveTo>
                  <a:lnTo>
                    <a:pt x="0" y="4649"/>
                  </a:lnTo>
                  <a:lnTo>
                    <a:pt x="780" y="4649"/>
                  </a:lnTo>
                  <a:lnTo>
                    <a:pt x="780" y="5168"/>
                  </a:lnTo>
                  <a:lnTo>
                    <a:pt x="996" y="5240"/>
                  </a:lnTo>
                  <a:cubicBezTo>
                    <a:pt x="1126" y="5284"/>
                    <a:pt x="1242" y="5327"/>
                    <a:pt x="1357" y="5399"/>
                  </a:cubicBezTo>
                  <a:lnTo>
                    <a:pt x="1559" y="5500"/>
                  </a:lnTo>
                  <a:lnTo>
                    <a:pt x="1920" y="5139"/>
                  </a:lnTo>
                  <a:lnTo>
                    <a:pt x="2498" y="5717"/>
                  </a:lnTo>
                  <a:lnTo>
                    <a:pt x="2137" y="6078"/>
                  </a:lnTo>
                  <a:lnTo>
                    <a:pt x="2238" y="6280"/>
                  </a:lnTo>
                  <a:cubicBezTo>
                    <a:pt x="2310" y="6395"/>
                    <a:pt x="2353" y="6511"/>
                    <a:pt x="2397" y="6641"/>
                  </a:cubicBezTo>
                  <a:lnTo>
                    <a:pt x="2454" y="6857"/>
                  </a:lnTo>
                  <a:lnTo>
                    <a:pt x="2974" y="6857"/>
                  </a:lnTo>
                  <a:lnTo>
                    <a:pt x="2974" y="7305"/>
                  </a:lnTo>
                  <a:lnTo>
                    <a:pt x="11318" y="7305"/>
                  </a:lnTo>
                  <a:lnTo>
                    <a:pt x="11318" y="0"/>
                  </a:lnTo>
                  <a:close/>
                </a:path>
              </a:pathLst>
            </a:custGeom>
            <a:solidFill>
              <a:srgbClr val="F2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2" name="Google Shape;3762;p82"/>
            <p:cNvSpPr/>
            <p:nvPr/>
          </p:nvSpPr>
          <p:spPr>
            <a:xfrm>
              <a:off x="5735522" y="2241967"/>
              <a:ext cx="50359" cy="23882"/>
            </a:xfrm>
            <a:custGeom>
              <a:rect b="b" l="l" r="r" t="t"/>
              <a:pathLst>
                <a:path extrusionOk="0" h="911" w="1921">
                  <a:moveTo>
                    <a:pt x="1098" y="1"/>
                  </a:moveTo>
                  <a:lnTo>
                    <a:pt x="1098" y="30"/>
                  </a:lnTo>
                  <a:lnTo>
                    <a:pt x="434" y="30"/>
                  </a:lnTo>
                  <a:lnTo>
                    <a:pt x="434" y="44"/>
                  </a:lnTo>
                  <a:cubicBezTo>
                    <a:pt x="405" y="376"/>
                    <a:pt x="261" y="679"/>
                    <a:pt x="1" y="910"/>
                  </a:cubicBezTo>
                  <a:lnTo>
                    <a:pt x="1228" y="910"/>
                  </a:lnTo>
                  <a:cubicBezTo>
                    <a:pt x="1271" y="780"/>
                    <a:pt x="1329" y="650"/>
                    <a:pt x="1358" y="520"/>
                  </a:cubicBezTo>
                  <a:lnTo>
                    <a:pt x="1921" y="520"/>
                  </a:lnTo>
                  <a:lnTo>
                    <a:pt x="1921" y="1"/>
                  </a:lnTo>
                  <a:close/>
                </a:path>
              </a:pathLst>
            </a:custGeom>
            <a:solidFill>
              <a:srgbClr val="B8C6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3" name="Google Shape;3763;p82"/>
            <p:cNvSpPr/>
            <p:nvPr/>
          </p:nvSpPr>
          <p:spPr>
            <a:xfrm>
              <a:off x="5746899" y="2179156"/>
              <a:ext cx="38982" cy="62470"/>
            </a:xfrm>
            <a:custGeom>
              <a:rect b="b" l="l" r="r" t="t"/>
              <a:pathLst>
                <a:path extrusionOk="0" h="2383" w="1487">
                  <a:moveTo>
                    <a:pt x="274" y="0"/>
                  </a:moveTo>
                  <a:lnTo>
                    <a:pt x="0" y="275"/>
                  </a:lnTo>
                  <a:lnTo>
                    <a:pt x="534" y="809"/>
                  </a:lnTo>
                  <a:lnTo>
                    <a:pt x="173" y="1170"/>
                  </a:lnTo>
                  <a:lnTo>
                    <a:pt x="274" y="1357"/>
                  </a:lnTo>
                  <a:cubicBezTo>
                    <a:pt x="332" y="1473"/>
                    <a:pt x="390" y="1603"/>
                    <a:pt x="419" y="1718"/>
                  </a:cubicBezTo>
                  <a:lnTo>
                    <a:pt x="491" y="1935"/>
                  </a:lnTo>
                  <a:lnTo>
                    <a:pt x="1010" y="1935"/>
                  </a:lnTo>
                  <a:lnTo>
                    <a:pt x="1010" y="2382"/>
                  </a:lnTo>
                  <a:lnTo>
                    <a:pt x="1487" y="2382"/>
                  </a:lnTo>
                  <a:lnTo>
                    <a:pt x="1487" y="1790"/>
                  </a:lnTo>
                  <a:lnTo>
                    <a:pt x="924" y="1790"/>
                  </a:lnTo>
                  <a:cubicBezTo>
                    <a:pt x="881" y="1574"/>
                    <a:pt x="794" y="1386"/>
                    <a:pt x="678" y="1199"/>
                  </a:cubicBezTo>
                  <a:lnTo>
                    <a:pt x="1083" y="809"/>
                  </a:lnTo>
                  <a:lnTo>
                    <a:pt x="274" y="0"/>
                  </a:lnTo>
                  <a:close/>
                </a:path>
              </a:pathLst>
            </a:custGeom>
            <a:solidFill>
              <a:srgbClr val="B3C2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4" name="Google Shape;3764;p82"/>
            <p:cNvSpPr/>
            <p:nvPr/>
          </p:nvSpPr>
          <p:spPr>
            <a:xfrm>
              <a:off x="5698821" y="2168565"/>
              <a:ext cx="42783" cy="26136"/>
            </a:xfrm>
            <a:custGeom>
              <a:rect b="b" l="l" r="r" t="t"/>
              <a:pathLst>
                <a:path extrusionOk="0" h="997" w="1632">
                  <a:moveTo>
                    <a:pt x="1" y="0"/>
                  </a:moveTo>
                  <a:lnTo>
                    <a:pt x="1" y="159"/>
                  </a:lnTo>
                  <a:lnTo>
                    <a:pt x="636" y="159"/>
                  </a:lnTo>
                  <a:lnTo>
                    <a:pt x="636" y="679"/>
                  </a:lnTo>
                  <a:lnTo>
                    <a:pt x="852" y="736"/>
                  </a:lnTo>
                  <a:cubicBezTo>
                    <a:pt x="982" y="780"/>
                    <a:pt x="1098" y="823"/>
                    <a:pt x="1213" y="895"/>
                  </a:cubicBezTo>
                  <a:lnTo>
                    <a:pt x="1415" y="996"/>
                  </a:lnTo>
                  <a:lnTo>
                    <a:pt x="1632" y="765"/>
                  </a:lnTo>
                  <a:cubicBezTo>
                    <a:pt x="1473" y="679"/>
                    <a:pt x="1300" y="607"/>
                    <a:pt x="1127" y="563"/>
                  </a:cubicBezTo>
                  <a:lnTo>
                    <a:pt x="1127" y="0"/>
                  </a:lnTo>
                  <a:close/>
                </a:path>
              </a:pathLst>
            </a:custGeom>
            <a:solidFill>
              <a:srgbClr val="B3C2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5" name="Google Shape;3765;p82"/>
            <p:cNvSpPr/>
            <p:nvPr/>
          </p:nvSpPr>
          <p:spPr>
            <a:xfrm>
              <a:off x="5695046" y="2050493"/>
              <a:ext cx="9857" cy="118099"/>
            </a:xfrm>
            <a:custGeom>
              <a:rect b="b" l="l" r="r" t="t"/>
              <a:pathLst>
                <a:path extrusionOk="0" h="4505" w="376">
                  <a:moveTo>
                    <a:pt x="0" y="0"/>
                  </a:moveTo>
                  <a:lnTo>
                    <a:pt x="0" y="4504"/>
                  </a:lnTo>
                  <a:lnTo>
                    <a:pt x="376" y="4504"/>
                  </a:lnTo>
                  <a:lnTo>
                    <a:pt x="376" y="0"/>
                  </a:lnTo>
                  <a:close/>
                </a:path>
              </a:pathLst>
            </a:custGeom>
            <a:solidFill>
              <a:srgbClr val="B3C2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6" name="Google Shape;3766;p82"/>
            <p:cNvSpPr/>
            <p:nvPr/>
          </p:nvSpPr>
          <p:spPr>
            <a:xfrm>
              <a:off x="5695046" y="2049732"/>
              <a:ext cx="296701" cy="9857"/>
            </a:xfrm>
            <a:custGeom>
              <a:rect b="b" l="l" r="r" t="t"/>
              <a:pathLst>
                <a:path extrusionOk="0" h="376" w="11318">
                  <a:moveTo>
                    <a:pt x="0" y="1"/>
                  </a:moveTo>
                  <a:lnTo>
                    <a:pt x="0" y="376"/>
                  </a:lnTo>
                  <a:lnTo>
                    <a:pt x="11318" y="376"/>
                  </a:lnTo>
                  <a:lnTo>
                    <a:pt x="11318" y="1"/>
                  </a:lnTo>
                  <a:close/>
                </a:path>
              </a:pathLst>
            </a:custGeom>
            <a:solidFill>
              <a:srgbClr val="B3C2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7" name="Google Shape;3767;p82"/>
            <p:cNvSpPr/>
            <p:nvPr/>
          </p:nvSpPr>
          <p:spPr>
            <a:xfrm>
              <a:off x="5725324" y="2240473"/>
              <a:ext cx="277014" cy="26503"/>
            </a:xfrm>
            <a:custGeom>
              <a:rect b="b" l="l" r="r" t="t"/>
              <a:pathLst>
                <a:path extrusionOk="0" h="1011" w="10567">
                  <a:moveTo>
                    <a:pt x="1487" y="0"/>
                  </a:moveTo>
                  <a:cubicBezTo>
                    <a:pt x="1458" y="0"/>
                    <a:pt x="1444" y="14"/>
                    <a:pt x="1429" y="43"/>
                  </a:cubicBezTo>
                  <a:lnTo>
                    <a:pt x="477" y="43"/>
                  </a:lnTo>
                  <a:cubicBezTo>
                    <a:pt x="462" y="43"/>
                    <a:pt x="433" y="58"/>
                    <a:pt x="433" y="87"/>
                  </a:cubicBezTo>
                  <a:lnTo>
                    <a:pt x="433" y="159"/>
                  </a:lnTo>
                  <a:lnTo>
                    <a:pt x="433" y="188"/>
                  </a:lnTo>
                  <a:lnTo>
                    <a:pt x="433" y="202"/>
                  </a:lnTo>
                  <a:lnTo>
                    <a:pt x="433" y="217"/>
                  </a:lnTo>
                  <a:cubicBezTo>
                    <a:pt x="404" y="505"/>
                    <a:pt x="260" y="765"/>
                    <a:pt x="29" y="924"/>
                  </a:cubicBezTo>
                  <a:cubicBezTo>
                    <a:pt x="0" y="953"/>
                    <a:pt x="15" y="1010"/>
                    <a:pt x="58" y="1010"/>
                  </a:cubicBezTo>
                  <a:lnTo>
                    <a:pt x="10524" y="1010"/>
                  </a:lnTo>
                  <a:cubicBezTo>
                    <a:pt x="10553" y="1010"/>
                    <a:pt x="10567" y="996"/>
                    <a:pt x="10567" y="967"/>
                  </a:cubicBezTo>
                  <a:lnTo>
                    <a:pt x="10567" y="58"/>
                  </a:lnTo>
                  <a:cubicBezTo>
                    <a:pt x="10567" y="29"/>
                    <a:pt x="10553" y="14"/>
                    <a:pt x="10538" y="0"/>
                  </a:cubicBezTo>
                  <a:close/>
                </a:path>
              </a:pathLst>
            </a:custGeom>
            <a:solidFill>
              <a:srgbClr val="62778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8" name="Google Shape;3768;p82"/>
            <p:cNvSpPr/>
            <p:nvPr/>
          </p:nvSpPr>
          <p:spPr>
            <a:xfrm>
              <a:off x="5684062" y="2025510"/>
              <a:ext cx="318670" cy="26136"/>
            </a:xfrm>
            <a:custGeom>
              <a:rect b="b" l="l" r="r" t="t"/>
              <a:pathLst>
                <a:path extrusionOk="0" h="997" w="12156">
                  <a:moveTo>
                    <a:pt x="44" y="1"/>
                  </a:moveTo>
                  <a:cubicBezTo>
                    <a:pt x="15" y="1"/>
                    <a:pt x="1" y="15"/>
                    <a:pt x="1" y="44"/>
                  </a:cubicBezTo>
                  <a:lnTo>
                    <a:pt x="1" y="953"/>
                  </a:lnTo>
                  <a:cubicBezTo>
                    <a:pt x="1" y="982"/>
                    <a:pt x="15" y="997"/>
                    <a:pt x="44" y="997"/>
                  </a:cubicBezTo>
                  <a:lnTo>
                    <a:pt x="12112" y="997"/>
                  </a:lnTo>
                  <a:cubicBezTo>
                    <a:pt x="12127" y="997"/>
                    <a:pt x="12155" y="982"/>
                    <a:pt x="12155" y="953"/>
                  </a:cubicBezTo>
                  <a:lnTo>
                    <a:pt x="12155" y="44"/>
                  </a:lnTo>
                  <a:cubicBezTo>
                    <a:pt x="12155" y="15"/>
                    <a:pt x="12127" y="1"/>
                    <a:pt x="12112" y="1"/>
                  </a:cubicBezTo>
                  <a:close/>
                </a:path>
              </a:pathLst>
            </a:custGeom>
            <a:solidFill>
              <a:srgbClr val="62778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9" name="Google Shape;3769;p82"/>
            <p:cNvSpPr/>
            <p:nvPr/>
          </p:nvSpPr>
          <p:spPr>
            <a:xfrm>
              <a:off x="5804022" y="2150005"/>
              <a:ext cx="25009" cy="58328"/>
            </a:xfrm>
            <a:custGeom>
              <a:rect b="b" l="l" r="r" t="t"/>
              <a:pathLst>
                <a:path extrusionOk="0" h="2225" w="954">
                  <a:moveTo>
                    <a:pt x="1" y="1"/>
                  </a:moveTo>
                  <a:lnTo>
                    <a:pt x="1" y="2224"/>
                  </a:lnTo>
                  <a:lnTo>
                    <a:pt x="953" y="2224"/>
                  </a:lnTo>
                  <a:lnTo>
                    <a:pt x="953" y="1"/>
                  </a:lnTo>
                  <a:close/>
                </a:path>
              </a:pathLst>
            </a:custGeom>
            <a:solidFill>
              <a:srgbClr val="D5DE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0" name="Google Shape;3770;p82"/>
            <p:cNvSpPr/>
            <p:nvPr/>
          </p:nvSpPr>
          <p:spPr>
            <a:xfrm>
              <a:off x="5846779" y="2125048"/>
              <a:ext cx="25009" cy="83285"/>
            </a:xfrm>
            <a:custGeom>
              <a:rect b="b" l="l" r="r" t="t"/>
              <a:pathLst>
                <a:path extrusionOk="0" h="3177" w="954">
                  <a:moveTo>
                    <a:pt x="1" y="0"/>
                  </a:moveTo>
                  <a:lnTo>
                    <a:pt x="1" y="3176"/>
                  </a:lnTo>
                  <a:lnTo>
                    <a:pt x="954" y="3176"/>
                  </a:lnTo>
                  <a:lnTo>
                    <a:pt x="954" y="0"/>
                  </a:lnTo>
                  <a:close/>
                </a:path>
              </a:pathLst>
            </a:custGeom>
            <a:solidFill>
              <a:srgbClr val="D5DE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1" name="Google Shape;3771;p82"/>
            <p:cNvSpPr/>
            <p:nvPr/>
          </p:nvSpPr>
          <p:spPr>
            <a:xfrm>
              <a:off x="5888408" y="2140174"/>
              <a:ext cx="25009" cy="68159"/>
            </a:xfrm>
            <a:custGeom>
              <a:rect b="b" l="l" r="r" t="t"/>
              <a:pathLst>
                <a:path extrusionOk="0" h="2600" w="954">
                  <a:moveTo>
                    <a:pt x="1" y="1"/>
                  </a:moveTo>
                  <a:lnTo>
                    <a:pt x="1" y="2599"/>
                  </a:lnTo>
                  <a:lnTo>
                    <a:pt x="954" y="2599"/>
                  </a:lnTo>
                  <a:lnTo>
                    <a:pt x="954" y="1"/>
                  </a:lnTo>
                  <a:close/>
                </a:path>
              </a:pathLst>
            </a:custGeom>
            <a:solidFill>
              <a:srgbClr val="91A8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2" name="Google Shape;3772;p82"/>
            <p:cNvSpPr/>
            <p:nvPr/>
          </p:nvSpPr>
          <p:spPr>
            <a:xfrm>
              <a:off x="5932318" y="2090995"/>
              <a:ext cx="25009" cy="117338"/>
            </a:xfrm>
            <a:custGeom>
              <a:rect b="b" l="l" r="r" t="t"/>
              <a:pathLst>
                <a:path extrusionOk="0" h="4476" w="954">
                  <a:moveTo>
                    <a:pt x="0" y="0"/>
                  </a:moveTo>
                  <a:lnTo>
                    <a:pt x="0" y="4475"/>
                  </a:lnTo>
                  <a:lnTo>
                    <a:pt x="953" y="4475"/>
                  </a:lnTo>
                  <a:lnTo>
                    <a:pt x="953" y="0"/>
                  </a:lnTo>
                  <a:close/>
                </a:path>
              </a:pathLst>
            </a:custGeom>
            <a:solidFill>
              <a:srgbClr val="95A6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3" name="Google Shape;3773;p82"/>
            <p:cNvSpPr/>
            <p:nvPr/>
          </p:nvSpPr>
          <p:spPr>
            <a:xfrm>
              <a:off x="5719636" y="2082658"/>
              <a:ext cx="47711" cy="11744"/>
            </a:xfrm>
            <a:custGeom>
              <a:rect b="b" l="l" r="r" t="t"/>
              <a:pathLst>
                <a:path extrusionOk="0" h="448" w="1820">
                  <a:moveTo>
                    <a:pt x="304" y="0"/>
                  </a:moveTo>
                  <a:cubicBezTo>
                    <a:pt x="1" y="0"/>
                    <a:pt x="1" y="448"/>
                    <a:pt x="304" y="448"/>
                  </a:cubicBezTo>
                  <a:lnTo>
                    <a:pt x="1516" y="448"/>
                  </a:lnTo>
                  <a:cubicBezTo>
                    <a:pt x="1820" y="448"/>
                    <a:pt x="1820" y="0"/>
                    <a:pt x="151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4" name="Google Shape;3774;p82"/>
            <p:cNvSpPr/>
            <p:nvPr/>
          </p:nvSpPr>
          <p:spPr>
            <a:xfrm>
              <a:off x="5719636" y="2102346"/>
              <a:ext cx="65118" cy="12138"/>
            </a:xfrm>
            <a:custGeom>
              <a:rect b="b" l="l" r="r" t="t"/>
              <a:pathLst>
                <a:path extrusionOk="0" h="463" w="2484">
                  <a:moveTo>
                    <a:pt x="304" y="0"/>
                  </a:moveTo>
                  <a:cubicBezTo>
                    <a:pt x="1" y="0"/>
                    <a:pt x="1" y="462"/>
                    <a:pt x="304" y="462"/>
                  </a:cubicBezTo>
                  <a:lnTo>
                    <a:pt x="2180" y="462"/>
                  </a:lnTo>
                  <a:cubicBezTo>
                    <a:pt x="2484" y="462"/>
                    <a:pt x="2484" y="0"/>
                    <a:pt x="218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5" name="Google Shape;3775;p82"/>
            <p:cNvSpPr/>
            <p:nvPr/>
          </p:nvSpPr>
          <p:spPr>
            <a:xfrm>
              <a:off x="5719636" y="2122374"/>
              <a:ext cx="65118" cy="11771"/>
            </a:xfrm>
            <a:custGeom>
              <a:rect b="b" l="l" r="r" t="t"/>
              <a:pathLst>
                <a:path extrusionOk="0" h="449" w="2484">
                  <a:moveTo>
                    <a:pt x="2194" y="1"/>
                  </a:moveTo>
                  <a:cubicBezTo>
                    <a:pt x="2190" y="1"/>
                    <a:pt x="2185" y="1"/>
                    <a:pt x="2180" y="1"/>
                  </a:cubicBezTo>
                  <a:lnTo>
                    <a:pt x="304" y="1"/>
                  </a:lnTo>
                  <a:cubicBezTo>
                    <a:pt x="1" y="1"/>
                    <a:pt x="1" y="449"/>
                    <a:pt x="304" y="449"/>
                  </a:cubicBezTo>
                  <a:lnTo>
                    <a:pt x="2180" y="449"/>
                  </a:lnTo>
                  <a:cubicBezTo>
                    <a:pt x="2479" y="449"/>
                    <a:pt x="2483" y="1"/>
                    <a:pt x="219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6" name="Google Shape;3776;p82"/>
            <p:cNvSpPr/>
            <p:nvPr/>
          </p:nvSpPr>
          <p:spPr>
            <a:xfrm>
              <a:off x="5719636" y="2142062"/>
              <a:ext cx="65118" cy="12138"/>
            </a:xfrm>
            <a:custGeom>
              <a:rect b="b" l="l" r="r" t="t"/>
              <a:pathLst>
                <a:path extrusionOk="0" h="463" w="2484">
                  <a:moveTo>
                    <a:pt x="304" y="1"/>
                  </a:moveTo>
                  <a:cubicBezTo>
                    <a:pt x="1" y="1"/>
                    <a:pt x="1" y="463"/>
                    <a:pt x="304" y="463"/>
                  </a:cubicBezTo>
                  <a:lnTo>
                    <a:pt x="2180" y="463"/>
                  </a:lnTo>
                  <a:cubicBezTo>
                    <a:pt x="2484" y="448"/>
                    <a:pt x="2484" y="1"/>
                    <a:pt x="218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7" name="Google Shape;3777;p82"/>
            <p:cNvSpPr/>
            <p:nvPr/>
          </p:nvSpPr>
          <p:spPr>
            <a:xfrm>
              <a:off x="5632602" y="2168172"/>
              <a:ext cx="144576" cy="144602"/>
            </a:xfrm>
            <a:custGeom>
              <a:rect b="b" l="l" r="r" t="t"/>
              <a:pathLst>
                <a:path extrusionOk="0" h="5516" w="5515">
                  <a:moveTo>
                    <a:pt x="3133" y="1748"/>
                  </a:moveTo>
                  <a:lnTo>
                    <a:pt x="3162" y="1762"/>
                  </a:lnTo>
                  <a:lnTo>
                    <a:pt x="3191" y="1776"/>
                  </a:lnTo>
                  <a:lnTo>
                    <a:pt x="3220" y="1776"/>
                  </a:lnTo>
                  <a:lnTo>
                    <a:pt x="3248" y="1791"/>
                  </a:lnTo>
                  <a:lnTo>
                    <a:pt x="3263" y="1805"/>
                  </a:lnTo>
                  <a:lnTo>
                    <a:pt x="3292" y="1820"/>
                  </a:lnTo>
                  <a:lnTo>
                    <a:pt x="3321" y="1834"/>
                  </a:lnTo>
                  <a:lnTo>
                    <a:pt x="3335" y="1849"/>
                  </a:lnTo>
                  <a:lnTo>
                    <a:pt x="3364" y="1863"/>
                  </a:lnTo>
                  <a:lnTo>
                    <a:pt x="3378" y="1863"/>
                  </a:lnTo>
                  <a:lnTo>
                    <a:pt x="3407" y="1877"/>
                  </a:lnTo>
                  <a:lnTo>
                    <a:pt x="3422" y="1892"/>
                  </a:lnTo>
                  <a:lnTo>
                    <a:pt x="3451" y="1906"/>
                  </a:lnTo>
                  <a:lnTo>
                    <a:pt x="3465" y="1921"/>
                  </a:lnTo>
                  <a:lnTo>
                    <a:pt x="3479" y="1935"/>
                  </a:lnTo>
                  <a:lnTo>
                    <a:pt x="3494" y="1950"/>
                  </a:lnTo>
                  <a:lnTo>
                    <a:pt x="3523" y="1979"/>
                  </a:lnTo>
                  <a:lnTo>
                    <a:pt x="3552" y="1993"/>
                  </a:lnTo>
                  <a:lnTo>
                    <a:pt x="3580" y="2022"/>
                  </a:lnTo>
                  <a:lnTo>
                    <a:pt x="3580" y="2036"/>
                  </a:lnTo>
                  <a:lnTo>
                    <a:pt x="3609" y="2051"/>
                  </a:lnTo>
                  <a:lnTo>
                    <a:pt x="3609" y="2065"/>
                  </a:lnTo>
                  <a:lnTo>
                    <a:pt x="3638" y="2080"/>
                  </a:lnTo>
                  <a:lnTo>
                    <a:pt x="3638" y="2094"/>
                  </a:lnTo>
                  <a:lnTo>
                    <a:pt x="3653" y="2123"/>
                  </a:lnTo>
                  <a:lnTo>
                    <a:pt x="3667" y="2137"/>
                  </a:lnTo>
                  <a:lnTo>
                    <a:pt x="3696" y="2152"/>
                  </a:lnTo>
                  <a:lnTo>
                    <a:pt x="3710" y="2181"/>
                  </a:lnTo>
                  <a:lnTo>
                    <a:pt x="3725" y="2195"/>
                  </a:lnTo>
                  <a:lnTo>
                    <a:pt x="3739" y="2224"/>
                  </a:lnTo>
                  <a:lnTo>
                    <a:pt x="3754" y="2253"/>
                  </a:lnTo>
                  <a:lnTo>
                    <a:pt x="3768" y="2267"/>
                  </a:lnTo>
                  <a:lnTo>
                    <a:pt x="3768" y="2296"/>
                  </a:lnTo>
                  <a:lnTo>
                    <a:pt x="3783" y="2325"/>
                  </a:lnTo>
                  <a:lnTo>
                    <a:pt x="3797" y="2339"/>
                  </a:lnTo>
                  <a:lnTo>
                    <a:pt x="3811" y="2368"/>
                  </a:lnTo>
                  <a:lnTo>
                    <a:pt x="3811" y="2397"/>
                  </a:lnTo>
                  <a:lnTo>
                    <a:pt x="3826" y="2412"/>
                  </a:lnTo>
                  <a:lnTo>
                    <a:pt x="3826" y="2440"/>
                  </a:lnTo>
                  <a:lnTo>
                    <a:pt x="3826" y="2469"/>
                  </a:lnTo>
                  <a:lnTo>
                    <a:pt x="3826" y="2498"/>
                  </a:lnTo>
                  <a:lnTo>
                    <a:pt x="3826" y="2513"/>
                  </a:lnTo>
                  <a:lnTo>
                    <a:pt x="3826" y="2541"/>
                  </a:lnTo>
                  <a:lnTo>
                    <a:pt x="3826" y="2556"/>
                  </a:lnTo>
                  <a:lnTo>
                    <a:pt x="3826" y="2570"/>
                  </a:lnTo>
                  <a:lnTo>
                    <a:pt x="3826" y="2599"/>
                  </a:lnTo>
                  <a:lnTo>
                    <a:pt x="3826" y="2628"/>
                  </a:lnTo>
                  <a:lnTo>
                    <a:pt x="3826" y="2671"/>
                  </a:lnTo>
                  <a:lnTo>
                    <a:pt x="3826" y="2700"/>
                  </a:lnTo>
                  <a:cubicBezTo>
                    <a:pt x="3898" y="2715"/>
                    <a:pt x="3898" y="2744"/>
                    <a:pt x="3898" y="2758"/>
                  </a:cubicBezTo>
                  <a:lnTo>
                    <a:pt x="3898" y="2830"/>
                  </a:lnTo>
                  <a:lnTo>
                    <a:pt x="3898" y="2859"/>
                  </a:lnTo>
                  <a:lnTo>
                    <a:pt x="3898" y="2902"/>
                  </a:lnTo>
                  <a:lnTo>
                    <a:pt x="3898" y="2917"/>
                  </a:lnTo>
                  <a:lnTo>
                    <a:pt x="3898" y="2975"/>
                  </a:lnTo>
                  <a:lnTo>
                    <a:pt x="3898" y="2989"/>
                  </a:lnTo>
                  <a:cubicBezTo>
                    <a:pt x="3898" y="3018"/>
                    <a:pt x="3898" y="3032"/>
                    <a:pt x="3884" y="3061"/>
                  </a:cubicBezTo>
                  <a:lnTo>
                    <a:pt x="3869" y="3119"/>
                  </a:lnTo>
                  <a:lnTo>
                    <a:pt x="3869" y="3133"/>
                  </a:lnTo>
                  <a:lnTo>
                    <a:pt x="3855" y="3191"/>
                  </a:lnTo>
                  <a:lnTo>
                    <a:pt x="3855" y="3206"/>
                  </a:lnTo>
                  <a:cubicBezTo>
                    <a:pt x="3826" y="3234"/>
                    <a:pt x="3811" y="3278"/>
                    <a:pt x="3797" y="3321"/>
                  </a:cubicBezTo>
                  <a:lnTo>
                    <a:pt x="3754" y="3379"/>
                  </a:lnTo>
                  <a:cubicBezTo>
                    <a:pt x="3725" y="3436"/>
                    <a:pt x="3682" y="3494"/>
                    <a:pt x="3638" y="3538"/>
                  </a:cubicBezTo>
                  <a:cubicBezTo>
                    <a:pt x="3580" y="3595"/>
                    <a:pt x="3537" y="3639"/>
                    <a:pt x="3479" y="3682"/>
                  </a:cubicBezTo>
                  <a:lnTo>
                    <a:pt x="3451" y="3696"/>
                  </a:lnTo>
                  <a:lnTo>
                    <a:pt x="3422" y="3725"/>
                  </a:lnTo>
                  <a:lnTo>
                    <a:pt x="3407" y="3725"/>
                  </a:lnTo>
                  <a:lnTo>
                    <a:pt x="3378" y="3740"/>
                  </a:lnTo>
                  <a:lnTo>
                    <a:pt x="3364" y="3740"/>
                  </a:lnTo>
                  <a:lnTo>
                    <a:pt x="3350" y="3754"/>
                  </a:lnTo>
                  <a:lnTo>
                    <a:pt x="3292" y="3783"/>
                  </a:lnTo>
                  <a:lnTo>
                    <a:pt x="3263" y="3797"/>
                  </a:lnTo>
                  <a:lnTo>
                    <a:pt x="3234" y="3797"/>
                  </a:lnTo>
                  <a:lnTo>
                    <a:pt x="3191" y="3826"/>
                  </a:lnTo>
                  <a:lnTo>
                    <a:pt x="3075" y="3826"/>
                  </a:lnTo>
                  <a:lnTo>
                    <a:pt x="3003" y="3841"/>
                  </a:lnTo>
                  <a:lnTo>
                    <a:pt x="2657" y="3841"/>
                  </a:lnTo>
                  <a:lnTo>
                    <a:pt x="2599" y="3826"/>
                  </a:lnTo>
                  <a:lnTo>
                    <a:pt x="2527" y="3826"/>
                  </a:lnTo>
                  <a:lnTo>
                    <a:pt x="2498" y="3812"/>
                  </a:lnTo>
                  <a:lnTo>
                    <a:pt x="2455" y="3797"/>
                  </a:lnTo>
                  <a:lnTo>
                    <a:pt x="2411" y="3783"/>
                  </a:lnTo>
                  <a:lnTo>
                    <a:pt x="2382" y="3768"/>
                  </a:lnTo>
                  <a:lnTo>
                    <a:pt x="2325" y="3740"/>
                  </a:lnTo>
                  <a:lnTo>
                    <a:pt x="2310" y="3740"/>
                  </a:lnTo>
                  <a:lnTo>
                    <a:pt x="2267" y="3711"/>
                  </a:lnTo>
                  <a:cubicBezTo>
                    <a:pt x="1978" y="3538"/>
                    <a:pt x="1790" y="3234"/>
                    <a:pt x="1747" y="2902"/>
                  </a:cubicBezTo>
                  <a:lnTo>
                    <a:pt x="1747" y="2888"/>
                  </a:lnTo>
                  <a:lnTo>
                    <a:pt x="1747" y="2845"/>
                  </a:lnTo>
                  <a:lnTo>
                    <a:pt x="1747" y="2772"/>
                  </a:lnTo>
                  <a:lnTo>
                    <a:pt x="1747" y="2686"/>
                  </a:lnTo>
                  <a:lnTo>
                    <a:pt x="1747" y="2657"/>
                  </a:lnTo>
                  <a:lnTo>
                    <a:pt x="1747" y="2614"/>
                  </a:lnTo>
                  <a:lnTo>
                    <a:pt x="1747" y="2585"/>
                  </a:lnTo>
                  <a:lnTo>
                    <a:pt x="1747" y="2556"/>
                  </a:lnTo>
                  <a:lnTo>
                    <a:pt x="1747" y="2541"/>
                  </a:lnTo>
                  <a:lnTo>
                    <a:pt x="1747" y="2513"/>
                  </a:lnTo>
                  <a:lnTo>
                    <a:pt x="1747" y="2484"/>
                  </a:lnTo>
                  <a:lnTo>
                    <a:pt x="1747" y="2469"/>
                  </a:lnTo>
                  <a:lnTo>
                    <a:pt x="1747" y="2440"/>
                  </a:lnTo>
                  <a:lnTo>
                    <a:pt x="1747" y="2412"/>
                  </a:lnTo>
                  <a:lnTo>
                    <a:pt x="1762" y="2397"/>
                  </a:lnTo>
                  <a:lnTo>
                    <a:pt x="1776" y="2368"/>
                  </a:lnTo>
                  <a:lnTo>
                    <a:pt x="1776" y="2339"/>
                  </a:lnTo>
                  <a:lnTo>
                    <a:pt x="1790" y="2325"/>
                  </a:lnTo>
                  <a:lnTo>
                    <a:pt x="1805" y="2296"/>
                  </a:lnTo>
                  <a:lnTo>
                    <a:pt x="1819" y="2267"/>
                  </a:lnTo>
                  <a:lnTo>
                    <a:pt x="1834" y="2253"/>
                  </a:lnTo>
                  <a:lnTo>
                    <a:pt x="1848" y="2224"/>
                  </a:lnTo>
                  <a:lnTo>
                    <a:pt x="1863" y="2195"/>
                  </a:lnTo>
                  <a:lnTo>
                    <a:pt x="1877" y="2181"/>
                  </a:lnTo>
                  <a:lnTo>
                    <a:pt x="1892" y="2152"/>
                  </a:lnTo>
                  <a:lnTo>
                    <a:pt x="1906" y="2137"/>
                  </a:lnTo>
                  <a:lnTo>
                    <a:pt x="1920" y="2108"/>
                  </a:lnTo>
                  <a:lnTo>
                    <a:pt x="1935" y="2094"/>
                  </a:lnTo>
                  <a:lnTo>
                    <a:pt x="1949" y="2080"/>
                  </a:lnTo>
                  <a:lnTo>
                    <a:pt x="1964" y="2051"/>
                  </a:lnTo>
                  <a:lnTo>
                    <a:pt x="1978" y="2036"/>
                  </a:lnTo>
                  <a:lnTo>
                    <a:pt x="1993" y="2022"/>
                  </a:lnTo>
                  <a:lnTo>
                    <a:pt x="2007" y="2007"/>
                  </a:lnTo>
                  <a:lnTo>
                    <a:pt x="2050" y="1979"/>
                  </a:lnTo>
                  <a:lnTo>
                    <a:pt x="2079" y="1935"/>
                  </a:lnTo>
                  <a:lnTo>
                    <a:pt x="2094" y="1935"/>
                  </a:lnTo>
                  <a:lnTo>
                    <a:pt x="2123" y="1906"/>
                  </a:lnTo>
                  <a:lnTo>
                    <a:pt x="2137" y="1892"/>
                  </a:lnTo>
                  <a:lnTo>
                    <a:pt x="2166" y="1877"/>
                  </a:lnTo>
                  <a:lnTo>
                    <a:pt x="2180" y="1863"/>
                  </a:lnTo>
                  <a:lnTo>
                    <a:pt x="2209" y="1849"/>
                  </a:lnTo>
                  <a:lnTo>
                    <a:pt x="2224" y="1849"/>
                  </a:lnTo>
                  <a:lnTo>
                    <a:pt x="2252" y="1834"/>
                  </a:lnTo>
                  <a:lnTo>
                    <a:pt x="2267" y="1820"/>
                  </a:lnTo>
                  <a:lnTo>
                    <a:pt x="2296" y="1805"/>
                  </a:lnTo>
                  <a:lnTo>
                    <a:pt x="2310" y="1791"/>
                  </a:lnTo>
                  <a:lnTo>
                    <a:pt x="2339" y="1776"/>
                  </a:lnTo>
                  <a:lnTo>
                    <a:pt x="2368" y="1776"/>
                  </a:lnTo>
                  <a:lnTo>
                    <a:pt x="2397" y="1762"/>
                  </a:lnTo>
                  <a:lnTo>
                    <a:pt x="2411" y="1762"/>
                  </a:lnTo>
                  <a:lnTo>
                    <a:pt x="2440" y="1748"/>
                  </a:lnTo>
                  <a:close/>
                  <a:moveTo>
                    <a:pt x="2209" y="1"/>
                  </a:moveTo>
                  <a:cubicBezTo>
                    <a:pt x="2166" y="1"/>
                    <a:pt x="2137" y="44"/>
                    <a:pt x="2137" y="87"/>
                  </a:cubicBezTo>
                  <a:lnTo>
                    <a:pt x="2137" y="578"/>
                  </a:lnTo>
                  <a:cubicBezTo>
                    <a:pt x="1964" y="622"/>
                    <a:pt x="1805" y="679"/>
                    <a:pt x="1646" y="766"/>
                  </a:cubicBezTo>
                  <a:lnTo>
                    <a:pt x="1300" y="434"/>
                  </a:lnTo>
                  <a:cubicBezTo>
                    <a:pt x="1285" y="419"/>
                    <a:pt x="1267" y="412"/>
                    <a:pt x="1247" y="412"/>
                  </a:cubicBezTo>
                  <a:cubicBezTo>
                    <a:pt x="1228" y="412"/>
                    <a:pt x="1206" y="419"/>
                    <a:pt x="1184" y="434"/>
                  </a:cubicBezTo>
                  <a:lnTo>
                    <a:pt x="419" y="1199"/>
                  </a:lnTo>
                  <a:cubicBezTo>
                    <a:pt x="390" y="1228"/>
                    <a:pt x="390" y="1286"/>
                    <a:pt x="419" y="1314"/>
                  </a:cubicBezTo>
                  <a:lnTo>
                    <a:pt x="766" y="1661"/>
                  </a:lnTo>
                  <a:cubicBezTo>
                    <a:pt x="679" y="1805"/>
                    <a:pt x="607" y="1964"/>
                    <a:pt x="563" y="2137"/>
                  </a:cubicBezTo>
                  <a:lnTo>
                    <a:pt x="73" y="2137"/>
                  </a:lnTo>
                  <a:cubicBezTo>
                    <a:pt x="29" y="2137"/>
                    <a:pt x="0" y="2181"/>
                    <a:pt x="0" y="2224"/>
                  </a:cubicBezTo>
                  <a:lnTo>
                    <a:pt x="0" y="3307"/>
                  </a:lnTo>
                  <a:cubicBezTo>
                    <a:pt x="0" y="3350"/>
                    <a:pt x="29" y="3393"/>
                    <a:pt x="73" y="3393"/>
                  </a:cubicBezTo>
                  <a:lnTo>
                    <a:pt x="563" y="3393"/>
                  </a:lnTo>
                  <a:cubicBezTo>
                    <a:pt x="607" y="3552"/>
                    <a:pt x="679" y="3725"/>
                    <a:pt x="766" y="3870"/>
                  </a:cubicBezTo>
                  <a:lnTo>
                    <a:pt x="419" y="4216"/>
                  </a:lnTo>
                  <a:cubicBezTo>
                    <a:pt x="390" y="4245"/>
                    <a:pt x="390" y="4303"/>
                    <a:pt x="419" y="4331"/>
                  </a:cubicBezTo>
                  <a:lnTo>
                    <a:pt x="1184" y="5097"/>
                  </a:lnTo>
                  <a:cubicBezTo>
                    <a:pt x="1206" y="5111"/>
                    <a:pt x="1228" y="5118"/>
                    <a:pt x="1247" y="5118"/>
                  </a:cubicBezTo>
                  <a:cubicBezTo>
                    <a:pt x="1267" y="5118"/>
                    <a:pt x="1285" y="5111"/>
                    <a:pt x="1300" y="5097"/>
                  </a:cubicBezTo>
                  <a:lnTo>
                    <a:pt x="1646" y="4750"/>
                  </a:lnTo>
                  <a:cubicBezTo>
                    <a:pt x="1805" y="4837"/>
                    <a:pt x="1964" y="4909"/>
                    <a:pt x="2123" y="4952"/>
                  </a:cubicBezTo>
                  <a:lnTo>
                    <a:pt x="2123" y="5443"/>
                  </a:lnTo>
                  <a:cubicBezTo>
                    <a:pt x="2123" y="5486"/>
                    <a:pt x="2166" y="5515"/>
                    <a:pt x="2209" y="5515"/>
                  </a:cubicBezTo>
                  <a:lnTo>
                    <a:pt x="3292" y="5515"/>
                  </a:lnTo>
                  <a:cubicBezTo>
                    <a:pt x="3335" y="5515"/>
                    <a:pt x="3378" y="5486"/>
                    <a:pt x="3378" y="5443"/>
                  </a:cubicBezTo>
                  <a:lnTo>
                    <a:pt x="3378" y="4952"/>
                  </a:lnTo>
                  <a:cubicBezTo>
                    <a:pt x="3552" y="4909"/>
                    <a:pt x="3710" y="4837"/>
                    <a:pt x="3855" y="4750"/>
                  </a:cubicBezTo>
                  <a:lnTo>
                    <a:pt x="4201" y="5097"/>
                  </a:lnTo>
                  <a:cubicBezTo>
                    <a:pt x="4216" y="5111"/>
                    <a:pt x="4237" y="5118"/>
                    <a:pt x="4259" y="5118"/>
                  </a:cubicBezTo>
                  <a:cubicBezTo>
                    <a:pt x="4281" y="5118"/>
                    <a:pt x="4302" y="5111"/>
                    <a:pt x="4317" y="5097"/>
                  </a:cubicBezTo>
                  <a:lnTo>
                    <a:pt x="5082" y="4331"/>
                  </a:lnTo>
                  <a:cubicBezTo>
                    <a:pt x="5125" y="4303"/>
                    <a:pt x="5125" y="4245"/>
                    <a:pt x="5082" y="4216"/>
                  </a:cubicBezTo>
                  <a:lnTo>
                    <a:pt x="4750" y="3870"/>
                  </a:lnTo>
                  <a:cubicBezTo>
                    <a:pt x="4836" y="3725"/>
                    <a:pt x="4894" y="3552"/>
                    <a:pt x="4952" y="3393"/>
                  </a:cubicBezTo>
                  <a:lnTo>
                    <a:pt x="5428" y="3393"/>
                  </a:lnTo>
                  <a:cubicBezTo>
                    <a:pt x="5472" y="3393"/>
                    <a:pt x="5515" y="3350"/>
                    <a:pt x="5515" y="3307"/>
                  </a:cubicBezTo>
                  <a:lnTo>
                    <a:pt x="5515" y="2224"/>
                  </a:lnTo>
                  <a:cubicBezTo>
                    <a:pt x="5515" y="2181"/>
                    <a:pt x="5472" y="2137"/>
                    <a:pt x="5428" y="2137"/>
                  </a:cubicBezTo>
                  <a:lnTo>
                    <a:pt x="4952" y="2137"/>
                  </a:lnTo>
                  <a:cubicBezTo>
                    <a:pt x="4894" y="1964"/>
                    <a:pt x="4836" y="1805"/>
                    <a:pt x="4750" y="1661"/>
                  </a:cubicBezTo>
                  <a:lnTo>
                    <a:pt x="5096" y="1314"/>
                  </a:lnTo>
                  <a:cubicBezTo>
                    <a:pt x="5125" y="1286"/>
                    <a:pt x="5125" y="1228"/>
                    <a:pt x="5096" y="1199"/>
                  </a:cubicBezTo>
                  <a:lnTo>
                    <a:pt x="4317" y="434"/>
                  </a:lnTo>
                  <a:cubicBezTo>
                    <a:pt x="4302" y="412"/>
                    <a:pt x="4281" y="401"/>
                    <a:pt x="4259" y="401"/>
                  </a:cubicBezTo>
                  <a:cubicBezTo>
                    <a:pt x="4237" y="401"/>
                    <a:pt x="4216" y="412"/>
                    <a:pt x="4201" y="434"/>
                  </a:cubicBezTo>
                  <a:lnTo>
                    <a:pt x="3869" y="766"/>
                  </a:lnTo>
                  <a:cubicBezTo>
                    <a:pt x="3710" y="679"/>
                    <a:pt x="3552" y="622"/>
                    <a:pt x="3378" y="564"/>
                  </a:cubicBezTo>
                  <a:lnTo>
                    <a:pt x="3378" y="87"/>
                  </a:lnTo>
                  <a:cubicBezTo>
                    <a:pt x="3378" y="44"/>
                    <a:pt x="3350" y="1"/>
                    <a:pt x="3292" y="1"/>
                  </a:cubicBezTo>
                  <a:close/>
                </a:path>
              </a:pathLst>
            </a:custGeom>
            <a:solidFill>
              <a:srgbClr val="E9EE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8" name="Google Shape;3778;p82"/>
            <p:cNvSpPr/>
            <p:nvPr/>
          </p:nvSpPr>
          <p:spPr>
            <a:xfrm>
              <a:off x="5669696" y="2213602"/>
              <a:ext cx="29151" cy="54894"/>
            </a:xfrm>
            <a:custGeom>
              <a:rect b="b" l="l" r="r" t="t"/>
              <a:pathLst>
                <a:path extrusionOk="0" h="2094" w="1112">
                  <a:moveTo>
                    <a:pt x="708" y="0"/>
                  </a:moveTo>
                  <a:lnTo>
                    <a:pt x="679" y="15"/>
                  </a:lnTo>
                  <a:lnTo>
                    <a:pt x="664" y="15"/>
                  </a:lnTo>
                  <a:lnTo>
                    <a:pt x="635" y="29"/>
                  </a:lnTo>
                  <a:lnTo>
                    <a:pt x="606" y="29"/>
                  </a:lnTo>
                  <a:lnTo>
                    <a:pt x="578" y="43"/>
                  </a:lnTo>
                  <a:lnTo>
                    <a:pt x="563" y="58"/>
                  </a:lnTo>
                  <a:lnTo>
                    <a:pt x="534" y="72"/>
                  </a:lnTo>
                  <a:lnTo>
                    <a:pt x="520" y="87"/>
                  </a:lnTo>
                  <a:lnTo>
                    <a:pt x="491" y="101"/>
                  </a:lnTo>
                  <a:lnTo>
                    <a:pt x="477" y="101"/>
                  </a:lnTo>
                  <a:lnTo>
                    <a:pt x="448" y="130"/>
                  </a:lnTo>
                  <a:lnTo>
                    <a:pt x="433" y="130"/>
                  </a:lnTo>
                  <a:lnTo>
                    <a:pt x="404" y="159"/>
                  </a:lnTo>
                  <a:lnTo>
                    <a:pt x="390" y="159"/>
                  </a:lnTo>
                  <a:lnTo>
                    <a:pt x="361" y="188"/>
                  </a:lnTo>
                  <a:lnTo>
                    <a:pt x="347" y="202"/>
                  </a:lnTo>
                  <a:lnTo>
                    <a:pt x="318" y="231"/>
                  </a:lnTo>
                  <a:lnTo>
                    <a:pt x="274" y="260"/>
                  </a:lnTo>
                  <a:lnTo>
                    <a:pt x="260" y="274"/>
                  </a:lnTo>
                  <a:lnTo>
                    <a:pt x="246" y="289"/>
                  </a:lnTo>
                  <a:lnTo>
                    <a:pt x="231" y="303"/>
                  </a:lnTo>
                  <a:lnTo>
                    <a:pt x="217" y="332"/>
                  </a:lnTo>
                  <a:lnTo>
                    <a:pt x="202" y="303"/>
                  </a:lnTo>
                  <a:lnTo>
                    <a:pt x="188" y="332"/>
                  </a:lnTo>
                  <a:lnTo>
                    <a:pt x="159" y="347"/>
                  </a:lnTo>
                  <a:lnTo>
                    <a:pt x="145" y="375"/>
                  </a:lnTo>
                  <a:lnTo>
                    <a:pt x="130" y="390"/>
                  </a:lnTo>
                  <a:lnTo>
                    <a:pt x="116" y="419"/>
                  </a:lnTo>
                  <a:lnTo>
                    <a:pt x="101" y="448"/>
                  </a:lnTo>
                  <a:lnTo>
                    <a:pt x="87" y="462"/>
                  </a:lnTo>
                  <a:lnTo>
                    <a:pt x="72" y="491"/>
                  </a:lnTo>
                  <a:lnTo>
                    <a:pt x="58" y="520"/>
                  </a:lnTo>
                  <a:lnTo>
                    <a:pt x="58" y="534"/>
                  </a:lnTo>
                  <a:lnTo>
                    <a:pt x="43" y="563"/>
                  </a:lnTo>
                  <a:lnTo>
                    <a:pt x="29" y="592"/>
                  </a:lnTo>
                  <a:lnTo>
                    <a:pt x="15" y="621"/>
                  </a:lnTo>
                  <a:lnTo>
                    <a:pt x="15" y="635"/>
                  </a:lnTo>
                  <a:lnTo>
                    <a:pt x="0" y="664"/>
                  </a:lnTo>
                  <a:lnTo>
                    <a:pt x="0" y="693"/>
                  </a:lnTo>
                  <a:lnTo>
                    <a:pt x="0" y="707"/>
                  </a:lnTo>
                  <a:lnTo>
                    <a:pt x="0" y="736"/>
                  </a:lnTo>
                  <a:lnTo>
                    <a:pt x="0" y="765"/>
                  </a:lnTo>
                  <a:lnTo>
                    <a:pt x="0" y="780"/>
                  </a:lnTo>
                  <a:lnTo>
                    <a:pt x="0" y="823"/>
                  </a:lnTo>
                  <a:lnTo>
                    <a:pt x="0" y="837"/>
                  </a:lnTo>
                  <a:lnTo>
                    <a:pt x="0" y="881"/>
                  </a:lnTo>
                  <a:lnTo>
                    <a:pt x="0" y="910"/>
                  </a:lnTo>
                  <a:lnTo>
                    <a:pt x="0" y="996"/>
                  </a:lnTo>
                  <a:lnTo>
                    <a:pt x="0" y="1068"/>
                  </a:lnTo>
                  <a:lnTo>
                    <a:pt x="0" y="1083"/>
                  </a:lnTo>
                  <a:lnTo>
                    <a:pt x="0" y="1140"/>
                  </a:lnTo>
                  <a:lnTo>
                    <a:pt x="0" y="1155"/>
                  </a:lnTo>
                  <a:cubicBezTo>
                    <a:pt x="43" y="1487"/>
                    <a:pt x="231" y="1790"/>
                    <a:pt x="520" y="1963"/>
                  </a:cubicBezTo>
                  <a:lnTo>
                    <a:pt x="549" y="1963"/>
                  </a:lnTo>
                  <a:lnTo>
                    <a:pt x="578" y="1992"/>
                  </a:lnTo>
                  <a:lnTo>
                    <a:pt x="606" y="1992"/>
                  </a:lnTo>
                  <a:lnTo>
                    <a:pt x="664" y="2021"/>
                  </a:lnTo>
                  <a:lnTo>
                    <a:pt x="693" y="2035"/>
                  </a:lnTo>
                  <a:lnTo>
                    <a:pt x="722" y="2050"/>
                  </a:lnTo>
                  <a:lnTo>
                    <a:pt x="736" y="2050"/>
                  </a:lnTo>
                  <a:lnTo>
                    <a:pt x="780" y="2064"/>
                  </a:lnTo>
                  <a:lnTo>
                    <a:pt x="809" y="2079"/>
                  </a:lnTo>
                  <a:lnTo>
                    <a:pt x="852" y="2093"/>
                  </a:lnTo>
                  <a:lnTo>
                    <a:pt x="1112" y="2093"/>
                  </a:lnTo>
                  <a:lnTo>
                    <a:pt x="1068" y="2079"/>
                  </a:lnTo>
                  <a:lnTo>
                    <a:pt x="1040" y="2064"/>
                  </a:lnTo>
                  <a:lnTo>
                    <a:pt x="996" y="2050"/>
                  </a:lnTo>
                  <a:lnTo>
                    <a:pt x="982" y="2050"/>
                  </a:lnTo>
                  <a:lnTo>
                    <a:pt x="953" y="2035"/>
                  </a:lnTo>
                  <a:lnTo>
                    <a:pt x="924" y="2021"/>
                  </a:lnTo>
                  <a:lnTo>
                    <a:pt x="852" y="1992"/>
                  </a:lnTo>
                  <a:lnTo>
                    <a:pt x="837" y="1992"/>
                  </a:lnTo>
                  <a:lnTo>
                    <a:pt x="809" y="1963"/>
                  </a:lnTo>
                  <a:lnTo>
                    <a:pt x="780" y="1963"/>
                  </a:lnTo>
                  <a:cubicBezTo>
                    <a:pt x="491" y="1790"/>
                    <a:pt x="303" y="1487"/>
                    <a:pt x="260" y="1155"/>
                  </a:cubicBezTo>
                  <a:lnTo>
                    <a:pt x="260" y="1140"/>
                  </a:lnTo>
                  <a:lnTo>
                    <a:pt x="260" y="1112"/>
                  </a:lnTo>
                  <a:lnTo>
                    <a:pt x="260" y="1039"/>
                  </a:lnTo>
                  <a:lnTo>
                    <a:pt x="260" y="953"/>
                  </a:lnTo>
                  <a:lnTo>
                    <a:pt x="260" y="924"/>
                  </a:lnTo>
                  <a:lnTo>
                    <a:pt x="260" y="866"/>
                  </a:lnTo>
                  <a:lnTo>
                    <a:pt x="260" y="852"/>
                  </a:lnTo>
                  <a:lnTo>
                    <a:pt x="260" y="823"/>
                  </a:lnTo>
                  <a:lnTo>
                    <a:pt x="260" y="794"/>
                  </a:lnTo>
                  <a:lnTo>
                    <a:pt x="260" y="765"/>
                  </a:lnTo>
                  <a:lnTo>
                    <a:pt x="260" y="751"/>
                  </a:lnTo>
                  <a:lnTo>
                    <a:pt x="260" y="722"/>
                  </a:lnTo>
                  <a:lnTo>
                    <a:pt x="260" y="707"/>
                  </a:lnTo>
                  <a:lnTo>
                    <a:pt x="260" y="679"/>
                  </a:lnTo>
                  <a:lnTo>
                    <a:pt x="274" y="650"/>
                  </a:lnTo>
                  <a:lnTo>
                    <a:pt x="289" y="621"/>
                  </a:lnTo>
                  <a:lnTo>
                    <a:pt x="303" y="606"/>
                  </a:lnTo>
                  <a:lnTo>
                    <a:pt x="303" y="578"/>
                  </a:lnTo>
                  <a:lnTo>
                    <a:pt x="318" y="549"/>
                  </a:lnTo>
                  <a:lnTo>
                    <a:pt x="332" y="520"/>
                  </a:lnTo>
                  <a:lnTo>
                    <a:pt x="347" y="505"/>
                  </a:lnTo>
                  <a:lnTo>
                    <a:pt x="361" y="476"/>
                  </a:lnTo>
                  <a:lnTo>
                    <a:pt x="375" y="462"/>
                  </a:lnTo>
                  <a:lnTo>
                    <a:pt x="390" y="433"/>
                  </a:lnTo>
                  <a:lnTo>
                    <a:pt x="404" y="419"/>
                  </a:lnTo>
                  <a:lnTo>
                    <a:pt x="419" y="390"/>
                  </a:lnTo>
                  <a:lnTo>
                    <a:pt x="433" y="375"/>
                  </a:lnTo>
                  <a:lnTo>
                    <a:pt x="462" y="347"/>
                  </a:lnTo>
                  <a:lnTo>
                    <a:pt x="477" y="332"/>
                  </a:lnTo>
                  <a:lnTo>
                    <a:pt x="491" y="303"/>
                  </a:lnTo>
                  <a:lnTo>
                    <a:pt x="505" y="289"/>
                  </a:lnTo>
                  <a:lnTo>
                    <a:pt x="520" y="274"/>
                  </a:lnTo>
                  <a:lnTo>
                    <a:pt x="534" y="260"/>
                  </a:lnTo>
                  <a:lnTo>
                    <a:pt x="563" y="231"/>
                  </a:lnTo>
                  <a:lnTo>
                    <a:pt x="606" y="202"/>
                  </a:lnTo>
                  <a:lnTo>
                    <a:pt x="621" y="188"/>
                  </a:lnTo>
                  <a:lnTo>
                    <a:pt x="650" y="159"/>
                  </a:lnTo>
                  <a:lnTo>
                    <a:pt x="664" y="159"/>
                  </a:lnTo>
                  <a:lnTo>
                    <a:pt x="693" y="130"/>
                  </a:lnTo>
                  <a:lnTo>
                    <a:pt x="708" y="130"/>
                  </a:lnTo>
                  <a:lnTo>
                    <a:pt x="736" y="101"/>
                  </a:lnTo>
                  <a:lnTo>
                    <a:pt x="751" y="101"/>
                  </a:lnTo>
                  <a:lnTo>
                    <a:pt x="780" y="87"/>
                  </a:lnTo>
                  <a:lnTo>
                    <a:pt x="794" y="72"/>
                  </a:lnTo>
                  <a:lnTo>
                    <a:pt x="823" y="58"/>
                  </a:lnTo>
                  <a:lnTo>
                    <a:pt x="837" y="43"/>
                  </a:lnTo>
                  <a:lnTo>
                    <a:pt x="866" y="29"/>
                  </a:lnTo>
                  <a:lnTo>
                    <a:pt x="895" y="29"/>
                  </a:lnTo>
                  <a:lnTo>
                    <a:pt x="924" y="15"/>
                  </a:lnTo>
                  <a:lnTo>
                    <a:pt x="938" y="15"/>
                  </a:lnTo>
                  <a:lnTo>
                    <a:pt x="967" y="0"/>
                  </a:lnTo>
                  <a:close/>
                </a:path>
              </a:pathLst>
            </a:custGeom>
            <a:solidFill>
              <a:srgbClr val="B8C6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79" name="Google Shape;3779;p82"/>
          <p:cNvGrpSpPr/>
          <p:nvPr/>
        </p:nvGrpSpPr>
        <p:grpSpPr>
          <a:xfrm>
            <a:off x="4212378" y="2456537"/>
            <a:ext cx="331515" cy="330021"/>
            <a:chOff x="4212378" y="2456537"/>
            <a:chExt cx="331515" cy="330021"/>
          </a:xfrm>
        </p:grpSpPr>
        <p:sp>
          <p:nvSpPr>
            <p:cNvPr id="3780" name="Google Shape;3780;p82"/>
            <p:cNvSpPr/>
            <p:nvPr/>
          </p:nvSpPr>
          <p:spPr>
            <a:xfrm>
              <a:off x="4212378" y="2651026"/>
              <a:ext cx="59796" cy="135532"/>
            </a:xfrm>
            <a:custGeom>
              <a:rect b="b" l="l" r="r" t="t"/>
              <a:pathLst>
                <a:path extrusionOk="0" h="5170" w="2281">
                  <a:moveTo>
                    <a:pt x="1973" y="0"/>
                  </a:moveTo>
                  <a:cubicBezTo>
                    <a:pt x="1965" y="0"/>
                    <a:pt x="1957" y="1"/>
                    <a:pt x="1949" y="1"/>
                  </a:cubicBezTo>
                  <a:lnTo>
                    <a:pt x="332" y="1"/>
                  </a:lnTo>
                  <a:cubicBezTo>
                    <a:pt x="145" y="1"/>
                    <a:pt x="0" y="146"/>
                    <a:pt x="0" y="319"/>
                  </a:cubicBezTo>
                  <a:lnTo>
                    <a:pt x="0" y="5169"/>
                  </a:lnTo>
                  <a:lnTo>
                    <a:pt x="2281" y="5169"/>
                  </a:lnTo>
                  <a:lnTo>
                    <a:pt x="2281" y="319"/>
                  </a:lnTo>
                  <a:cubicBezTo>
                    <a:pt x="2281" y="153"/>
                    <a:pt x="2149" y="0"/>
                    <a:pt x="1973" y="0"/>
                  </a:cubicBezTo>
                  <a:close/>
                </a:path>
              </a:pathLst>
            </a:custGeom>
            <a:solidFill>
              <a:srgbClr val="7187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1" name="Google Shape;3781;p82"/>
            <p:cNvSpPr/>
            <p:nvPr/>
          </p:nvSpPr>
          <p:spPr>
            <a:xfrm>
              <a:off x="4212378" y="2651052"/>
              <a:ext cx="28784" cy="135505"/>
            </a:xfrm>
            <a:custGeom>
              <a:rect b="b" l="l" r="r" t="t"/>
              <a:pathLst>
                <a:path extrusionOk="0" h="5169" w="1098">
                  <a:moveTo>
                    <a:pt x="332" y="0"/>
                  </a:moveTo>
                  <a:cubicBezTo>
                    <a:pt x="145" y="0"/>
                    <a:pt x="0" y="145"/>
                    <a:pt x="0" y="318"/>
                  </a:cubicBezTo>
                  <a:lnTo>
                    <a:pt x="0" y="5168"/>
                  </a:lnTo>
                  <a:lnTo>
                    <a:pt x="765" y="5168"/>
                  </a:lnTo>
                  <a:lnTo>
                    <a:pt x="765" y="318"/>
                  </a:lnTo>
                  <a:cubicBezTo>
                    <a:pt x="765" y="145"/>
                    <a:pt x="910" y="0"/>
                    <a:pt x="1097" y="0"/>
                  </a:cubicBezTo>
                  <a:close/>
                </a:path>
              </a:pathLst>
            </a:custGeom>
            <a:solidFill>
              <a:srgbClr val="8DA5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2" name="Google Shape;3782;p82"/>
            <p:cNvSpPr/>
            <p:nvPr/>
          </p:nvSpPr>
          <p:spPr>
            <a:xfrm>
              <a:off x="4302820" y="2617366"/>
              <a:ext cx="59823" cy="169192"/>
            </a:xfrm>
            <a:custGeom>
              <a:rect b="b" l="l" r="r" t="t"/>
              <a:pathLst>
                <a:path extrusionOk="0" h="6454" w="2282">
                  <a:moveTo>
                    <a:pt x="332" y="1"/>
                  </a:moveTo>
                  <a:cubicBezTo>
                    <a:pt x="145" y="1"/>
                    <a:pt x="0" y="145"/>
                    <a:pt x="0" y="333"/>
                  </a:cubicBezTo>
                  <a:lnTo>
                    <a:pt x="0" y="6453"/>
                  </a:lnTo>
                  <a:lnTo>
                    <a:pt x="2281" y="6453"/>
                  </a:lnTo>
                  <a:lnTo>
                    <a:pt x="2281" y="318"/>
                  </a:lnTo>
                  <a:cubicBezTo>
                    <a:pt x="2281" y="145"/>
                    <a:pt x="2137" y="1"/>
                    <a:pt x="1949" y="1"/>
                  </a:cubicBezTo>
                  <a:close/>
                </a:path>
              </a:pathLst>
            </a:custGeom>
            <a:solidFill>
              <a:srgbClr val="687F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3" name="Google Shape;3783;p82"/>
            <p:cNvSpPr/>
            <p:nvPr/>
          </p:nvSpPr>
          <p:spPr>
            <a:xfrm>
              <a:off x="4302820" y="2617366"/>
              <a:ext cx="28391" cy="169192"/>
            </a:xfrm>
            <a:custGeom>
              <a:rect b="b" l="l" r="r" t="t"/>
              <a:pathLst>
                <a:path extrusionOk="0" h="6454" w="1083">
                  <a:moveTo>
                    <a:pt x="318" y="1"/>
                  </a:moveTo>
                  <a:cubicBezTo>
                    <a:pt x="145" y="1"/>
                    <a:pt x="0" y="145"/>
                    <a:pt x="0" y="333"/>
                  </a:cubicBezTo>
                  <a:lnTo>
                    <a:pt x="0" y="6453"/>
                  </a:lnTo>
                  <a:lnTo>
                    <a:pt x="765" y="6453"/>
                  </a:lnTo>
                  <a:lnTo>
                    <a:pt x="765" y="318"/>
                  </a:lnTo>
                  <a:cubicBezTo>
                    <a:pt x="765" y="145"/>
                    <a:pt x="910" y="1"/>
                    <a:pt x="1083" y="1"/>
                  </a:cubicBezTo>
                  <a:close/>
                </a:path>
              </a:pathLst>
            </a:custGeom>
            <a:solidFill>
              <a:srgbClr val="8DA5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4" name="Google Shape;3784;p82"/>
            <p:cNvSpPr/>
            <p:nvPr/>
          </p:nvSpPr>
          <p:spPr>
            <a:xfrm>
              <a:off x="4393262" y="2583679"/>
              <a:ext cx="59823" cy="202878"/>
            </a:xfrm>
            <a:custGeom>
              <a:rect b="b" l="l" r="r" t="t"/>
              <a:pathLst>
                <a:path extrusionOk="0" h="7739" w="2282">
                  <a:moveTo>
                    <a:pt x="332" y="1"/>
                  </a:moveTo>
                  <a:cubicBezTo>
                    <a:pt x="145" y="1"/>
                    <a:pt x="0" y="160"/>
                    <a:pt x="0" y="333"/>
                  </a:cubicBezTo>
                  <a:lnTo>
                    <a:pt x="0" y="7738"/>
                  </a:lnTo>
                  <a:lnTo>
                    <a:pt x="2281" y="7738"/>
                  </a:lnTo>
                  <a:lnTo>
                    <a:pt x="2281" y="347"/>
                  </a:lnTo>
                  <a:cubicBezTo>
                    <a:pt x="2281" y="160"/>
                    <a:pt x="2137" y="1"/>
                    <a:pt x="1949" y="1"/>
                  </a:cubicBezTo>
                  <a:close/>
                </a:path>
              </a:pathLst>
            </a:custGeom>
            <a:solidFill>
              <a:srgbClr val="8C9E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5" name="Google Shape;3785;p82"/>
            <p:cNvSpPr/>
            <p:nvPr/>
          </p:nvSpPr>
          <p:spPr>
            <a:xfrm>
              <a:off x="4393262" y="2583679"/>
              <a:ext cx="28391" cy="202878"/>
            </a:xfrm>
            <a:custGeom>
              <a:rect b="b" l="l" r="r" t="t"/>
              <a:pathLst>
                <a:path extrusionOk="0" h="7739" w="1083">
                  <a:moveTo>
                    <a:pt x="332" y="1"/>
                  </a:moveTo>
                  <a:cubicBezTo>
                    <a:pt x="145" y="1"/>
                    <a:pt x="0" y="160"/>
                    <a:pt x="0" y="333"/>
                  </a:cubicBezTo>
                  <a:lnTo>
                    <a:pt x="0" y="7738"/>
                  </a:lnTo>
                  <a:lnTo>
                    <a:pt x="765" y="7738"/>
                  </a:lnTo>
                  <a:lnTo>
                    <a:pt x="765" y="347"/>
                  </a:lnTo>
                  <a:cubicBezTo>
                    <a:pt x="751" y="160"/>
                    <a:pt x="910" y="15"/>
                    <a:pt x="1083" y="1"/>
                  </a:cubicBezTo>
                  <a:close/>
                </a:path>
              </a:pathLst>
            </a:custGeom>
            <a:solidFill>
              <a:srgbClr val="D6DE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6" name="Google Shape;3786;p82"/>
            <p:cNvSpPr/>
            <p:nvPr/>
          </p:nvSpPr>
          <p:spPr>
            <a:xfrm>
              <a:off x="4483703" y="2550386"/>
              <a:ext cx="60190" cy="236171"/>
            </a:xfrm>
            <a:custGeom>
              <a:rect b="b" l="l" r="r" t="t"/>
              <a:pathLst>
                <a:path extrusionOk="0" h="9009" w="2296">
                  <a:moveTo>
                    <a:pt x="332" y="1"/>
                  </a:moveTo>
                  <a:cubicBezTo>
                    <a:pt x="145" y="1"/>
                    <a:pt x="0" y="145"/>
                    <a:pt x="0" y="333"/>
                  </a:cubicBezTo>
                  <a:lnTo>
                    <a:pt x="0" y="9008"/>
                  </a:lnTo>
                  <a:lnTo>
                    <a:pt x="2296" y="9008"/>
                  </a:lnTo>
                  <a:lnTo>
                    <a:pt x="2296" y="333"/>
                  </a:lnTo>
                  <a:cubicBezTo>
                    <a:pt x="2296" y="145"/>
                    <a:pt x="2137" y="1"/>
                    <a:pt x="1949" y="1"/>
                  </a:cubicBezTo>
                  <a:close/>
                </a:path>
              </a:pathLst>
            </a:custGeom>
            <a:solidFill>
              <a:srgbClr val="97A7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7" name="Google Shape;3787;p82"/>
            <p:cNvSpPr/>
            <p:nvPr/>
          </p:nvSpPr>
          <p:spPr>
            <a:xfrm>
              <a:off x="4483703" y="2550386"/>
              <a:ext cx="28417" cy="236171"/>
            </a:xfrm>
            <a:custGeom>
              <a:rect b="b" l="l" r="r" t="t"/>
              <a:pathLst>
                <a:path extrusionOk="0" h="9009" w="1084">
                  <a:moveTo>
                    <a:pt x="318" y="1"/>
                  </a:moveTo>
                  <a:cubicBezTo>
                    <a:pt x="145" y="1"/>
                    <a:pt x="0" y="145"/>
                    <a:pt x="0" y="333"/>
                  </a:cubicBezTo>
                  <a:lnTo>
                    <a:pt x="0" y="9008"/>
                  </a:lnTo>
                  <a:lnTo>
                    <a:pt x="766" y="9008"/>
                  </a:lnTo>
                  <a:lnTo>
                    <a:pt x="766" y="333"/>
                  </a:lnTo>
                  <a:cubicBezTo>
                    <a:pt x="766" y="145"/>
                    <a:pt x="910" y="1"/>
                    <a:pt x="1083" y="1"/>
                  </a:cubicBezTo>
                  <a:close/>
                </a:path>
              </a:pathLst>
            </a:custGeom>
            <a:solidFill>
              <a:srgbClr val="7187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8" name="Google Shape;3788;p82"/>
            <p:cNvSpPr/>
            <p:nvPr/>
          </p:nvSpPr>
          <p:spPr>
            <a:xfrm>
              <a:off x="4226744" y="2456537"/>
              <a:ext cx="307318" cy="124154"/>
            </a:xfrm>
            <a:custGeom>
              <a:rect b="b" l="l" r="r" t="t"/>
              <a:pathLst>
                <a:path extrusionOk="0" h="4736" w="11723">
                  <a:moveTo>
                    <a:pt x="9427" y="1"/>
                  </a:moveTo>
                  <a:cubicBezTo>
                    <a:pt x="9268" y="1"/>
                    <a:pt x="9153" y="188"/>
                    <a:pt x="9254" y="333"/>
                  </a:cubicBezTo>
                  <a:lnTo>
                    <a:pt x="9586" y="809"/>
                  </a:lnTo>
                  <a:cubicBezTo>
                    <a:pt x="6670" y="2483"/>
                    <a:pt x="3364" y="3364"/>
                    <a:pt x="1" y="3364"/>
                  </a:cubicBezTo>
                  <a:lnTo>
                    <a:pt x="1" y="4735"/>
                  </a:lnTo>
                  <a:cubicBezTo>
                    <a:pt x="2657" y="4735"/>
                    <a:pt x="5299" y="4216"/>
                    <a:pt x="7767" y="3234"/>
                  </a:cubicBezTo>
                  <a:cubicBezTo>
                    <a:pt x="8662" y="2873"/>
                    <a:pt x="9543" y="2440"/>
                    <a:pt x="10365" y="1949"/>
                  </a:cubicBezTo>
                  <a:lnTo>
                    <a:pt x="10669" y="2368"/>
                  </a:lnTo>
                  <a:cubicBezTo>
                    <a:pt x="10712" y="2423"/>
                    <a:pt x="10773" y="2450"/>
                    <a:pt x="10834" y="2450"/>
                  </a:cubicBezTo>
                  <a:cubicBezTo>
                    <a:pt x="10915" y="2450"/>
                    <a:pt x="10996" y="2401"/>
                    <a:pt x="11029" y="2310"/>
                  </a:cubicBezTo>
                  <a:lnTo>
                    <a:pt x="11679" y="361"/>
                  </a:lnTo>
                  <a:cubicBezTo>
                    <a:pt x="11722" y="232"/>
                    <a:pt x="11636" y="87"/>
                    <a:pt x="11491" y="73"/>
                  </a:cubicBezTo>
                  <a:lnTo>
                    <a:pt x="9427" y="1"/>
                  </a:lnTo>
                  <a:close/>
                </a:path>
              </a:pathLst>
            </a:custGeom>
            <a:solidFill>
              <a:srgbClr val="95A6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89" name="Google Shape;3789;p82"/>
          <p:cNvGrpSpPr/>
          <p:nvPr/>
        </p:nvGrpSpPr>
        <p:grpSpPr>
          <a:xfrm>
            <a:off x="6176013" y="1977825"/>
            <a:ext cx="235411" cy="347427"/>
            <a:chOff x="6176013" y="1977825"/>
            <a:chExt cx="235411" cy="347427"/>
          </a:xfrm>
        </p:grpSpPr>
        <p:sp>
          <p:nvSpPr>
            <p:cNvPr id="3790" name="Google Shape;3790;p82"/>
            <p:cNvSpPr/>
            <p:nvPr/>
          </p:nvSpPr>
          <p:spPr>
            <a:xfrm>
              <a:off x="6268368" y="2084179"/>
              <a:ext cx="50726" cy="50726"/>
            </a:xfrm>
            <a:custGeom>
              <a:rect b="b" l="l" r="r" t="t"/>
              <a:pathLst>
                <a:path extrusionOk="0" h="1935" w="1935">
                  <a:moveTo>
                    <a:pt x="0" y="0"/>
                  </a:moveTo>
                  <a:lnTo>
                    <a:pt x="0" y="1935"/>
                  </a:lnTo>
                  <a:lnTo>
                    <a:pt x="1934" y="1935"/>
                  </a:lnTo>
                  <a:lnTo>
                    <a:pt x="1934" y="0"/>
                  </a:lnTo>
                  <a:close/>
                </a:path>
              </a:pathLst>
            </a:custGeom>
            <a:solidFill>
              <a:srgbClr val="AABB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1" name="Google Shape;3791;p82"/>
            <p:cNvSpPr/>
            <p:nvPr/>
          </p:nvSpPr>
          <p:spPr>
            <a:xfrm>
              <a:off x="6268368" y="2084179"/>
              <a:ext cx="50726" cy="28024"/>
            </a:xfrm>
            <a:custGeom>
              <a:rect b="b" l="l" r="r" t="t"/>
              <a:pathLst>
                <a:path extrusionOk="0" h="1069" w="1935">
                  <a:moveTo>
                    <a:pt x="0" y="0"/>
                  </a:moveTo>
                  <a:lnTo>
                    <a:pt x="0" y="895"/>
                  </a:lnTo>
                  <a:cubicBezTo>
                    <a:pt x="310" y="1011"/>
                    <a:pt x="639" y="1068"/>
                    <a:pt x="967" y="1068"/>
                  </a:cubicBezTo>
                  <a:cubicBezTo>
                    <a:pt x="1296" y="1068"/>
                    <a:pt x="1624" y="1011"/>
                    <a:pt x="1934" y="895"/>
                  </a:cubicBezTo>
                  <a:lnTo>
                    <a:pt x="1934" y="0"/>
                  </a:lnTo>
                  <a:close/>
                </a:path>
              </a:pathLst>
            </a:custGeom>
            <a:solidFill>
              <a:srgbClr val="94A5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2" name="Google Shape;3792;p82"/>
            <p:cNvSpPr/>
            <p:nvPr/>
          </p:nvSpPr>
          <p:spPr>
            <a:xfrm>
              <a:off x="6243385" y="1977825"/>
              <a:ext cx="101059" cy="78357"/>
            </a:xfrm>
            <a:custGeom>
              <a:rect b="b" l="l" r="r" t="t"/>
              <a:pathLst>
                <a:path extrusionOk="0" h="2989" w="3855">
                  <a:moveTo>
                    <a:pt x="1259" y="1"/>
                  </a:moveTo>
                  <a:cubicBezTo>
                    <a:pt x="564" y="1"/>
                    <a:pt x="0" y="573"/>
                    <a:pt x="0" y="1271"/>
                  </a:cubicBezTo>
                  <a:lnTo>
                    <a:pt x="0" y="1849"/>
                  </a:lnTo>
                  <a:cubicBezTo>
                    <a:pt x="0" y="2036"/>
                    <a:pt x="29" y="2224"/>
                    <a:pt x="87" y="2397"/>
                  </a:cubicBezTo>
                  <a:lnTo>
                    <a:pt x="174" y="2671"/>
                  </a:lnTo>
                  <a:cubicBezTo>
                    <a:pt x="202" y="2744"/>
                    <a:pt x="217" y="2801"/>
                    <a:pt x="217" y="2874"/>
                  </a:cubicBezTo>
                  <a:lnTo>
                    <a:pt x="217" y="2989"/>
                  </a:lnTo>
                  <a:lnTo>
                    <a:pt x="3638" y="2989"/>
                  </a:lnTo>
                  <a:lnTo>
                    <a:pt x="3638" y="2888"/>
                  </a:lnTo>
                  <a:cubicBezTo>
                    <a:pt x="3638" y="2816"/>
                    <a:pt x="3653" y="2744"/>
                    <a:pt x="3667" y="2686"/>
                  </a:cubicBezTo>
                  <a:lnTo>
                    <a:pt x="3768" y="2397"/>
                  </a:lnTo>
                  <a:cubicBezTo>
                    <a:pt x="3826" y="2224"/>
                    <a:pt x="3855" y="2036"/>
                    <a:pt x="3855" y="1863"/>
                  </a:cubicBezTo>
                  <a:lnTo>
                    <a:pt x="3855" y="419"/>
                  </a:lnTo>
                  <a:cubicBezTo>
                    <a:pt x="3855" y="189"/>
                    <a:pt x="3667" y="1"/>
                    <a:pt x="3422" y="1"/>
                  </a:cubicBezTo>
                  <a:lnTo>
                    <a:pt x="1285" y="1"/>
                  </a:lnTo>
                  <a:cubicBezTo>
                    <a:pt x="1276" y="1"/>
                    <a:pt x="1268" y="1"/>
                    <a:pt x="1259" y="1"/>
                  </a:cubicBezTo>
                  <a:close/>
                </a:path>
              </a:pathLst>
            </a:custGeom>
            <a:solidFill>
              <a:srgbClr val="5C72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3" name="Google Shape;3793;p82"/>
            <p:cNvSpPr/>
            <p:nvPr/>
          </p:nvSpPr>
          <p:spPr>
            <a:xfrm>
              <a:off x="6243385" y="1977825"/>
              <a:ext cx="42416" cy="78357"/>
            </a:xfrm>
            <a:custGeom>
              <a:rect b="b" l="l" r="r" t="t"/>
              <a:pathLst>
                <a:path extrusionOk="0" h="2989" w="1618">
                  <a:moveTo>
                    <a:pt x="1259" y="1"/>
                  </a:moveTo>
                  <a:cubicBezTo>
                    <a:pt x="564" y="1"/>
                    <a:pt x="0" y="573"/>
                    <a:pt x="0" y="1271"/>
                  </a:cubicBezTo>
                  <a:lnTo>
                    <a:pt x="0" y="1849"/>
                  </a:lnTo>
                  <a:cubicBezTo>
                    <a:pt x="0" y="2036"/>
                    <a:pt x="29" y="2224"/>
                    <a:pt x="87" y="2397"/>
                  </a:cubicBezTo>
                  <a:lnTo>
                    <a:pt x="174" y="2671"/>
                  </a:lnTo>
                  <a:cubicBezTo>
                    <a:pt x="202" y="2744"/>
                    <a:pt x="217" y="2801"/>
                    <a:pt x="217" y="2874"/>
                  </a:cubicBezTo>
                  <a:lnTo>
                    <a:pt x="217" y="2989"/>
                  </a:lnTo>
                  <a:lnTo>
                    <a:pt x="1487" y="2989"/>
                  </a:lnTo>
                  <a:lnTo>
                    <a:pt x="1487" y="1488"/>
                  </a:lnTo>
                  <a:cubicBezTo>
                    <a:pt x="1112" y="1488"/>
                    <a:pt x="809" y="1185"/>
                    <a:pt x="809" y="809"/>
                  </a:cubicBezTo>
                  <a:cubicBezTo>
                    <a:pt x="809" y="362"/>
                    <a:pt x="1170" y="1"/>
                    <a:pt x="1617" y="1"/>
                  </a:cubicBezTo>
                  <a:lnTo>
                    <a:pt x="1285" y="1"/>
                  </a:lnTo>
                  <a:cubicBezTo>
                    <a:pt x="1276" y="1"/>
                    <a:pt x="1268" y="1"/>
                    <a:pt x="1259" y="1"/>
                  </a:cubicBezTo>
                  <a:close/>
                </a:path>
              </a:pathLst>
            </a:custGeom>
            <a:solidFill>
              <a:srgbClr val="667A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4" name="Google Shape;3794;p82"/>
            <p:cNvSpPr/>
            <p:nvPr/>
          </p:nvSpPr>
          <p:spPr>
            <a:xfrm>
              <a:off x="6215388" y="2117839"/>
              <a:ext cx="156687" cy="73061"/>
            </a:xfrm>
            <a:custGeom>
              <a:rect b="b" l="l" r="r" t="t"/>
              <a:pathLst>
                <a:path extrusionOk="0" h="2787" w="5977">
                  <a:moveTo>
                    <a:pt x="2137" y="1"/>
                  </a:moveTo>
                  <a:lnTo>
                    <a:pt x="606" y="463"/>
                  </a:lnTo>
                  <a:cubicBezTo>
                    <a:pt x="246" y="564"/>
                    <a:pt x="0" y="896"/>
                    <a:pt x="0" y="1271"/>
                  </a:cubicBezTo>
                  <a:lnTo>
                    <a:pt x="0" y="2570"/>
                  </a:lnTo>
                  <a:cubicBezTo>
                    <a:pt x="0" y="2686"/>
                    <a:pt x="87" y="2773"/>
                    <a:pt x="202" y="2787"/>
                  </a:cubicBezTo>
                  <a:lnTo>
                    <a:pt x="5774" y="2787"/>
                  </a:lnTo>
                  <a:cubicBezTo>
                    <a:pt x="5890" y="2787"/>
                    <a:pt x="5976" y="2686"/>
                    <a:pt x="5976" y="2570"/>
                  </a:cubicBezTo>
                  <a:lnTo>
                    <a:pt x="5976" y="1271"/>
                  </a:lnTo>
                  <a:cubicBezTo>
                    <a:pt x="5976" y="896"/>
                    <a:pt x="5731" y="564"/>
                    <a:pt x="5370" y="463"/>
                  </a:cubicBezTo>
                  <a:lnTo>
                    <a:pt x="3840" y="1"/>
                  </a:lnTo>
                  <a:lnTo>
                    <a:pt x="2988" y="651"/>
                  </a:lnTo>
                  <a:lnTo>
                    <a:pt x="2137" y="1"/>
                  </a:lnTo>
                  <a:close/>
                </a:path>
              </a:pathLst>
            </a:custGeom>
            <a:solidFill>
              <a:srgbClr val="91A8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5" name="Google Shape;3795;p82"/>
            <p:cNvSpPr/>
            <p:nvPr/>
          </p:nvSpPr>
          <p:spPr>
            <a:xfrm>
              <a:off x="6285382" y="2140174"/>
              <a:ext cx="16673" cy="50726"/>
            </a:xfrm>
            <a:custGeom>
              <a:rect b="b" l="l" r="r" t="t"/>
              <a:pathLst>
                <a:path extrusionOk="0" h="1935" w="636">
                  <a:moveTo>
                    <a:pt x="159" y="1"/>
                  </a:moveTo>
                  <a:lnTo>
                    <a:pt x="1" y="1935"/>
                  </a:lnTo>
                  <a:lnTo>
                    <a:pt x="636" y="1935"/>
                  </a:lnTo>
                  <a:lnTo>
                    <a:pt x="477" y="1"/>
                  </a:lnTo>
                  <a:close/>
                </a:path>
              </a:pathLst>
            </a:custGeom>
            <a:solidFill>
              <a:srgbClr val="D3DC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6" name="Google Shape;3796;p82"/>
            <p:cNvSpPr/>
            <p:nvPr/>
          </p:nvSpPr>
          <p:spPr>
            <a:xfrm>
              <a:off x="6215388" y="2138654"/>
              <a:ext cx="28024" cy="51879"/>
            </a:xfrm>
            <a:custGeom>
              <a:rect b="b" l="l" r="r" t="t"/>
              <a:pathLst>
                <a:path extrusionOk="0" h="1979" w="1069">
                  <a:moveTo>
                    <a:pt x="144" y="1"/>
                  </a:moveTo>
                  <a:cubicBezTo>
                    <a:pt x="43" y="131"/>
                    <a:pt x="0" y="304"/>
                    <a:pt x="0" y="477"/>
                  </a:cubicBezTo>
                  <a:lnTo>
                    <a:pt x="0" y="1762"/>
                  </a:lnTo>
                  <a:cubicBezTo>
                    <a:pt x="0" y="1877"/>
                    <a:pt x="87" y="1979"/>
                    <a:pt x="217" y="1979"/>
                  </a:cubicBezTo>
                  <a:lnTo>
                    <a:pt x="1068" y="1979"/>
                  </a:lnTo>
                  <a:lnTo>
                    <a:pt x="1068" y="1185"/>
                  </a:lnTo>
                  <a:cubicBezTo>
                    <a:pt x="1068" y="1011"/>
                    <a:pt x="1011" y="853"/>
                    <a:pt x="881" y="723"/>
                  </a:cubicBezTo>
                  <a:lnTo>
                    <a:pt x="144" y="1"/>
                  </a:lnTo>
                  <a:close/>
                </a:path>
              </a:pathLst>
            </a:custGeom>
            <a:solidFill>
              <a:srgbClr val="667A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7" name="Google Shape;3797;p82"/>
            <p:cNvSpPr/>
            <p:nvPr/>
          </p:nvSpPr>
          <p:spPr>
            <a:xfrm>
              <a:off x="6344051" y="2138654"/>
              <a:ext cx="28391" cy="51879"/>
            </a:xfrm>
            <a:custGeom>
              <a:rect b="b" l="l" r="r" t="t"/>
              <a:pathLst>
                <a:path extrusionOk="0" h="1979" w="1083">
                  <a:moveTo>
                    <a:pt x="924" y="1"/>
                  </a:moveTo>
                  <a:lnTo>
                    <a:pt x="188" y="723"/>
                  </a:lnTo>
                  <a:cubicBezTo>
                    <a:pt x="72" y="853"/>
                    <a:pt x="0" y="1011"/>
                    <a:pt x="0" y="1185"/>
                  </a:cubicBezTo>
                  <a:lnTo>
                    <a:pt x="0" y="1979"/>
                  </a:lnTo>
                  <a:lnTo>
                    <a:pt x="866" y="1979"/>
                  </a:lnTo>
                  <a:cubicBezTo>
                    <a:pt x="982" y="1979"/>
                    <a:pt x="1083" y="1877"/>
                    <a:pt x="1083" y="1762"/>
                  </a:cubicBezTo>
                  <a:lnTo>
                    <a:pt x="1083" y="477"/>
                  </a:lnTo>
                  <a:cubicBezTo>
                    <a:pt x="1068" y="304"/>
                    <a:pt x="1025" y="131"/>
                    <a:pt x="924" y="1"/>
                  </a:cubicBezTo>
                  <a:close/>
                </a:path>
              </a:pathLst>
            </a:custGeom>
            <a:solidFill>
              <a:srgbClr val="667A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8" name="Google Shape;3798;p82"/>
            <p:cNvSpPr/>
            <p:nvPr/>
          </p:nvSpPr>
          <p:spPr>
            <a:xfrm>
              <a:off x="6285015" y="2134879"/>
              <a:ext cx="17040" cy="13658"/>
            </a:xfrm>
            <a:custGeom>
              <a:rect b="b" l="l" r="r" t="t"/>
              <a:pathLst>
                <a:path extrusionOk="0" h="521" w="650">
                  <a:moveTo>
                    <a:pt x="0" y="1"/>
                  </a:moveTo>
                  <a:lnTo>
                    <a:pt x="0" y="405"/>
                  </a:lnTo>
                  <a:cubicBezTo>
                    <a:pt x="0" y="462"/>
                    <a:pt x="58" y="520"/>
                    <a:pt x="130" y="520"/>
                  </a:cubicBezTo>
                  <a:lnTo>
                    <a:pt x="520" y="520"/>
                  </a:lnTo>
                  <a:cubicBezTo>
                    <a:pt x="592" y="520"/>
                    <a:pt x="650" y="462"/>
                    <a:pt x="650" y="405"/>
                  </a:cubicBezTo>
                  <a:lnTo>
                    <a:pt x="650" y="1"/>
                  </a:lnTo>
                  <a:close/>
                </a:path>
              </a:pathLst>
            </a:custGeom>
            <a:solidFill>
              <a:srgbClr val="8EA6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9" name="Google Shape;3799;p82"/>
            <p:cNvSpPr/>
            <p:nvPr/>
          </p:nvSpPr>
          <p:spPr>
            <a:xfrm>
              <a:off x="6258905" y="2112334"/>
              <a:ext cx="34840" cy="31301"/>
            </a:xfrm>
            <a:custGeom>
              <a:rect b="b" l="l" r="r" t="t"/>
              <a:pathLst>
                <a:path extrusionOk="0" h="1194" w="1329">
                  <a:moveTo>
                    <a:pt x="334" y="1"/>
                  </a:moveTo>
                  <a:cubicBezTo>
                    <a:pt x="291" y="1"/>
                    <a:pt x="249" y="20"/>
                    <a:pt x="217" y="52"/>
                  </a:cubicBezTo>
                  <a:lnTo>
                    <a:pt x="0" y="355"/>
                  </a:lnTo>
                  <a:lnTo>
                    <a:pt x="505" y="1092"/>
                  </a:lnTo>
                  <a:cubicBezTo>
                    <a:pt x="562" y="1158"/>
                    <a:pt x="638" y="1193"/>
                    <a:pt x="716" y="1193"/>
                  </a:cubicBezTo>
                  <a:cubicBezTo>
                    <a:pt x="756" y="1193"/>
                    <a:pt x="798" y="1184"/>
                    <a:pt x="837" y="1164"/>
                  </a:cubicBezTo>
                  <a:lnTo>
                    <a:pt x="1328" y="861"/>
                  </a:lnTo>
                  <a:lnTo>
                    <a:pt x="433" y="38"/>
                  </a:lnTo>
                  <a:cubicBezTo>
                    <a:pt x="402" y="12"/>
                    <a:pt x="367" y="1"/>
                    <a:pt x="334" y="1"/>
                  </a:cubicBezTo>
                  <a:close/>
                </a:path>
              </a:pathLst>
            </a:custGeom>
            <a:solidFill>
              <a:srgbClr val="667A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0" name="Google Shape;3800;p82"/>
            <p:cNvSpPr/>
            <p:nvPr/>
          </p:nvSpPr>
          <p:spPr>
            <a:xfrm>
              <a:off x="6293718" y="2112334"/>
              <a:ext cx="34840" cy="31301"/>
            </a:xfrm>
            <a:custGeom>
              <a:rect b="b" l="l" r="r" t="t"/>
              <a:pathLst>
                <a:path extrusionOk="0" h="1194" w="1329">
                  <a:moveTo>
                    <a:pt x="997" y="1"/>
                  </a:moveTo>
                  <a:cubicBezTo>
                    <a:pt x="966" y="1"/>
                    <a:pt x="935" y="12"/>
                    <a:pt x="910" y="38"/>
                  </a:cubicBezTo>
                  <a:lnTo>
                    <a:pt x="0" y="861"/>
                  </a:lnTo>
                  <a:lnTo>
                    <a:pt x="491" y="1164"/>
                  </a:lnTo>
                  <a:cubicBezTo>
                    <a:pt x="531" y="1184"/>
                    <a:pt x="572" y="1193"/>
                    <a:pt x="613" y="1193"/>
                  </a:cubicBezTo>
                  <a:cubicBezTo>
                    <a:pt x="691" y="1193"/>
                    <a:pt x="766" y="1158"/>
                    <a:pt x="823" y="1092"/>
                  </a:cubicBezTo>
                  <a:lnTo>
                    <a:pt x="1328" y="355"/>
                  </a:lnTo>
                  <a:lnTo>
                    <a:pt x="1112" y="52"/>
                  </a:lnTo>
                  <a:cubicBezTo>
                    <a:pt x="1079" y="20"/>
                    <a:pt x="1038" y="1"/>
                    <a:pt x="997" y="1"/>
                  </a:cubicBezTo>
                  <a:close/>
                </a:path>
              </a:pathLst>
            </a:custGeom>
            <a:solidFill>
              <a:srgbClr val="667A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1" name="Google Shape;3801;p82"/>
            <p:cNvSpPr/>
            <p:nvPr/>
          </p:nvSpPr>
          <p:spPr>
            <a:xfrm>
              <a:off x="6248681" y="2016859"/>
              <a:ext cx="90075" cy="84045"/>
            </a:xfrm>
            <a:custGeom>
              <a:rect b="b" l="l" r="r" t="t"/>
              <a:pathLst>
                <a:path extrusionOk="0" h="3206" w="3436">
                  <a:moveTo>
                    <a:pt x="1307" y="1"/>
                  </a:moveTo>
                  <a:cubicBezTo>
                    <a:pt x="1010" y="1"/>
                    <a:pt x="760" y="38"/>
                    <a:pt x="607" y="71"/>
                  </a:cubicBezTo>
                  <a:cubicBezTo>
                    <a:pt x="506" y="85"/>
                    <a:pt x="433" y="172"/>
                    <a:pt x="433" y="273"/>
                  </a:cubicBezTo>
                  <a:lnTo>
                    <a:pt x="433" y="937"/>
                  </a:lnTo>
                  <a:cubicBezTo>
                    <a:pt x="433" y="1024"/>
                    <a:pt x="390" y="1096"/>
                    <a:pt x="318" y="1125"/>
                  </a:cubicBezTo>
                  <a:lnTo>
                    <a:pt x="130" y="1226"/>
                  </a:lnTo>
                  <a:cubicBezTo>
                    <a:pt x="58" y="1269"/>
                    <a:pt x="0" y="1341"/>
                    <a:pt x="0" y="1413"/>
                  </a:cubicBezTo>
                  <a:lnTo>
                    <a:pt x="0" y="1442"/>
                  </a:lnTo>
                  <a:cubicBezTo>
                    <a:pt x="15" y="2366"/>
                    <a:pt x="722" y="3131"/>
                    <a:pt x="1661" y="3203"/>
                  </a:cubicBezTo>
                  <a:cubicBezTo>
                    <a:pt x="1686" y="3205"/>
                    <a:pt x="1712" y="3205"/>
                    <a:pt x="1737" y="3205"/>
                  </a:cubicBezTo>
                  <a:cubicBezTo>
                    <a:pt x="2670" y="3205"/>
                    <a:pt x="3436" y="2441"/>
                    <a:pt x="3422" y="1500"/>
                  </a:cubicBezTo>
                  <a:lnTo>
                    <a:pt x="3422" y="1413"/>
                  </a:lnTo>
                  <a:cubicBezTo>
                    <a:pt x="3422" y="1341"/>
                    <a:pt x="3378" y="1269"/>
                    <a:pt x="3306" y="1226"/>
                  </a:cubicBezTo>
                  <a:lnTo>
                    <a:pt x="3118" y="1125"/>
                  </a:lnTo>
                  <a:cubicBezTo>
                    <a:pt x="3046" y="1096"/>
                    <a:pt x="3003" y="1024"/>
                    <a:pt x="3003" y="937"/>
                  </a:cubicBezTo>
                  <a:lnTo>
                    <a:pt x="3003" y="677"/>
                  </a:lnTo>
                  <a:cubicBezTo>
                    <a:pt x="3003" y="591"/>
                    <a:pt x="2974" y="518"/>
                    <a:pt x="2916" y="475"/>
                  </a:cubicBezTo>
                  <a:cubicBezTo>
                    <a:pt x="2398" y="99"/>
                    <a:pt x="1790" y="1"/>
                    <a:pt x="1307" y="1"/>
                  </a:cubicBezTo>
                  <a:close/>
                </a:path>
              </a:pathLst>
            </a:custGeom>
            <a:solidFill>
              <a:srgbClr val="BCC9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2" name="Google Shape;3802;p82"/>
            <p:cNvSpPr/>
            <p:nvPr/>
          </p:nvSpPr>
          <p:spPr>
            <a:xfrm>
              <a:off x="6248681" y="2016911"/>
              <a:ext cx="78724" cy="83180"/>
            </a:xfrm>
            <a:custGeom>
              <a:rect b="b" l="l" r="r" t="t"/>
              <a:pathLst>
                <a:path extrusionOk="0" h="3173" w="3003">
                  <a:moveTo>
                    <a:pt x="1308" y="0"/>
                  </a:moveTo>
                  <a:cubicBezTo>
                    <a:pt x="1144" y="0"/>
                    <a:pt x="994" y="11"/>
                    <a:pt x="867" y="26"/>
                  </a:cubicBezTo>
                  <a:cubicBezTo>
                    <a:pt x="766" y="40"/>
                    <a:pt x="679" y="54"/>
                    <a:pt x="607" y="69"/>
                  </a:cubicBezTo>
                  <a:cubicBezTo>
                    <a:pt x="506" y="83"/>
                    <a:pt x="433" y="184"/>
                    <a:pt x="433" y="285"/>
                  </a:cubicBezTo>
                  <a:lnTo>
                    <a:pt x="433" y="935"/>
                  </a:lnTo>
                  <a:cubicBezTo>
                    <a:pt x="433" y="1022"/>
                    <a:pt x="390" y="1094"/>
                    <a:pt x="318" y="1137"/>
                  </a:cubicBezTo>
                  <a:lnTo>
                    <a:pt x="130" y="1224"/>
                  </a:lnTo>
                  <a:cubicBezTo>
                    <a:pt x="58" y="1267"/>
                    <a:pt x="15" y="1339"/>
                    <a:pt x="0" y="1426"/>
                  </a:cubicBezTo>
                  <a:lnTo>
                    <a:pt x="0" y="1440"/>
                  </a:lnTo>
                  <a:cubicBezTo>
                    <a:pt x="15" y="2278"/>
                    <a:pt x="592" y="2985"/>
                    <a:pt x="1401" y="3172"/>
                  </a:cubicBezTo>
                  <a:cubicBezTo>
                    <a:pt x="1069" y="2855"/>
                    <a:pt x="867" y="2407"/>
                    <a:pt x="867" y="1931"/>
                  </a:cubicBezTo>
                  <a:lnTo>
                    <a:pt x="867" y="733"/>
                  </a:lnTo>
                  <a:cubicBezTo>
                    <a:pt x="867" y="545"/>
                    <a:pt x="1011" y="401"/>
                    <a:pt x="1199" y="401"/>
                  </a:cubicBezTo>
                  <a:cubicBezTo>
                    <a:pt x="1264" y="399"/>
                    <a:pt x="1335" y="398"/>
                    <a:pt x="1408" y="398"/>
                  </a:cubicBezTo>
                  <a:cubicBezTo>
                    <a:pt x="1902" y="398"/>
                    <a:pt x="2551" y="449"/>
                    <a:pt x="3003" y="675"/>
                  </a:cubicBezTo>
                  <a:cubicBezTo>
                    <a:pt x="3003" y="589"/>
                    <a:pt x="2974" y="516"/>
                    <a:pt x="2916" y="473"/>
                  </a:cubicBezTo>
                  <a:cubicBezTo>
                    <a:pt x="2399" y="95"/>
                    <a:pt x="1792" y="0"/>
                    <a:pt x="1308" y="0"/>
                  </a:cubicBezTo>
                  <a:close/>
                </a:path>
              </a:pathLst>
            </a:custGeom>
            <a:solidFill>
              <a:srgbClr val="AABB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3" name="Google Shape;3803;p82"/>
            <p:cNvSpPr/>
            <p:nvPr/>
          </p:nvSpPr>
          <p:spPr>
            <a:xfrm>
              <a:off x="6282367" y="2302891"/>
              <a:ext cx="22728" cy="22361"/>
            </a:xfrm>
            <a:custGeom>
              <a:rect b="b" l="l" r="r" t="t"/>
              <a:pathLst>
                <a:path extrusionOk="0" h="853" w="867">
                  <a:moveTo>
                    <a:pt x="433" y="1"/>
                  </a:moveTo>
                  <a:cubicBezTo>
                    <a:pt x="202" y="1"/>
                    <a:pt x="0" y="189"/>
                    <a:pt x="0" y="419"/>
                  </a:cubicBezTo>
                  <a:cubicBezTo>
                    <a:pt x="0" y="665"/>
                    <a:pt x="202" y="853"/>
                    <a:pt x="433" y="853"/>
                  </a:cubicBezTo>
                  <a:cubicBezTo>
                    <a:pt x="664" y="853"/>
                    <a:pt x="866" y="665"/>
                    <a:pt x="866" y="419"/>
                  </a:cubicBezTo>
                  <a:cubicBezTo>
                    <a:pt x="866" y="189"/>
                    <a:pt x="664" y="1"/>
                    <a:pt x="433" y="1"/>
                  </a:cubicBezTo>
                  <a:close/>
                </a:path>
              </a:pathLst>
            </a:custGeom>
            <a:solidFill>
              <a:srgbClr val="9AAA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4" name="Google Shape;3804;p82"/>
            <p:cNvSpPr/>
            <p:nvPr/>
          </p:nvSpPr>
          <p:spPr>
            <a:xfrm>
              <a:off x="6176013" y="2302891"/>
              <a:ext cx="22361" cy="22361"/>
            </a:xfrm>
            <a:custGeom>
              <a:rect b="b" l="l" r="r" t="t"/>
              <a:pathLst>
                <a:path extrusionOk="0" h="853" w="853">
                  <a:moveTo>
                    <a:pt x="434" y="1"/>
                  </a:moveTo>
                  <a:cubicBezTo>
                    <a:pt x="188" y="1"/>
                    <a:pt x="1" y="189"/>
                    <a:pt x="1" y="419"/>
                  </a:cubicBezTo>
                  <a:cubicBezTo>
                    <a:pt x="1" y="665"/>
                    <a:pt x="188" y="853"/>
                    <a:pt x="434" y="853"/>
                  </a:cubicBezTo>
                  <a:cubicBezTo>
                    <a:pt x="665" y="853"/>
                    <a:pt x="853" y="665"/>
                    <a:pt x="853" y="419"/>
                  </a:cubicBezTo>
                  <a:cubicBezTo>
                    <a:pt x="853" y="189"/>
                    <a:pt x="665" y="1"/>
                    <a:pt x="434" y="1"/>
                  </a:cubicBezTo>
                  <a:close/>
                </a:path>
              </a:pathLst>
            </a:custGeom>
            <a:solidFill>
              <a:srgbClr val="A9BA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5" name="Google Shape;3805;p82"/>
            <p:cNvSpPr/>
            <p:nvPr/>
          </p:nvSpPr>
          <p:spPr>
            <a:xfrm>
              <a:off x="6389062" y="2302891"/>
              <a:ext cx="22361" cy="22361"/>
            </a:xfrm>
            <a:custGeom>
              <a:rect b="b" l="l" r="r" t="t"/>
              <a:pathLst>
                <a:path extrusionOk="0" h="853" w="853">
                  <a:moveTo>
                    <a:pt x="434" y="1"/>
                  </a:moveTo>
                  <a:cubicBezTo>
                    <a:pt x="189" y="1"/>
                    <a:pt x="1" y="189"/>
                    <a:pt x="1" y="419"/>
                  </a:cubicBezTo>
                  <a:cubicBezTo>
                    <a:pt x="1" y="665"/>
                    <a:pt x="189" y="853"/>
                    <a:pt x="434" y="853"/>
                  </a:cubicBezTo>
                  <a:cubicBezTo>
                    <a:pt x="665" y="853"/>
                    <a:pt x="853" y="665"/>
                    <a:pt x="853" y="419"/>
                  </a:cubicBezTo>
                  <a:cubicBezTo>
                    <a:pt x="853" y="189"/>
                    <a:pt x="665" y="1"/>
                    <a:pt x="434" y="1"/>
                  </a:cubicBezTo>
                  <a:close/>
                </a:path>
              </a:pathLst>
            </a:custGeom>
            <a:solidFill>
              <a:srgbClr val="ADBD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6" name="Google Shape;3806;p82"/>
            <p:cNvSpPr/>
            <p:nvPr/>
          </p:nvSpPr>
          <p:spPr>
            <a:xfrm>
              <a:off x="6199528" y="2217954"/>
              <a:ext cx="188381" cy="73769"/>
            </a:xfrm>
            <a:custGeom>
              <a:rect b="b" l="l" r="r" t="t"/>
              <a:pathLst>
                <a:path extrusionOk="0" h="2814" w="7186">
                  <a:moveTo>
                    <a:pt x="3593" y="0"/>
                  </a:moveTo>
                  <a:cubicBezTo>
                    <a:pt x="3478" y="0"/>
                    <a:pt x="3362" y="80"/>
                    <a:pt x="3377" y="238"/>
                  </a:cubicBezTo>
                  <a:lnTo>
                    <a:pt x="3377" y="455"/>
                  </a:lnTo>
                  <a:lnTo>
                    <a:pt x="2005" y="455"/>
                  </a:lnTo>
                  <a:cubicBezTo>
                    <a:pt x="1717" y="455"/>
                    <a:pt x="1457" y="585"/>
                    <a:pt x="1298" y="816"/>
                  </a:cubicBezTo>
                  <a:lnTo>
                    <a:pt x="114" y="2476"/>
                  </a:lnTo>
                  <a:cubicBezTo>
                    <a:pt x="1" y="2641"/>
                    <a:pt x="146" y="2814"/>
                    <a:pt x="301" y="2814"/>
                  </a:cubicBezTo>
                  <a:cubicBezTo>
                    <a:pt x="363" y="2814"/>
                    <a:pt x="426" y="2787"/>
                    <a:pt x="475" y="2721"/>
                  </a:cubicBezTo>
                  <a:lnTo>
                    <a:pt x="1659" y="1061"/>
                  </a:lnTo>
                  <a:cubicBezTo>
                    <a:pt x="1731" y="946"/>
                    <a:pt x="1861" y="888"/>
                    <a:pt x="2005" y="888"/>
                  </a:cubicBezTo>
                  <a:lnTo>
                    <a:pt x="3377" y="888"/>
                  </a:lnTo>
                  <a:lnTo>
                    <a:pt x="3377" y="2389"/>
                  </a:lnTo>
                  <a:cubicBezTo>
                    <a:pt x="3362" y="2541"/>
                    <a:pt x="3478" y="2617"/>
                    <a:pt x="3593" y="2617"/>
                  </a:cubicBezTo>
                  <a:cubicBezTo>
                    <a:pt x="3709" y="2617"/>
                    <a:pt x="3824" y="2541"/>
                    <a:pt x="3810" y="2389"/>
                  </a:cubicBezTo>
                  <a:lnTo>
                    <a:pt x="3810" y="888"/>
                  </a:lnTo>
                  <a:lnTo>
                    <a:pt x="5196" y="888"/>
                  </a:lnTo>
                  <a:cubicBezTo>
                    <a:pt x="5326" y="888"/>
                    <a:pt x="5455" y="946"/>
                    <a:pt x="5542" y="1061"/>
                  </a:cubicBezTo>
                  <a:lnTo>
                    <a:pt x="6726" y="2721"/>
                  </a:lnTo>
                  <a:cubicBezTo>
                    <a:pt x="6771" y="2787"/>
                    <a:pt x="6831" y="2814"/>
                    <a:pt x="6891" y="2814"/>
                  </a:cubicBezTo>
                  <a:cubicBezTo>
                    <a:pt x="7041" y="2814"/>
                    <a:pt x="7186" y="2641"/>
                    <a:pt x="7072" y="2476"/>
                  </a:cubicBezTo>
                  <a:lnTo>
                    <a:pt x="5888" y="816"/>
                  </a:lnTo>
                  <a:cubicBezTo>
                    <a:pt x="5730" y="585"/>
                    <a:pt x="5470" y="455"/>
                    <a:pt x="5196" y="455"/>
                  </a:cubicBezTo>
                  <a:lnTo>
                    <a:pt x="3810" y="455"/>
                  </a:lnTo>
                  <a:lnTo>
                    <a:pt x="3810" y="238"/>
                  </a:lnTo>
                  <a:cubicBezTo>
                    <a:pt x="3824" y="80"/>
                    <a:pt x="3709" y="0"/>
                    <a:pt x="3593" y="0"/>
                  </a:cubicBezTo>
                  <a:close/>
                </a:path>
              </a:pathLst>
            </a:custGeom>
            <a:solidFill>
              <a:srgbClr val="EFF2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07" name="Google Shape;3807;p82"/>
          <p:cNvGrpSpPr/>
          <p:nvPr/>
        </p:nvGrpSpPr>
        <p:grpSpPr>
          <a:xfrm>
            <a:off x="6652077" y="1977458"/>
            <a:ext cx="235778" cy="347794"/>
            <a:chOff x="6652077" y="1977458"/>
            <a:chExt cx="235778" cy="347794"/>
          </a:xfrm>
        </p:grpSpPr>
        <p:sp>
          <p:nvSpPr>
            <p:cNvPr id="3808" name="Google Shape;3808;p82"/>
            <p:cNvSpPr/>
            <p:nvPr/>
          </p:nvSpPr>
          <p:spPr>
            <a:xfrm>
              <a:off x="6758798" y="2302891"/>
              <a:ext cx="22361" cy="22361"/>
            </a:xfrm>
            <a:custGeom>
              <a:rect b="b" l="l" r="r" t="t"/>
              <a:pathLst>
                <a:path extrusionOk="0" h="853" w="853">
                  <a:moveTo>
                    <a:pt x="433" y="1"/>
                  </a:moveTo>
                  <a:cubicBezTo>
                    <a:pt x="188" y="1"/>
                    <a:pt x="0" y="189"/>
                    <a:pt x="0" y="419"/>
                  </a:cubicBezTo>
                  <a:cubicBezTo>
                    <a:pt x="0" y="665"/>
                    <a:pt x="188" y="853"/>
                    <a:pt x="433" y="853"/>
                  </a:cubicBezTo>
                  <a:cubicBezTo>
                    <a:pt x="664" y="853"/>
                    <a:pt x="852" y="665"/>
                    <a:pt x="852" y="419"/>
                  </a:cubicBezTo>
                  <a:cubicBezTo>
                    <a:pt x="852" y="189"/>
                    <a:pt x="664" y="1"/>
                    <a:pt x="433" y="1"/>
                  </a:cubicBezTo>
                  <a:close/>
                </a:path>
              </a:pathLst>
            </a:custGeom>
            <a:solidFill>
              <a:srgbClr val="9AAA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9" name="Google Shape;3809;p82"/>
            <p:cNvSpPr/>
            <p:nvPr/>
          </p:nvSpPr>
          <p:spPr>
            <a:xfrm>
              <a:off x="6652077" y="2302891"/>
              <a:ext cx="22728" cy="22361"/>
            </a:xfrm>
            <a:custGeom>
              <a:rect b="b" l="l" r="r" t="t"/>
              <a:pathLst>
                <a:path extrusionOk="0" h="853" w="867">
                  <a:moveTo>
                    <a:pt x="434" y="1"/>
                  </a:moveTo>
                  <a:cubicBezTo>
                    <a:pt x="203" y="1"/>
                    <a:pt x="1" y="189"/>
                    <a:pt x="1" y="419"/>
                  </a:cubicBezTo>
                  <a:cubicBezTo>
                    <a:pt x="1" y="665"/>
                    <a:pt x="203" y="853"/>
                    <a:pt x="434" y="853"/>
                  </a:cubicBezTo>
                  <a:cubicBezTo>
                    <a:pt x="665" y="853"/>
                    <a:pt x="867" y="665"/>
                    <a:pt x="867" y="419"/>
                  </a:cubicBezTo>
                  <a:cubicBezTo>
                    <a:pt x="867" y="189"/>
                    <a:pt x="665" y="1"/>
                    <a:pt x="434" y="1"/>
                  </a:cubicBezTo>
                  <a:close/>
                </a:path>
              </a:pathLst>
            </a:custGeom>
            <a:solidFill>
              <a:srgbClr val="A9BA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0" name="Google Shape;3810;p82"/>
            <p:cNvSpPr/>
            <p:nvPr/>
          </p:nvSpPr>
          <p:spPr>
            <a:xfrm>
              <a:off x="6865126" y="2302891"/>
              <a:ext cx="22728" cy="22361"/>
            </a:xfrm>
            <a:custGeom>
              <a:rect b="b" l="l" r="r" t="t"/>
              <a:pathLst>
                <a:path extrusionOk="0" h="853" w="867">
                  <a:moveTo>
                    <a:pt x="434" y="1"/>
                  </a:moveTo>
                  <a:cubicBezTo>
                    <a:pt x="203" y="1"/>
                    <a:pt x="1" y="189"/>
                    <a:pt x="1" y="419"/>
                  </a:cubicBezTo>
                  <a:cubicBezTo>
                    <a:pt x="1" y="665"/>
                    <a:pt x="203" y="853"/>
                    <a:pt x="434" y="853"/>
                  </a:cubicBezTo>
                  <a:cubicBezTo>
                    <a:pt x="665" y="853"/>
                    <a:pt x="867" y="665"/>
                    <a:pt x="867" y="419"/>
                  </a:cubicBezTo>
                  <a:cubicBezTo>
                    <a:pt x="867" y="189"/>
                    <a:pt x="665" y="1"/>
                    <a:pt x="434" y="1"/>
                  </a:cubicBezTo>
                  <a:close/>
                </a:path>
              </a:pathLst>
            </a:custGeom>
            <a:solidFill>
              <a:srgbClr val="ADBD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1" name="Google Shape;3811;p82"/>
            <p:cNvSpPr/>
            <p:nvPr/>
          </p:nvSpPr>
          <p:spPr>
            <a:xfrm>
              <a:off x="6675697" y="2219081"/>
              <a:ext cx="188564" cy="72642"/>
            </a:xfrm>
            <a:custGeom>
              <a:rect b="b" l="l" r="r" t="t"/>
              <a:pathLst>
                <a:path extrusionOk="0" h="2771" w="7193">
                  <a:moveTo>
                    <a:pt x="3596" y="0"/>
                  </a:moveTo>
                  <a:cubicBezTo>
                    <a:pt x="3495" y="0"/>
                    <a:pt x="3394" y="65"/>
                    <a:pt x="3387" y="195"/>
                  </a:cubicBezTo>
                  <a:lnTo>
                    <a:pt x="3387" y="412"/>
                  </a:lnTo>
                  <a:lnTo>
                    <a:pt x="2001" y="412"/>
                  </a:lnTo>
                  <a:cubicBezTo>
                    <a:pt x="1727" y="412"/>
                    <a:pt x="1467" y="542"/>
                    <a:pt x="1308" y="773"/>
                  </a:cubicBezTo>
                  <a:lnTo>
                    <a:pt x="125" y="2433"/>
                  </a:lnTo>
                  <a:cubicBezTo>
                    <a:pt x="1" y="2598"/>
                    <a:pt x="143" y="2771"/>
                    <a:pt x="297" y="2771"/>
                  </a:cubicBezTo>
                  <a:cubicBezTo>
                    <a:pt x="359" y="2771"/>
                    <a:pt x="422" y="2744"/>
                    <a:pt x="471" y="2678"/>
                  </a:cubicBezTo>
                  <a:lnTo>
                    <a:pt x="1655" y="1018"/>
                  </a:lnTo>
                  <a:cubicBezTo>
                    <a:pt x="1727" y="903"/>
                    <a:pt x="1857" y="845"/>
                    <a:pt x="2001" y="845"/>
                  </a:cubicBezTo>
                  <a:lnTo>
                    <a:pt x="3387" y="845"/>
                  </a:lnTo>
                  <a:lnTo>
                    <a:pt x="3387" y="2346"/>
                  </a:lnTo>
                  <a:cubicBezTo>
                    <a:pt x="3394" y="2476"/>
                    <a:pt x="3495" y="2541"/>
                    <a:pt x="3596" y="2541"/>
                  </a:cubicBezTo>
                  <a:cubicBezTo>
                    <a:pt x="3697" y="2541"/>
                    <a:pt x="3798" y="2476"/>
                    <a:pt x="3806" y="2346"/>
                  </a:cubicBezTo>
                  <a:lnTo>
                    <a:pt x="3806" y="845"/>
                  </a:lnTo>
                  <a:lnTo>
                    <a:pt x="5191" y="845"/>
                  </a:lnTo>
                  <a:cubicBezTo>
                    <a:pt x="5321" y="845"/>
                    <a:pt x="5451" y="903"/>
                    <a:pt x="5538" y="1018"/>
                  </a:cubicBezTo>
                  <a:lnTo>
                    <a:pt x="6722" y="2678"/>
                  </a:lnTo>
                  <a:cubicBezTo>
                    <a:pt x="6767" y="2744"/>
                    <a:pt x="6828" y="2771"/>
                    <a:pt x="6889" y="2771"/>
                  </a:cubicBezTo>
                  <a:cubicBezTo>
                    <a:pt x="7042" y="2771"/>
                    <a:pt x="7192" y="2598"/>
                    <a:pt x="7068" y="2433"/>
                  </a:cubicBezTo>
                  <a:lnTo>
                    <a:pt x="5884" y="773"/>
                  </a:lnTo>
                  <a:cubicBezTo>
                    <a:pt x="5726" y="542"/>
                    <a:pt x="5466" y="412"/>
                    <a:pt x="5191" y="412"/>
                  </a:cubicBezTo>
                  <a:lnTo>
                    <a:pt x="3806" y="412"/>
                  </a:lnTo>
                  <a:lnTo>
                    <a:pt x="3806" y="195"/>
                  </a:lnTo>
                  <a:cubicBezTo>
                    <a:pt x="3798" y="65"/>
                    <a:pt x="3697" y="0"/>
                    <a:pt x="3596" y="0"/>
                  </a:cubicBezTo>
                  <a:close/>
                </a:path>
              </a:pathLst>
            </a:custGeom>
            <a:solidFill>
              <a:srgbClr val="EFF2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2" name="Google Shape;3812;p82"/>
            <p:cNvSpPr/>
            <p:nvPr/>
          </p:nvSpPr>
          <p:spPr>
            <a:xfrm>
              <a:off x="6747447" y="2112176"/>
              <a:ext cx="45064" cy="45064"/>
            </a:xfrm>
            <a:custGeom>
              <a:rect b="b" l="l" r="r" t="t"/>
              <a:pathLst>
                <a:path extrusionOk="0" h="1719" w="1719">
                  <a:moveTo>
                    <a:pt x="0" y="0"/>
                  </a:moveTo>
                  <a:lnTo>
                    <a:pt x="0" y="1718"/>
                  </a:lnTo>
                  <a:lnTo>
                    <a:pt x="1718" y="1718"/>
                  </a:lnTo>
                  <a:lnTo>
                    <a:pt x="1718" y="0"/>
                  </a:lnTo>
                  <a:close/>
                </a:path>
              </a:pathLst>
            </a:custGeom>
            <a:solidFill>
              <a:srgbClr val="AABB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3" name="Google Shape;3813;p82"/>
            <p:cNvSpPr/>
            <p:nvPr/>
          </p:nvSpPr>
          <p:spPr>
            <a:xfrm>
              <a:off x="6747447" y="2112176"/>
              <a:ext cx="45064" cy="22361"/>
            </a:xfrm>
            <a:custGeom>
              <a:rect b="b" l="l" r="r" t="t"/>
              <a:pathLst>
                <a:path extrusionOk="0" h="853" w="1719">
                  <a:moveTo>
                    <a:pt x="0" y="0"/>
                  </a:moveTo>
                  <a:lnTo>
                    <a:pt x="0" y="679"/>
                  </a:lnTo>
                  <a:cubicBezTo>
                    <a:pt x="275" y="794"/>
                    <a:pt x="567" y="852"/>
                    <a:pt x="859" y="852"/>
                  </a:cubicBezTo>
                  <a:cubicBezTo>
                    <a:pt x="1152" y="852"/>
                    <a:pt x="1444" y="794"/>
                    <a:pt x="1718" y="679"/>
                  </a:cubicBezTo>
                  <a:lnTo>
                    <a:pt x="1718" y="0"/>
                  </a:lnTo>
                  <a:close/>
                </a:path>
              </a:pathLst>
            </a:custGeom>
            <a:solidFill>
              <a:srgbClr val="94A5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4" name="Google Shape;3814;p82"/>
            <p:cNvSpPr/>
            <p:nvPr/>
          </p:nvSpPr>
          <p:spPr>
            <a:xfrm>
              <a:off x="6741759" y="1977458"/>
              <a:ext cx="56415" cy="45064"/>
            </a:xfrm>
            <a:custGeom>
              <a:rect b="b" l="l" r="r" t="t"/>
              <a:pathLst>
                <a:path extrusionOk="0" h="1719" w="2152">
                  <a:moveTo>
                    <a:pt x="1083" y="0"/>
                  </a:moveTo>
                  <a:cubicBezTo>
                    <a:pt x="492" y="0"/>
                    <a:pt x="1" y="390"/>
                    <a:pt x="1" y="867"/>
                  </a:cubicBezTo>
                  <a:cubicBezTo>
                    <a:pt x="1" y="1328"/>
                    <a:pt x="492" y="1718"/>
                    <a:pt x="1083" y="1718"/>
                  </a:cubicBezTo>
                  <a:cubicBezTo>
                    <a:pt x="1661" y="1718"/>
                    <a:pt x="2152" y="1328"/>
                    <a:pt x="2152" y="867"/>
                  </a:cubicBezTo>
                  <a:cubicBezTo>
                    <a:pt x="2152" y="390"/>
                    <a:pt x="1661" y="0"/>
                    <a:pt x="1083" y="0"/>
                  </a:cubicBezTo>
                  <a:close/>
                </a:path>
              </a:pathLst>
            </a:custGeom>
            <a:solidFill>
              <a:srgbClr val="92A9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5" name="Google Shape;3815;p82"/>
            <p:cNvSpPr/>
            <p:nvPr/>
          </p:nvSpPr>
          <p:spPr>
            <a:xfrm>
              <a:off x="6741759" y="1977825"/>
              <a:ext cx="38248" cy="44697"/>
            </a:xfrm>
            <a:custGeom>
              <a:rect b="b" l="l" r="r" t="t"/>
              <a:pathLst>
                <a:path extrusionOk="0" h="1705" w="1459">
                  <a:moveTo>
                    <a:pt x="1083" y="1"/>
                  </a:moveTo>
                  <a:cubicBezTo>
                    <a:pt x="492" y="1"/>
                    <a:pt x="1" y="376"/>
                    <a:pt x="1" y="853"/>
                  </a:cubicBezTo>
                  <a:cubicBezTo>
                    <a:pt x="1" y="1314"/>
                    <a:pt x="492" y="1704"/>
                    <a:pt x="1083" y="1704"/>
                  </a:cubicBezTo>
                  <a:cubicBezTo>
                    <a:pt x="1199" y="1704"/>
                    <a:pt x="1329" y="1690"/>
                    <a:pt x="1459" y="1647"/>
                  </a:cubicBezTo>
                  <a:cubicBezTo>
                    <a:pt x="1083" y="1545"/>
                    <a:pt x="809" y="1213"/>
                    <a:pt x="795" y="824"/>
                  </a:cubicBezTo>
                  <a:cubicBezTo>
                    <a:pt x="809" y="463"/>
                    <a:pt x="1040" y="160"/>
                    <a:pt x="1372" y="30"/>
                  </a:cubicBezTo>
                  <a:cubicBezTo>
                    <a:pt x="1271" y="1"/>
                    <a:pt x="1170" y="1"/>
                    <a:pt x="1083" y="1"/>
                  </a:cubicBezTo>
                  <a:close/>
                </a:path>
              </a:pathLst>
            </a:custGeom>
            <a:solidFill>
              <a:srgbClr val="5C72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6" name="Google Shape;3816;p82"/>
            <p:cNvSpPr/>
            <p:nvPr/>
          </p:nvSpPr>
          <p:spPr>
            <a:xfrm>
              <a:off x="6713761" y="2000160"/>
              <a:ext cx="112410" cy="112043"/>
            </a:xfrm>
            <a:custGeom>
              <a:rect b="b" l="l" r="r" t="t"/>
              <a:pathLst>
                <a:path extrusionOk="0" h="4274" w="4288">
                  <a:moveTo>
                    <a:pt x="2151" y="1"/>
                  </a:moveTo>
                  <a:cubicBezTo>
                    <a:pt x="968" y="1"/>
                    <a:pt x="1" y="953"/>
                    <a:pt x="1" y="2137"/>
                  </a:cubicBezTo>
                  <a:cubicBezTo>
                    <a:pt x="1" y="3321"/>
                    <a:pt x="968" y="4273"/>
                    <a:pt x="2151" y="4273"/>
                  </a:cubicBezTo>
                  <a:cubicBezTo>
                    <a:pt x="3321" y="4273"/>
                    <a:pt x="4288" y="3321"/>
                    <a:pt x="4288" y="2137"/>
                  </a:cubicBezTo>
                  <a:cubicBezTo>
                    <a:pt x="4288" y="953"/>
                    <a:pt x="3321" y="1"/>
                    <a:pt x="2151" y="1"/>
                  </a:cubicBezTo>
                  <a:close/>
                </a:path>
              </a:pathLst>
            </a:custGeom>
            <a:solidFill>
              <a:srgbClr val="667A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7" name="Google Shape;3817;p82"/>
            <p:cNvSpPr/>
            <p:nvPr/>
          </p:nvSpPr>
          <p:spPr>
            <a:xfrm>
              <a:off x="6740605" y="2000134"/>
              <a:ext cx="88974" cy="110942"/>
            </a:xfrm>
            <a:custGeom>
              <a:rect b="b" l="l" r="r" t="t"/>
              <a:pathLst>
                <a:path extrusionOk="0" h="4232" w="3394">
                  <a:moveTo>
                    <a:pt x="1164" y="0"/>
                  </a:moveTo>
                  <a:cubicBezTo>
                    <a:pt x="375" y="0"/>
                    <a:pt x="0" y="994"/>
                    <a:pt x="622" y="1517"/>
                  </a:cubicBezTo>
                  <a:cubicBezTo>
                    <a:pt x="622" y="1517"/>
                    <a:pt x="1229" y="3596"/>
                    <a:pt x="1546" y="4231"/>
                  </a:cubicBezTo>
                  <a:cubicBezTo>
                    <a:pt x="2658" y="4000"/>
                    <a:pt x="3394" y="2946"/>
                    <a:pt x="3235" y="1835"/>
                  </a:cubicBezTo>
                  <a:cubicBezTo>
                    <a:pt x="3105" y="969"/>
                    <a:pt x="2484" y="276"/>
                    <a:pt x="1633" y="59"/>
                  </a:cubicBezTo>
                  <a:cubicBezTo>
                    <a:pt x="1503" y="30"/>
                    <a:pt x="1358" y="2"/>
                    <a:pt x="1214" y="2"/>
                  </a:cubicBezTo>
                  <a:cubicBezTo>
                    <a:pt x="1197" y="1"/>
                    <a:pt x="1180" y="0"/>
                    <a:pt x="1164" y="0"/>
                  </a:cubicBezTo>
                  <a:close/>
                </a:path>
              </a:pathLst>
            </a:custGeom>
            <a:solidFill>
              <a:srgbClr val="5C72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8" name="Google Shape;3818;p82"/>
            <p:cNvSpPr/>
            <p:nvPr/>
          </p:nvSpPr>
          <p:spPr>
            <a:xfrm>
              <a:off x="6725112" y="2040033"/>
              <a:ext cx="89708" cy="83521"/>
            </a:xfrm>
            <a:custGeom>
              <a:rect b="b" l="l" r="r" t="t"/>
              <a:pathLst>
                <a:path extrusionOk="0" h="3186" w="3422">
                  <a:moveTo>
                    <a:pt x="1158" y="1"/>
                  </a:moveTo>
                  <a:cubicBezTo>
                    <a:pt x="1091" y="1"/>
                    <a:pt x="1028" y="40"/>
                    <a:pt x="982" y="96"/>
                  </a:cubicBezTo>
                  <a:cubicBezTo>
                    <a:pt x="823" y="356"/>
                    <a:pt x="419" y="977"/>
                    <a:pt x="87" y="1208"/>
                  </a:cubicBezTo>
                  <a:cubicBezTo>
                    <a:pt x="30" y="1237"/>
                    <a:pt x="1" y="1309"/>
                    <a:pt x="1" y="1381"/>
                  </a:cubicBezTo>
                  <a:lnTo>
                    <a:pt x="1" y="1468"/>
                  </a:lnTo>
                  <a:cubicBezTo>
                    <a:pt x="1" y="2420"/>
                    <a:pt x="766" y="3185"/>
                    <a:pt x="1718" y="3185"/>
                  </a:cubicBezTo>
                  <a:cubicBezTo>
                    <a:pt x="2657" y="3171"/>
                    <a:pt x="3422" y="2420"/>
                    <a:pt x="3422" y="1468"/>
                  </a:cubicBezTo>
                  <a:lnTo>
                    <a:pt x="3422" y="1251"/>
                  </a:lnTo>
                  <a:cubicBezTo>
                    <a:pt x="3422" y="529"/>
                    <a:pt x="1733" y="111"/>
                    <a:pt x="1213" y="10"/>
                  </a:cubicBezTo>
                  <a:cubicBezTo>
                    <a:pt x="1195" y="4"/>
                    <a:pt x="1176" y="1"/>
                    <a:pt x="1158" y="1"/>
                  </a:cubicBezTo>
                  <a:close/>
                </a:path>
              </a:pathLst>
            </a:custGeom>
            <a:solidFill>
              <a:srgbClr val="BCC9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9" name="Google Shape;3819;p82"/>
            <p:cNvSpPr/>
            <p:nvPr/>
          </p:nvSpPr>
          <p:spPr>
            <a:xfrm>
              <a:off x="6697481" y="2142822"/>
              <a:ext cx="145362" cy="59062"/>
            </a:xfrm>
            <a:custGeom>
              <a:rect b="b" l="l" r="r" t="t"/>
              <a:pathLst>
                <a:path extrusionOk="0" h="2253" w="5545">
                  <a:moveTo>
                    <a:pt x="1690" y="1"/>
                  </a:moveTo>
                  <a:lnTo>
                    <a:pt x="1675" y="15"/>
                  </a:lnTo>
                  <a:lnTo>
                    <a:pt x="376" y="593"/>
                  </a:lnTo>
                  <a:cubicBezTo>
                    <a:pt x="145" y="694"/>
                    <a:pt x="1" y="925"/>
                    <a:pt x="1" y="1170"/>
                  </a:cubicBezTo>
                  <a:lnTo>
                    <a:pt x="1" y="2036"/>
                  </a:lnTo>
                  <a:cubicBezTo>
                    <a:pt x="1" y="2152"/>
                    <a:pt x="88" y="2253"/>
                    <a:pt x="203" y="2253"/>
                  </a:cubicBezTo>
                  <a:lnTo>
                    <a:pt x="5328" y="2253"/>
                  </a:lnTo>
                  <a:cubicBezTo>
                    <a:pt x="5457" y="2253"/>
                    <a:pt x="5544" y="2152"/>
                    <a:pt x="5544" y="2036"/>
                  </a:cubicBezTo>
                  <a:lnTo>
                    <a:pt x="5544" y="1170"/>
                  </a:lnTo>
                  <a:cubicBezTo>
                    <a:pt x="5544" y="925"/>
                    <a:pt x="5400" y="694"/>
                    <a:pt x="5169" y="593"/>
                  </a:cubicBezTo>
                  <a:lnTo>
                    <a:pt x="3884" y="15"/>
                  </a:lnTo>
                  <a:lnTo>
                    <a:pt x="3855" y="1"/>
                  </a:lnTo>
                  <a:lnTo>
                    <a:pt x="2772" y="564"/>
                  </a:lnTo>
                  <a:lnTo>
                    <a:pt x="1690" y="1"/>
                  </a:lnTo>
                  <a:close/>
                </a:path>
              </a:pathLst>
            </a:custGeom>
            <a:solidFill>
              <a:srgbClr val="91A8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0" name="Google Shape;3820;p82"/>
            <p:cNvSpPr/>
            <p:nvPr/>
          </p:nvSpPr>
          <p:spPr>
            <a:xfrm>
              <a:off x="6697114" y="2161749"/>
              <a:ext cx="28024" cy="40135"/>
            </a:xfrm>
            <a:custGeom>
              <a:rect b="b" l="l" r="r" t="t"/>
              <a:pathLst>
                <a:path extrusionOk="0" h="1531" w="1069">
                  <a:moveTo>
                    <a:pt x="188" y="0"/>
                  </a:moveTo>
                  <a:cubicBezTo>
                    <a:pt x="73" y="130"/>
                    <a:pt x="0" y="289"/>
                    <a:pt x="0" y="448"/>
                  </a:cubicBezTo>
                  <a:lnTo>
                    <a:pt x="0" y="1314"/>
                  </a:lnTo>
                  <a:cubicBezTo>
                    <a:pt x="0" y="1430"/>
                    <a:pt x="102" y="1531"/>
                    <a:pt x="217" y="1531"/>
                  </a:cubicBezTo>
                  <a:lnTo>
                    <a:pt x="1069" y="1531"/>
                  </a:lnTo>
                  <a:lnTo>
                    <a:pt x="1069" y="1069"/>
                  </a:lnTo>
                  <a:cubicBezTo>
                    <a:pt x="1069" y="953"/>
                    <a:pt x="1025" y="852"/>
                    <a:pt x="953" y="766"/>
                  </a:cubicBezTo>
                  <a:lnTo>
                    <a:pt x="188" y="0"/>
                  </a:lnTo>
                  <a:close/>
                </a:path>
              </a:pathLst>
            </a:custGeom>
            <a:solidFill>
              <a:srgbClr val="667A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1" name="Google Shape;3821;p82"/>
            <p:cNvSpPr/>
            <p:nvPr/>
          </p:nvSpPr>
          <p:spPr>
            <a:xfrm>
              <a:off x="6814427" y="2161749"/>
              <a:ext cx="28417" cy="40135"/>
            </a:xfrm>
            <a:custGeom>
              <a:rect b="b" l="l" r="r" t="t"/>
              <a:pathLst>
                <a:path extrusionOk="0" h="1531" w="1084">
                  <a:moveTo>
                    <a:pt x="895" y="0"/>
                  </a:moveTo>
                  <a:lnTo>
                    <a:pt x="130" y="766"/>
                  </a:lnTo>
                  <a:cubicBezTo>
                    <a:pt x="44" y="852"/>
                    <a:pt x="0" y="953"/>
                    <a:pt x="0" y="1069"/>
                  </a:cubicBezTo>
                  <a:lnTo>
                    <a:pt x="0" y="1531"/>
                  </a:lnTo>
                  <a:lnTo>
                    <a:pt x="867" y="1531"/>
                  </a:lnTo>
                  <a:cubicBezTo>
                    <a:pt x="982" y="1531"/>
                    <a:pt x="1083" y="1430"/>
                    <a:pt x="1083" y="1314"/>
                  </a:cubicBezTo>
                  <a:lnTo>
                    <a:pt x="1083" y="448"/>
                  </a:lnTo>
                  <a:cubicBezTo>
                    <a:pt x="1083" y="289"/>
                    <a:pt x="1011" y="130"/>
                    <a:pt x="895" y="0"/>
                  </a:cubicBezTo>
                  <a:close/>
                </a:path>
              </a:pathLst>
            </a:custGeom>
            <a:solidFill>
              <a:srgbClr val="667A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2" name="Google Shape;3822;p82"/>
            <p:cNvSpPr/>
            <p:nvPr/>
          </p:nvSpPr>
          <p:spPr>
            <a:xfrm>
              <a:off x="6737617" y="2135849"/>
              <a:ext cx="64358" cy="66036"/>
            </a:xfrm>
            <a:custGeom>
              <a:rect b="b" l="l" r="r" t="t"/>
              <a:pathLst>
                <a:path extrusionOk="0" h="2519" w="2455">
                  <a:moveTo>
                    <a:pt x="293" y="0"/>
                  </a:moveTo>
                  <a:cubicBezTo>
                    <a:pt x="253" y="0"/>
                    <a:pt x="213" y="23"/>
                    <a:pt x="188" y="65"/>
                  </a:cubicBezTo>
                  <a:lnTo>
                    <a:pt x="0" y="339"/>
                  </a:lnTo>
                  <a:lnTo>
                    <a:pt x="433" y="1118"/>
                  </a:lnTo>
                  <a:cubicBezTo>
                    <a:pt x="479" y="1192"/>
                    <a:pt x="553" y="1230"/>
                    <a:pt x="628" y="1230"/>
                  </a:cubicBezTo>
                  <a:cubicBezTo>
                    <a:pt x="671" y="1230"/>
                    <a:pt x="714" y="1217"/>
                    <a:pt x="751" y="1191"/>
                  </a:cubicBezTo>
                  <a:lnTo>
                    <a:pt x="1011" y="974"/>
                  </a:lnTo>
                  <a:lnTo>
                    <a:pt x="1011" y="2519"/>
                  </a:lnTo>
                  <a:lnTo>
                    <a:pt x="1444" y="2519"/>
                  </a:lnTo>
                  <a:lnTo>
                    <a:pt x="1444" y="974"/>
                  </a:lnTo>
                  <a:lnTo>
                    <a:pt x="1703" y="1191"/>
                  </a:lnTo>
                  <a:cubicBezTo>
                    <a:pt x="1740" y="1217"/>
                    <a:pt x="1785" y="1230"/>
                    <a:pt x="1830" y="1230"/>
                  </a:cubicBezTo>
                  <a:cubicBezTo>
                    <a:pt x="1907" y="1230"/>
                    <a:pt x="1984" y="1192"/>
                    <a:pt x="2021" y="1118"/>
                  </a:cubicBezTo>
                  <a:lnTo>
                    <a:pt x="2454" y="339"/>
                  </a:lnTo>
                  <a:lnTo>
                    <a:pt x="2281" y="65"/>
                  </a:lnTo>
                  <a:cubicBezTo>
                    <a:pt x="2256" y="23"/>
                    <a:pt x="2216" y="0"/>
                    <a:pt x="2175" y="0"/>
                  </a:cubicBezTo>
                  <a:cubicBezTo>
                    <a:pt x="2146" y="0"/>
                    <a:pt x="2117" y="12"/>
                    <a:pt x="2093" y="36"/>
                  </a:cubicBezTo>
                  <a:lnTo>
                    <a:pt x="1371" y="685"/>
                  </a:lnTo>
                  <a:cubicBezTo>
                    <a:pt x="1335" y="721"/>
                    <a:pt x="1285" y="739"/>
                    <a:pt x="1232" y="739"/>
                  </a:cubicBezTo>
                  <a:cubicBezTo>
                    <a:pt x="1180" y="739"/>
                    <a:pt x="1126" y="721"/>
                    <a:pt x="1083" y="685"/>
                  </a:cubicBezTo>
                  <a:lnTo>
                    <a:pt x="375" y="36"/>
                  </a:lnTo>
                  <a:cubicBezTo>
                    <a:pt x="351" y="12"/>
                    <a:pt x="322" y="0"/>
                    <a:pt x="293" y="0"/>
                  </a:cubicBezTo>
                  <a:close/>
                </a:path>
              </a:pathLst>
            </a:custGeom>
            <a:solidFill>
              <a:srgbClr val="667A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3" name="Google Shape;3823;p82"/>
            <p:cNvSpPr/>
            <p:nvPr/>
          </p:nvSpPr>
          <p:spPr>
            <a:xfrm>
              <a:off x="6725112" y="2040033"/>
              <a:ext cx="90101" cy="82761"/>
            </a:xfrm>
            <a:custGeom>
              <a:rect b="b" l="l" r="r" t="t"/>
              <a:pathLst>
                <a:path extrusionOk="0" h="3157" w="3437">
                  <a:moveTo>
                    <a:pt x="1158" y="1"/>
                  </a:moveTo>
                  <a:cubicBezTo>
                    <a:pt x="1092" y="1"/>
                    <a:pt x="1031" y="40"/>
                    <a:pt x="997" y="96"/>
                  </a:cubicBezTo>
                  <a:cubicBezTo>
                    <a:pt x="823" y="356"/>
                    <a:pt x="419" y="977"/>
                    <a:pt x="87" y="1208"/>
                  </a:cubicBezTo>
                  <a:cubicBezTo>
                    <a:pt x="30" y="1237"/>
                    <a:pt x="1" y="1309"/>
                    <a:pt x="1" y="1381"/>
                  </a:cubicBezTo>
                  <a:lnTo>
                    <a:pt x="1" y="1468"/>
                  </a:lnTo>
                  <a:cubicBezTo>
                    <a:pt x="1" y="2290"/>
                    <a:pt x="593" y="3012"/>
                    <a:pt x="1415" y="3157"/>
                  </a:cubicBezTo>
                  <a:cubicBezTo>
                    <a:pt x="1069" y="2825"/>
                    <a:pt x="867" y="2363"/>
                    <a:pt x="867" y="1886"/>
                  </a:cubicBezTo>
                  <a:lnTo>
                    <a:pt x="867" y="1237"/>
                  </a:lnTo>
                  <a:cubicBezTo>
                    <a:pt x="867" y="1092"/>
                    <a:pt x="925" y="962"/>
                    <a:pt x="1011" y="847"/>
                  </a:cubicBezTo>
                  <a:cubicBezTo>
                    <a:pt x="1083" y="746"/>
                    <a:pt x="1170" y="630"/>
                    <a:pt x="1242" y="515"/>
                  </a:cubicBezTo>
                  <a:cubicBezTo>
                    <a:pt x="1264" y="482"/>
                    <a:pt x="1294" y="466"/>
                    <a:pt x="1331" y="466"/>
                  </a:cubicBezTo>
                  <a:cubicBezTo>
                    <a:pt x="1344" y="466"/>
                    <a:pt x="1358" y="468"/>
                    <a:pt x="1372" y="472"/>
                  </a:cubicBezTo>
                  <a:cubicBezTo>
                    <a:pt x="2281" y="688"/>
                    <a:pt x="3205" y="1078"/>
                    <a:pt x="3436" y="1338"/>
                  </a:cubicBezTo>
                  <a:lnTo>
                    <a:pt x="3436" y="1251"/>
                  </a:lnTo>
                  <a:cubicBezTo>
                    <a:pt x="3422" y="529"/>
                    <a:pt x="1733" y="111"/>
                    <a:pt x="1213" y="10"/>
                  </a:cubicBezTo>
                  <a:cubicBezTo>
                    <a:pt x="1195" y="4"/>
                    <a:pt x="1176" y="1"/>
                    <a:pt x="1158" y="1"/>
                  </a:cubicBezTo>
                  <a:close/>
                </a:path>
              </a:pathLst>
            </a:custGeom>
            <a:solidFill>
              <a:srgbClr val="AABB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24" name="Google Shape;3824;p82"/>
          <p:cNvGrpSpPr/>
          <p:nvPr/>
        </p:nvGrpSpPr>
        <p:grpSpPr>
          <a:xfrm>
            <a:off x="7072513" y="1997512"/>
            <a:ext cx="394352" cy="308052"/>
            <a:chOff x="7072513" y="1997512"/>
            <a:chExt cx="394352" cy="308052"/>
          </a:xfrm>
        </p:grpSpPr>
        <p:sp>
          <p:nvSpPr>
            <p:cNvPr id="3825" name="Google Shape;3825;p82"/>
            <p:cNvSpPr/>
            <p:nvPr/>
          </p:nvSpPr>
          <p:spPr>
            <a:xfrm>
              <a:off x="7111862" y="2025903"/>
              <a:ext cx="279321" cy="279662"/>
            </a:xfrm>
            <a:custGeom>
              <a:rect b="b" l="l" r="r" t="t"/>
              <a:pathLst>
                <a:path extrusionOk="0" h="10668" w="10655">
                  <a:moveTo>
                    <a:pt x="5327" y="0"/>
                  </a:moveTo>
                  <a:cubicBezTo>
                    <a:pt x="2383" y="0"/>
                    <a:pt x="1" y="2396"/>
                    <a:pt x="1" y="5327"/>
                  </a:cubicBezTo>
                  <a:cubicBezTo>
                    <a:pt x="1" y="8272"/>
                    <a:pt x="2383" y="10668"/>
                    <a:pt x="5327" y="10668"/>
                  </a:cubicBezTo>
                  <a:cubicBezTo>
                    <a:pt x="8272" y="10668"/>
                    <a:pt x="10654" y="8272"/>
                    <a:pt x="10654" y="5327"/>
                  </a:cubicBezTo>
                  <a:cubicBezTo>
                    <a:pt x="10654" y="2396"/>
                    <a:pt x="8272" y="0"/>
                    <a:pt x="5327" y="0"/>
                  </a:cubicBezTo>
                  <a:close/>
                </a:path>
              </a:pathLst>
            </a:custGeom>
            <a:solidFill>
              <a:srgbClr val="8AA2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6" name="Google Shape;3826;p82"/>
            <p:cNvSpPr/>
            <p:nvPr/>
          </p:nvSpPr>
          <p:spPr>
            <a:xfrm>
              <a:off x="7250749" y="2106488"/>
              <a:ext cx="74582" cy="97677"/>
            </a:xfrm>
            <a:custGeom>
              <a:rect b="b" l="l" r="r" t="t"/>
              <a:pathLst>
                <a:path extrusionOk="0" h="3726" w="2845">
                  <a:moveTo>
                    <a:pt x="1" y="1"/>
                  </a:moveTo>
                  <a:lnTo>
                    <a:pt x="44" y="2282"/>
                  </a:lnTo>
                  <a:lnTo>
                    <a:pt x="1747" y="3725"/>
                  </a:lnTo>
                  <a:lnTo>
                    <a:pt x="1892" y="3523"/>
                  </a:lnTo>
                  <a:cubicBezTo>
                    <a:pt x="2844" y="2108"/>
                    <a:pt x="1949" y="189"/>
                    <a:pt x="246" y="30"/>
                  </a:cubicBezTo>
                  <a:lnTo>
                    <a:pt x="1" y="1"/>
                  </a:lnTo>
                  <a:close/>
                </a:path>
              </a:pathLst>
            </a:custGeom>
            <a:solidFill>
              <a:srgbClr val="6981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7" name="Google Shape;3827;p82"/>
            <p:cNvSpPr/>
            <p:nvPr/>
          </p:nvSpPr>
          <p:spPr>
            <a:xfrm>
              <a:off x="7250749" y="2048212"/>
              <a:ext cx="148744" cy="193021"/>
            </a:xfrm>
            <a:custGeom>
              <a:rect b="b" l="l" r="r" t="t"/>
              <a:pathLst>
                <a:path extrusionOk="0" h="7363" w="5674">
                  <a:moveTo>
                    <a:pt x="1" y="1"/>
                  </a:moveTo>
                  <a:lnTo>
                    <a:pt x="1" y="2253"/>
                  </a:lnTo>
                  <a:lnTo>
                    <a:pt x="203" y="2267"/>
                  </a:lnTo>
                  <a:cubicBezTo>
                    <a:pt x="1357" y="2368"/>
                    <a:pt x="2238" y="3335"/>
                    <a:pt x="2252" y="4476"/>
                  </a:cubicBezTo>
                  <a:cubicBezTo>
                    <a:pt x="2252" y="4938"/>
                    <a:pt x="2108" y="5385"/>
                    <a:pt x="1834" y="5761"/>
                  </a:cubicBezTo>
                  <a:lnTo>
                    <a:pt x="1718" y="5934"/>
                  </a:lnTo>
                  <a:lnTo>
                    <a:pt x="3451" y="7363"/>
                  </a:lnTo>
                  <a:lnTo>
                    <a:pt x="3595" y="7175"/>
                  </a:lnTo>
                  <a:lnTo>
                    <a:pt x="3609" y="7161"/>
                  </a:lnTo>
                  <a:lnTo>
                    <a:pt x="3667" y="7089"/>
                  </a:lnTo>
                  <a:cubicBezTo>
                    <a:pt x="5674" y="4303"/>
                    <a:pt x="3913" y="376"/>
                    <a:pt x="491" y="15"/>
                  </a:cubicBezTo>
                  <a:lnTo>
                    <a:pt x="246" y="15"/>
                  </a:lnTo>
                  <a:lnTo>
                    <a:pt x="1" y="1"/>
                  </a:lnTo>
                  <a:close/>
                </a:path>
              </a:pathLst>
            </a:custGeom>
            <a:solidFill>
              <a:srgbClr val="96ABB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8" name="Google Shape;3828;p82"/>
            <p:cNvSpPr/>
            <p:nvPr/>
          </p:nvSpPr>
          <p:spPr>
            <a:xfrm>
              <a:off x="7250382" y="1997512"/>
              <a:ext cx="216483" cy="272872"/>
            </a:xfrm>
            <a:custGeom>
              <a:rect b="b" l="l" r="r" t="t"/>
              <a:pathLst>
                <a:path extrusionOk="0" h="10409" w="8258">
                  <a:moveTo>
                    <a:pt x="404" y="1"/>
                  </a:moveTo>
                  <a:cubicBezTo>
                    <a:pt x="188" y="1"/>
                    <a:pt x="0" y="188"/>
                    <a:pt x="0" y="405"/>
                  </a:cubicBezTo>
                  <a:lnTo>
                    <a:pt x="0" y="1978"/>
                  </a:lnTo>
                  <a:lnTo>
                    <a:pt x="217" y="1978"/>
                  </a:lnTo>
                  <a:cubicBezTo>
                    <a:pt x="3825" y="2123"/>
                    <a:pt x="5760" y="6265"/>
                    <a:pt x="3566" y="9124"/>
                  </a:cubicBezTo>
                  <a:lnTo>
                    <a:pt x="3436" y="9297"/>
                  </a:lnTo>
                  <a:lnTo>
                    <a:pt x="4634" y="10307"/>
                  </a:lnTo>
                  <a:cubicBezTo>
                    <a:pt x="4706" y="10365"/>
                    <a:pt x="4793" y="10394"/>
                    <a:pt x="4894" y="10394"/>
                  </a:cubicBezTo>
                  <a:lnTo>
                    <a:pt x="4951" y="10408"/>
                  </a:lnTo>
                  <a:cubicBezTo>
                    <a:pt x="5053" y="10394"/>
                    <a:pt x="5154" y="10336"/>
                    <a:pt x="5226" y="10250"/>
                  </a:cubicBezTo>
                  <a:cubicBezTo>
                    <a:pt x="8257" y="6136"/>
                    <a:pt x="5529" y="304"/>
                    <a:pt x="433" y="1"/>
                  </a:cubicBezTo>
                  <a:close/>
                </a:path>
              </a:pathLst>
            </a:custGeom>
            <a:solidFill>
              <a:srgbClr val="D4DD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9" name="Google Shape;3829;p82"/>
            <p:cNvSpPr/>
            <p:nvPr/>
          </p:nvSpPr>
          <p:spPr>
            <a:xfrm>
              <a:off x="7114903" y="2025903"/>
              <a:ext cx="137000" cy="140408"/>
            </a:xfrm>
            <a:custGeom>
              <a:rect b="b" l="l" r="r" t="t"/>
              <a:pathLst>
                <a:path extrusionOk="0" h="5356" w="5226">
                  <a:moveTo>
                    <a:pt x="5197" y="0"/>
                  </a:moveTo>
                  <a:cubicBezTo>
                    <a:pt x="2700" y="15"/>
                    <a:pt x="534" y="1747"/>
                    <a:pt x="0" y="4201"/>
                  </a:cubicBezTo>
                  <a:lnTo>
                    <a:pt x="5226" y="5356"/>
                  </a:lnTo>
                  <a:lnTo>
                    <a:pt x="5197" y="0"/>
                  </a:lnTo>
                  <a:close/>
                </a:path>
              </a:pathLst>
            </a:custGeom>
            <a:solidFill>
              <a:srgbClr val="D4DD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0" name="Google Shape;3830;p82"/>
            <p:cNvSpPr/>
            <p:nvPr/>
          </p:nvSpPr>
          <p:spPr>
            <a:xfrm>
              <a:off x="7111862" y="2135639"/>
              <a:ext cx="140041" cy="164630"/>
            </a:xfrm>
            <a:custGeom>
              <a:rect b="b" l="l" r="r" t="t"/>
              <a:pathLst>
                <a:path extrusionOk="0" h="6280" w="5342">
                  <a:moveTo>
                    <a:pt x="131" y="0"/>
                  </a:moveTo>
                  <a:cubicBezTo>
                    <a:pt x="44" y="376"/>
                    <a:pt x="1" y="765"/>
                    <a:pt x="1" y="1155"/>
                  </a:cubicBezTo>
                  <a:cubicBezTo>
                    <a:pt x="1" y="3537"/>
                    <a:pt x="1603" y="5645"/>
                    <a:pt x="3913" y="6280"/>
                  </a:cubicBezTo>
                  <a:lnTo>
                    <a:pt x="5342" y="1170"/>
                  </a:lnTo>
                  <a:lnTo>
                    <a:pt x="131" y="0"/>
                  </a:lnTo>
                  <a:close/>
                </a:path>
              </a:pathLst>
            </a:custGeom>
            <a:solidFill>
              <a:srgbClr val="6981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1" name="Google Shape;3831;p82"/>
            <p:cNvSpPr/>
            <p:nvPr/>
          </p:nvSpPr>
          <p:spPr>
            <a:xfrm>
              <a:off x="7198529" y="2280188"/>
              <a:ext cx="73821" cy="25376"/>
            </a:xfrm>
            <a:custGeom>
              <a:rect b="b" l="l" r="r" t="t"/>
              <a:pathLst>
                <a:path extrusionOk="0" h="968" w="2816">
                  <a:moveTo>
                    <a:pt x="563" y="1"/>
                  </a:moveTo>
                  <a:lnTo>
                    <a:pt x="0" y="564"/>
                  </a:lnTo>
                  <a:cubicBezTo>
                    <a:pt x="636" y="824"/>
                    <a:pt x="1329" y="968"/>
                    <a:pt x="2021" y="968"/>
                  </a:cubicBezTo>
                  <a:cubicBezTo>
                    <a:pt x="2281" y="968"/>
                    <a:pt x="2556" y="939"/>
                    <a:pt x="2815" y="896"/>
                  </a:cubicBezTo>
                  <a:cubicBezTo>
                    <a:pt x="2007" y="780"/>
                    <a:pt x="1242" y="477"/>
                    <a:pt x="56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2" name="Google Shape;3832;p82"/>
            <p:cNvSpPr/>
            <p:nvPr/>
          </p:nvSpPr>
          <p:spPr>
            <a:xfrm>
              <a:off x="7114903" y="2025903"/>
              <a:ext cx="136239" cy="118833"/>
            </a:xfrm>
            <a:custGeom>
              <a:rect b="b" l="l" r="r" t="t"/>
              <a:pathLst>
                <a:path extrusionOk="0" h="4533" w="5197">
                  <a:moveTo>
                    <a:pt x="5197" y="0"/>
                  </a:moveTo>
                  <a:cubicBezTo>
                    <a:pt x="2700" y="15"/>
                    <a:pt x="534" y="1747"/>
                    <a:pt x="0" y="4201"/>
                  </a:cubicBezTo>
                  <a:lnTo>
                    <a:pt x="1545" y="4533"/>
                  </a:lnTo>
                  <a:cubicBezTo>
                    <a:pt x="1848" y="2526"/>
                    <a:pt x="3263" y="866"/>
                    <a:pt x="5197" y="260"/>
                  </a:cubicBezTo>
                  <a:lnTo>
                    <a:pt x="5197" y="0"/>
                  </a:lnTo>
                  <a:close/>
                </a:path>
              </a:pathLst>
            </a:custGeom>
            <a:solidFill>
              <a:srgbClr val="8BA3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3" name="Google Shape;3833;p82"/>
            <p:cNvSpPr/>
            <p:nvPr/>
          </p:nvSpPr>
          <p:spPr>
            <a:xfrm>
              <a:off x="7072513" y="2004223"/>
              <a:ext cx="136947" cy="105515"/>
            </a:xfrm>
            <a:custGeom>
              <a:rect b="b" l="l" r="r" t="t"/>
              <a:pathLst>
                <a:path extrusionOk="0" h="4025" w="5224">
                  <a:moveTo>
                    <a:pt x="210" y="1"/>
                  </a:moveTo>
                  <a:cubicBezTo>
                    <a:pt x="105" y="1"/>
                    <a:pt x="0" y="69"/>
                    <a:pt x="0" y="206"/>
                  </a:cubicBezTo>
                  <a:lnTo>
                    <a:pt x="0" y="1332"/>
                  </a:lnTo>
                  <a:cubicBezTo>
                    <a:pt x="0" y="1470"/>
                    <a:pt x="105" y="1538"/>
                    <a:pt x="210" y="1538"/>
                  </a:cubicBezTo>
                  <a:cubicBezTo>
                    <a:pt x="314" y="1538"/>
                    <a:pt x="419" y="1470"/>
                    <a:pt x="419" y="1332"/>
                  </a:cubicBezTo>
                  <a:lnTo>
                    <a:pt x="419" y="972"/>
                  </a:lnTo>
                  <a:lnTo>
                    <a:pt x="3147" y="972"/>
                  </a:lnTo>
                  <a:lnTo>
                    <a:pt x="4750" y="3931"/>
                  </a:lnTo>
                  <a:cubicBezTo>
                    <a:pt x="4775" y="3998"/>
                    <a:pt x="4829" y="4025"/>
                    <a:pt x="4889" y="4025"/>
                  </a:cubicBezTo>
                  <a:cubicBezTo>
                    <a:pt x="5037" y="4025"/>
                    <a:pt x="5223" y="3862"/>
                    <a:pt x="5111" y="3729"/>
                  </a:cubicBezTo>
                  <a:lnTo>
                    <a:pt x="5125" y="3729"/>
                  </a:lnTo>
                  <a:lnTo>
                    <a:pt x="3451" y="668"/>
                  </a:lnTo>
                  <a:cubicBezTo>
                    <a:pt x="3422" y="596"/>
                    <a:pt x="3349" y="553"/>
                    <a:pt x="3277" y="553"/>
                  </a:cubicBezTo>
                  <a:lnTo>
                    <a:pt x="419" y="553"/>
                  </a:lnTo>
                  <a:lnTo>
                    <a:pt x="419" y="206"/>
                  </a:lnTo>
                  <a:cubicBezTo>
                    <a:pt x="419" y="69"/>
                    <a:pt x="314" y="1"/>
                    <a:pt x="21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4" name="Google Shape;3834;p82"/>
            <p:cNvSpPr/>
            <p:nvPr/>
          </p:nvSpPr>
          <p:spPr>
            <a:xfrm>
              <a:off x="7187545" y="2099436"/>
              <a:ext cx="35233" cy="30173"/>
            </a:xfrm>
            <a:custGeom>
              <a:rect b="b" l="l" r="r" t="t"/>
              <a:pathLst>
                <a:path extrusionOk="0" h="1151" w="1344">
                  <a:moveTo>
                    <a:pt x="762" y="1"/>
                  </a:moveTo>
                  <a:cubicBezTo>
                    <a:pt x="621" y="1"/>
                    <a:pt x="478" y="53"/>
                    <a:pt x="362" y="169"/>
                  </a:cubicBezTo>
                  <a:cubicBezTo>
                    <a:pt x="1" y="530"/>
                    <a:pt x="261" y="1150"/>
                    <a:pt x="766" y="1150"/>
                  </a:cubicBezTo>
                  <a:cubicBezTo>
                    <a:pt x="1083" y="1150"/>
                    <a:pt x="1343" y="891"/>
                    <a:pt x="1343" y="573"/>
                  </a:cubicBezTo>
                  <a:cubicBezTo>
                    <a:pt x="1343" y="231"/>
                    <a:pt x="1058" y="1"/>
                    <a:pt x="762" y="1"/>
                  </a:cubicBezTo>
                  <a:close/>
                </a:path>
              </a:pathLst>
            </a:custGeom>
            <a:solidFill>
              <a:srgbClr val="95AB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5" name="Google Shape;3835;p82"/>
            <p:cNvSpPr/>
            <p:nvPr/>
          </p:nvSpPr>
          <p:spPr>
            <a:xfrm>
              <a:off x="7098990" y="2135246"/>
              <a:ext cx="120379" cy="165023"/>
            </a:xfrm>
            <a:custGeom>
              <a:rect b="b" l="l" r="r" t="t"/>
              <a:pathLst>
                <a:path extrusionOk="0" h="6295" w="4592">
                  <a:moveTo>
                    <a:pt x="622" y="1"/>
                  </a:moveTo>
                  <a:lnTo>
                    <a:pt x="622" y="1"/>
                  </a:lnTo>
                  <a:cubicBezTo>
                    <a:pt x="1" y="2773"/>
                    <a:pt x="1675" y="5544"/>
                    <a:pt x="4404" y="6295"/>
                  </a:cubicBezTo>
                  <a:lnTo>
                    <a:pt x="4591" y="5660"/>
                  </a:lnTo>
                  <a:cubicBezTo>
                    <a:pt x="3032" y="4692"/>
                    <a:pt x="2094" y="2989"/>
                    <a:pt x="2094" y="1170"/>
                  </a:cubicBezTo>
                  <a:cubicBezTo>
                    <a:pt x="2094" y="896"/>
                    <a:pt x="2108" y="622"/>
                    <a:pt x="2152" y="362"/>
                  </a:cubicBezTo>
                  <a:lnTo>
                    <a:pt x="622" y="1"/>
                  </a:lnTo>
                  <a:close/>
                </a:path>
              </a:pathLst>
            </a:custGeom>
            <a:solidFill>
              <a:srgbClr val="95AB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36" name="Google Shape;3836;p82"/>
          <p:cNvGrpSpPr/>
          <p:nvPr/>
        </p:nvGrpSpPr>
        <p:grpSpPr>
          <a:xfrm>
            <a:off x="7576208" y="1977825"/>
            <a:ext cx="292533" cy="347454"/>
            <a:chOff x="7576208" y="1977825"/>
            <a:chExt cx="292533" cy="347454"/>
          </a:xfrm>
        </p:grpSpPr>
        <p:sp>
          <p:nvSpPr>
            <p:cNvPr id="3837" name="Google Shape;3837;p82"/>
            <p:cNvSpPr/>
            <p:nvPr/>
          </p:nvSpPr>
          <p:spPr>
            <a:xfrm>
              <a:off x="7576208" y="1999032"/>
              <a:ext cx="89315" cy="148351"/>
            </a:xfrm>
            <a:custGeom>
              <a:rect b="b" l="l" r="r" t="t"/>
              <a:pathLst>
                <a:path extrusionOk="0" h="5659" w="3407">
                  <a:moveTo>
                    <a:pt x="592" y="0"/>
                  </a:moveTo>
                  <a:cubicBezTo>
                    <a:pt x="260" y="0"/>
                    <a:pt x="0" y="260"/>
                    <a:pt x="0" y="592"/>
                  </a:cubicBezTo>
                  <a:lnTo>
                    <a:pt x="0" y="1415"/>
                  </a:lnTo>
                  <a:cubicBezTo>
                    <a:pt x="0" y="3378"/>
                    <a:pt x="1011" y="3797"/>
                    <a:pt x="1819" y="4129"/>
                  </a:cubicBezTo>
                  <a:cubicBezTo>
                    <a:pt x="2281" y="4316"/>
                    <a:pt x="2671" y="4475"/>
                    <a:pt x="2858" y="4865"/>
                  </a:cubicBezTo>
                  <a:cubicBezTo>
                    <a:pt x="2916" y="4952"/>
                    <a:pt x="2902" y="5067"/>
                    <a:pt x="2829" y="5154"/>
                  </a:cubicBezTo>
                  <a:cubicBezTo>
                    <a:pt x="2759" y="5224"/>
                    <a:pt x="2661" y="5266"/>
                    <a:pt x="2560" y="5266"/>
                  </a:cubicBezTo>
                  <a:cubicBezTo>
                    <a:pt x="2515" y="5266"/>
                    <a:pt x="2469" y="5258"/>
                    <a:pt x="2425" y="5240"/>
                  </a:cubicBezTo>
                  <a:cubicBezTo>
                    <a:pt x="2295" y="5183"/>
                    <a:pt x="2266" y="5009"/>
                    <a:pt x="2266" y="4865"/>
                  </a:cubicBezTo>
                  <a:cubicBezTo>
                    <a:pt x="2274" y="4731"/>
                    <a:pt x="2175" y="4663"/>
                    <a:pt x="2074" y="4663"/>
                  </a:cubicBezTo>
                  <a:cubicBezTo>
                    <a:pt x="1979" y="4663"/>
                    <a:pt x="1884" y="4724"/>
                    <a:pt x="1877" y="4851"/>
                  </a:cubicBezTo>
                  <a:cubicBezTo>
                    <a:pt x="1877" y="5024"/>
                    <a:pt x="1891" y="5442"/>
                    <a:pt x="2281" y="5616"/>
                  </a:cubicBezTo>
                  <a:cubicBezTo>
                    <a:pt x="2353" y="5644"/>
                    <a:pt x="2454" y="5659"/>
                    <a:pt x="2541" y="5659"/>
                  </a:cubicBezTo>
                  <a:cubicBezTo>
                    <a:pt x="2757" y="5659"/>
                    <a:pt x="2959" y="5572"/>
                    <a:pt x="3104" y="5428"/>
                  </a:cubicBezTo>
                  <a:cubicBezTo>
                    <a:pt x="3306" y="5226"/>
                    <a:pt x="3349" y="4937"/>
                    <a:pt x="3219" y="4692"/>
                  </a:cubicBezTo>
                  <a:cubicBezTo>
                    <a:pt x="2959" y="4158"/>
                    <a:pt x="2454" y="3956"/>
                    <a:pt x="1963" y="3768"/>
                  </a:cubicBezTo>
                  <a:cubicBezTo>
                    <a:pt x="1588" y="3609"/>
                    <a:pt x="1184" y="3436"/>
                    <a:pt x="881" y="3118"/>
                  </a:cubicBezTo>
                  <a:cubicBezTo>
                    <a:pt x="549" y="2743"/>
                    <a:pt x="390" y="2180"/>
                    <a:pt x="390" y="1415"/>
                  </a:cubicBezTo>
                  <a:lnTo>
                    <a:pt x="390" y="592"/>
                  </a:lnTo>
                  <a:cubicBezTo>
                    <a:pt x="390" y="477"/>
                    <a:pt x="476" y="390"/>
                    <a:pt x="592" y="390"/>
                  </a:cubicBezTo>
                  <a:cubicBezTo>
                    <a:pt x="895" y="390"/>
                    <a:pt x="1198" y="549"/>
                    <a:pt x="1371" y="809"/>
                  </a:cubicBezTo>
                  <a:lnTo>
                    <a:pt x="1516" y="1025"/>
                  </a:lnTo>
                  <a:cubicBezTo>
                    <a:pt x="1689" y="1256"/>
                    <a:pt x="1949" y="1400"/>
                    <a:pt x="2223" y="1400"/>
                  </a:cubicBezTo>
                  <a:lnTo>
                    <a:pt x="3147" y="1400"/>
                  </a:lnTo>
                  <a:cubicBezTo>
                    <a:pt x="3407" y="1400"/>
                    <a:pt x="3407" y="996"/>
                    <a:pt x="3147" y="996"/>
                  </a:cubicBezTo>
                  <a:lnTo>
                    <a:pt x="2223" y="996"/>
                  </a:lnTo>
                  <a:cubicBezTo>
                    <a:pt x="2079" y="996"/>
                    <a:pt x="1934" y="924"/>
                    <a:pt x="1848" y="809"/>
                  </a:cubicBezTo>
                  <a:lnTo>
                    <a:pt x="1689" y="578"/>
                  </a:lnTo>
                  <a:cubicBezTo>
                    <a:pt x="1444" y="217"/>
                    <a:pt x="1025" y="0"/>
                    <a:pt x="592" y="0"/>
                  </a:cubicBezTo>
                  <a:close/>
                </a:path>
              </a:pathLst>
            </a:custGeom>
            <a:solidFill>
              <a:srgbClr val="D6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8" name="Google Shape;3838;p82"/>
            <p:cNvSpPr/>
            <p:nvPr/>
          </p:nvSpPr>
          <p:spPr>
            <a:xfrm>
              <a:off x="7779034" y="1999032"/>
              <a:ext cx="89708" cy="148351"/>
            </a:xfrm>
            <a:custGeom>
              <a:rect b="b" l="l" r="r" t="t"/>
              <a:pathLst>
                <a:path extrusionOk="0" h="5659" w="3422">
                  <a:moveTo>
                    <a:pt x="2830" y="0"/>
                  </a:moveTo>
                  <a:cubicBezTo>
                    <a:pt x="2382" y="0"/>
                    <a:pt x="1964" y="217"/>
                    <a:pt x="1718" y="578"/>
                  </a:cubicBezTo>
                  <a:lnTo>
                    <a:pt x="1574" y="794"/>
                  </a:lnTo>
                  <a:cubicBezTo>
                    <a:pt x="1487" y="924"/>
                    <a:pt x="1343" y="996"/>
                    <a:pt x="1184" y="996"/>
                  </a:cubicBezTo>
                  <a:lnTo>
                    <a:pt x="260" y="996"/>
                  </a:lnTo>
                  <a:cubicBezTo>
                    <a:pt x="0" y="996"/>
                    <a:pt x="0" y="1386"/>
                    <a:pt x="260" y="1386"/>
                  </a:cubicBezTo>
                  <a:lnTo>
                    <a:pt x="1184" y="1386"/>
                  </a:lnTo>
                  <a:cubicBezTo>
                    <a:pt x="1197" y="1387"/>
                    <a:pt x="1211" y="1387"/>
                    <a:pt x="1224" y="1387"/>
                  </a:cubicBezTo>
                  <a:cubicBezTo>
                    <a:pt x="1497" y="1387"/>
                    <a:pt x="1740" y="1246"/>
                    <a:pt x="1891" y="1025"/>
                  </a:cubicBezTo>
                  <a:lnTo>
                    <a:pt x="2050" y="794"/>
                  </a:lnTo>
                  <a:cubicBezTo>
                    <a:pt x="2224" y="549"/>
                    <a:pt x="2512" y="390"/>
                    <a:pt x="2830" y="390"/>
                  </a:cubicBezTo>
                  <a:cubicBezTo>
                    <a:pt x="2931" y="390"/>
                    <a:pt x="3032" y="477"/>
                    <a:pt x="3032" y="592"/>
                  </a:cubicBezTo>
                  <a:lnTo>
                    <a:pt x="3032" y="1415"/>
                  </a:lnTo>
                  <a:cubicBezTo>
                    <a:pt x="3032" y="2180"/>
                    <a:pt x="2859" y="2743"/>
                    <a:pt x="2527" y="3104"/>
                  </a:cubicBezTo>
                  <a:cubicBezTo>
                    <a:pt x="2238" y="3436"/>
                    <a:pt x="1834" y="3595"/>
                    <a:pt x="1444" y="3753"/>
                  </a:cubicBezTo>
                  <a:cubicBezTo>
                    <a:pt x="968" y="3970"/>
                    <a:pt x="462" y="4158"/>
                    <a:pt x="203" y="4692"/>
                  </a:cubicBezTo>
                  <a:cubicBezTo>
                    <a:pt x="73" y="4923"/>
                    <a:pt x="116" y="5226"/>
                    <a:pt x="304" y="5414"/>
                  </a:cubicBezTo>
                  <a:cubicBezTo>
                    <a:pt x="462" y="5572"/>
                    <a:pt x="664" y="5659"/>
                    <a:pt x="881" y="5659"/>
                  </a:cubicBezTo>
                  <a:cubicBezTo>
                    <a:pt x="968" y="5659"/>
                    <a:pt x="1054" y="5644"/>
                    <a:pt x="1141" y="5601"/>
                  </a:cubicBezTo>
                  <a:cubicBezTo>
                    <a:pt x="1516" y="5442"/>
                    <a:pt x="1531" y="5038"/>
                    <a:pt x="1531" y="4851"/>
                  </a:cubicBezTo>
                  <a:cubicBezTo>
                    <a:pt x="1524" y="4724"/>
                    <a:pt x="1428" y="4663"/>
                    <a:pt x="1333" y="4663"/>
                  </a:cubicBezTo>
                  <a:cubicBezTo>
                    <a:pt x="1233" y="4663"/>
                    <a:pt x="1133" y="4731"/>
                    <a:pt x="1141" y="4865"/>
                  </a:cubicBezTo>
                  <a:cubicBezTo>
                    <a:pt x="1141" y="5009"/>
                    <a:pt x="1126" y="5183"/>
                    <a:pt x="982" y="5240"/>
                  </a:cubicBezTo>
                  <a:cubicBezTo>
                    <a:pt x="939" y="5253"/>
                    <a:pt x="895" y="5260"/>
                    <a:pt x="853" y="5260"/>
                  </a:cubicBezTo>
                  <a:cubicBezTo>
                    <a:pt x="755" y="5260"/>
                    <a:pt x="663" y="5224"/>
                    <a:pt x="592" y="5154"/>
                  </a:cubicBezTo>
                  <a:cubicBezTo>
                    <a:pt x="506" y="5067"/>
                    <a:pt x="491" y="4952"/>
                    <a:pt x="549" y="4851"/>
                  </a:cubicBezTo>
                  <a:cubicBezTo>
                    <a:pt x="751" y="4461"/>
                    <a:pt x="1141" y="4302"/>
                    <a:pt x="1588" y="4114"/>
                  </a:cubicBezTo>
                  <a:cubicBezTo>
                    <a:pt x="2411" y="3797"/>
                    <a:pt x="3422" y="3378"/>
                    <a:pt x="3422" y="1415"/>
                  </a:cubicBezTo>
                  <a:lnTo>
                    <a:pt x="3422" y="592"/>
                  </a:lnTo>
                  <a:cubicBezTo>
                    <a:pt x="3422" y="260"/>
                    <a:pt x="3147" y="0"/>
                    <a:pt x="2830" y="0"/>
                  </a:cubicBezTo>
                  <a:close/>
                </a:path>
              </a:pathLst>
            </a:custGeom>
            <a:solidFill>
              <a:srgbClr val="D6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9" name="Google Shape;3839;p82"/>
            <p:cNvSpPr/>
            <p:nvPr/>
          </p:nvSpPr>
          <p:spPr>
            <a:xfrm>
              <a:off x="7710927" y="2175381"/>
              <a:ext cx="22728" cy="103707"/>
            </a:xfrm>
            <a:custGeom>
              <a:rect b="b" l="l" r="r" t="t"/>
              <a:pathLst>
                <a:path extrusionOk="0" h="3956" w="867">
                  <a:moveTo>
                    <a:pt x="0" y="0"/>
                  </a:moveTo>
                  <a:lnTo>
                    <a:pt x="0" y="3955"/>
                  </a:lnTo>
                  <a:lnTo>
                    <a:pt x="866" y="3955"/>
                  </a:lnTo>
                  <a:lnTo>
                    <a:pt x="866" y="0"/>
                  </a:lnTo>
                  <a:close/>
                </a:path>
              </a:pathLst>
            </a:custGeom>
            <a:solidFill>
              <a:srgbClr val="8EA0A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0" name="Google Shape;3840;p82"/>
            <p:cNvSpPr/>
            <p:nvPr/>
          </p:nvSpPr>
          <p:spPr>
            <a:xfrm>
              <a:off x="7638626" y="1989176"/>
              <a:ext cx="167671" cy="204765"/>
            </a:xfrm>
            <a:custGeom>
              <a:rect b="b" l="l" r="r" t="t"/>
              <a:pathLst>
                <a:path extrusionOk="0" h="7811" w="6396">
                  <a:moveTo>
                    <a:pt x="1" y="1"/>
                  </a:moveTo>
                  <a:lnTo>
                    <a:pt x="1" y="2570"/>
                  </a:lnTo>
                  <a:cubicBezTo>
                    <a:pt x="1" y="4375"/>
                    <a:pt x="867" y="6093"/>
                    <a:pt x="2325" y="7175"/>
                  </a:cubicBezTo>
                  <a:lnTo>
                    <a:pt x="3191" y="7810"/>
                  </a:lnTo>
                  <a:lnTo>
                    <a:pt x="4072" y="7175"/>
                  </a:lnTo>
                  <a:cubicBezTo>
                    <a:pt x="5530" y="6093"/>
                    <a:pt x="6396" y="4375"/>
                    <a:pt x="6396" y="2570"/>
                  </a:cubicBezTo>
                  <a:lnTo>
                    <a:pt x="6396" y="1"/>
                  </a:lnTo>
                  <a:close/>
                </a:path>
              </a:pathLst>
            </a:custGeom>
            <a:solidFill>
              <a:srgbClr val="8EA0A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1" name="Google Shape;3841;p82"/>
            <p:cNvSpPr/>
            <p:nvPr/>
          </p:nvSpPr>
          <p:spPr>
            <a:xfrm>
              <a:off x="7706759" y="1989176"/>
              <a:ext cx="99538" cy="204765"/>
            </a:xfrm>
            <a:custGeom>
              <a:rect b="b" l="l" r="r" t="t"/>
              <a:pathLst>
                <a:path extrusionOk="0" h="7811" w="3797">
                  <a:moveTo>
                    <a:pt x="2584" y="1"/>
                  </a:moveTo>
                  <a:lnTo>
                    <a:pt x="2584" y="2570"/>
                  </a:lnTo>
                  <a:cubicBezTo>
                    <a:pt x="2584" y="4375"/>
                    <a:pt x="1718" y="6093"/>
                    <a:pt x="260" y="7175"/>
                  </a:cubicBezTo>
                  <a:lnTo>
                    <a:pt x="0" y="7363"/>
                  </a:lnTo>
                  <a:lnTo>
                    <a:pt x="592" y="7810"/>
                  </a:lnTo>
                  <a:lnTo>
                    <a:pt x="1458" y="7175"/>
                  </a:lnTo>
                  <a:cubicBezTo>
                    <a:pt x="2931" y="6093"/>
                    <a:pt x="3797" y="4389"/>
                    <a:pt x="3797" y="2570"/>
                  </a:cubicBezTo>
                  <a:lnTo>
                    <a:pt x="3797" y="1"/>
                  </a:lnTo>
                  <a:close/>
                </a:path>
              </a:pathLst>
            </a:custGeom>
            <a:solidFill>
              <a:srgbClr val="6981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2" name="Google Shape;3842;p82"/>
            <p:cNvSpPr/>
            <p:nvPr/>
          </p:nvSpPr>
          <p:spPr>
            <a:xfrm>
              <a:off x="7628035" y="1977825"/>
              <a:ext cx="189246" cy="22728"/>
            </a:xfrm>
            <a:custGeom>
              <a:rect b="b" l="l" r="r" t="t"/>
              <a:pathLst>
                <a:path extrusionOk="0" h="867" w="7219">
                  <a:moveTo>
                    <a:pt x="174" y="1"/>
                  </a:moveTo>
                  <a:cubicBezTo>
                    <a:pt x="73" y="1"/>
                    <a:pt x="1" y="73"/>
                    <a:pt x="1" y="174"/>
                  </a:cubicBezTo>
                  <a:lnTo>
                    <a:pt x="1" y="694"/>
                  </a:lnTo>
                  <a:cubicBezTo>
                    <a:pt x="1" y="795"/>
                    <a:pt x="73" y="867"/>
                    <a:pt x="174" y="867"/>
                  </a:cubicBezTo>
                  <a:lnTo>
                    <a:pt x="7031" y="867"/>
                  </a:lnTo>
                  <a:cubicBezTo>
                    <a:pt x="7132" y="867"/>
                    <a:pt x="7218" y="795"/>
                    <a:pt x="7218" y="694"/>
                  </a:cubicBezTo>
                  <a:lnTo>
                    <a:pt x="7218" y="174"/>
                  </a:lnTo>
                  <a:cubicBezTo>
                    <a:pt x="7218" y="73"/>
                    <a:pt x="7132" y="1"/>
                    <a:pt x="7031" y="1"/>
                  </a:cubicBezTo>
                  <a:close/>
                </a:path>
              </a:pathLst>
            </a:custGeom>
            <a:solidFill>
              <a:srgbClr val="D6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3" name="Google Shape;3843;p82"/>
            <p:cNvSpPr/>
            <p:nvPr/>
          </p:nvSpPr>
          <p:spPr>
            <a:xfrm>
              <a:off x="7785456" y="1977825"/>
              <a:ext cx="31825" cy="22728"/>
            </a:xfrm>
            <a:custGeom>
              <a:rect b="b" l="l" r="r" t="t"/>
              <a:pathLst>
                <a:path extrusionOk="0" h="867" w="1214">
                  <a:moveTo>
                    <a:pt x="1" y="1"/>
                  </a:moveTo>
                  <a:lnTo>
                    <a:pt x="1" y="867"/>
                  </a:lnTo>
                  <a:lnTo>
                    <a:pt x="1026" y="867"/>
                  </a:lnTo>
                  <a:cubicBezTo>
                    <a:pt x="1127" y="867"/>
                    <a:pt x="1213" y="795"/>
                    <a:pt x="1213" y="694"/>
                  </a:cubicBezTo>
                  <a:lnTo>
                    <a:pt x="1213" y="174"/>
                  </a:lnTo>
                  <a:cubicBezTo>
                    <a:pt x="1213" y="73"/>
                    <a:pt x="1127" y="1"/>
                    <a:pt x="1026" y="1"/>
                  </a:cubicBez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4" name="Google Shape;3844;p82"/>
            <p:cNvSpPr/>
            <p:nvPr/>
          </p:nvSpPr>
          <p:spPr>
            <a:xfrm>
              <a:off x="7681776" y="2039980"/>
              <a:ext cx="82158" cy="78042"/>
            </a:xfrm>
            <a:custGeom>
              <a:rect b="b" l="l" r="r" t="t"/>
              <a:pathLst>
                <a:path extrusionOk="0" h="2977" w="3134">
                  <a:moveTo>
                    <a:pt x="1567" y="1"/>
                  </a:moveTo>
                  <a:cubicBezTo>
                    <a:pt x="1560" y="1"/>
                    <a:pt x="1552" y="4"/>
                    <a:pt x="1545" y="12"/>
                  </a:cubicBezTo>
                  <a:lnTo>
                    <a:pt x="1083" y="921"/>
                  </a:lnTo>
                  <a:cubicBezTo>
                    <a:pt x="1083" y="936"/>
                    <a:pt x="1069" y="950"/>
                    <a:pt x="1054" y="950"/>
                  </a:cubicBezTo>
                  <a:lnTo>
                    <a:pt x="44" y="1094"/>
                  </a:lnTo>
                  <a:cubicBezTo>
                    <a:pt x="15" y="1094"/>
                    <a:pt x="1" y="1138"/>
                    <a:pt x="15" y="1167"/>
                  </a:cubicBezTo>
                  <a:lnTo>
                    <a:pt x="751" y="1888"/>
                  </a:lnTo>
                  <a:cubicBezTo>
                    <a:pt x="766" y="1903"/>
                    <a:pt x="766" y="1903"/>
                    <a:pt x="766" y="1917"/>
                  </a:cubicBezTo>
                  <a:lnTo>
                    <a:pt x="592" y="2928"/>
                  </a:lnTo>
                  <a:cubicBezTo>
                    <a:pt x="582" y="2960"/>
                    <a:pt x="595" y="2976"/>
                    <a:pt x="621" y="2976"/>
                  </a:cubicBezTo>
                  <a:cubicBezTo>
                    <a:pt x="629" y="2976"/>
                    <a:pt x="639" y="2975"/>
                    <a:pt x="650" y="2971"/>
                  </a:cubicBezTo>
                  <a:lnTo>
                    <a:pt x="1545" y="2495"/>
                  </a:lnTo>
                  <a:lnTo>
                    <a:pt x="1588" y="2495"/>
                  </a:lnTo>
                  <a:lnTo>
                    <a:pt x="2483" y="2971"/>
                  </a:lnTo>
                  <a:cubicBezTo>
                    <a:pt x="2491" y="2975"/>
                    <a:pt x="2498" y="2976"/>
                    <a:pt x="2505" y="2976"/>
                  </a:cubicBezTo>
                  <a:cubicBezTo>
                    <a:pt x="2525" y="2976"/>
                    <a:pt x="2541" y="2960"/>
                    <a:pt x="2541" y="2928"/>
                  </a:cubicBezTo>
                  <a:lnTo>
                    <a:pt x="2368" y="1917"/>
                  </a:lnTo>
                  <a:cubicBezTo>
                    <a:pt x="2354" y="1903"/>
                    <a:pt x="2368" y="1903"/>
                    <a:pt x="2368" y="1888"/>
                  </a:cubicBezTo>
                  <a:lnTo>
                    <a:pt x="3104" y="1167"/>
                  </a:lnTo>
                  <a:cubicBezTo>
                    <a:pt x="3133" y="1138"/>
                    <a:pt x="3119" y="1094"/>
                    <a:pt x="3090" y="1094"/>
                  </a:cubicBezTo>
                  <a:lnTo>
                    <a:pt x="2065" y="950"/>
                  </a:lnTo>
                  <a:cubicBezTo>
                    <a:pt x="2050" y="950"/>
                    <a:pt x="2050" y="936"/>
                    <a:pt x="2036" y="921"/>
                  </a:cubicBezTo>
                  <a:lnTo>
                    <a:pt x="1588" y="12"/>
                  </a:lnTo>
                  <a:cubicBezTo>
                    <a:pt x="1581" y="4"/>
                    <a:pt x="1574" y="1"/>
                    <a:pt x="156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5" name="Google Shape;3845;p82"/>
            <p:cNvSpPr/>
            <p:nvPr/>
          </p:nvSpPr>
          <p:spPr>
            <a:xfrm>
              <a:off x="7700703" y="2180676"/>
              <a:ext cx="43543" cy="21208"/>
            </a:xfrm>
            <a:custGeom>
              <a:rect b="b" l="l" r="r" t="t"/>
              <a:pathLst>
                <a:path extrusionOk="0" h="809" w="1661">
                  <a:moveTo>
                    <a:pt x="332" y="0"/>
                  </a:moveTo>
                  <a:cubicBezTo>
                    <a:pt x="145" y="0"/>
                    <a:pt x="0" y="145"/>
                    <a:pt x="0" y="332"/>
                  </a:cubicBezTo>
                  <a:lnTo>
                    <a:pt x="0" y="477"/>
                  </a:lnTo>
                  <a:cubicBezTo>
                    <a:pt x="0" y="664"/>
                    <a:pt x="145" y="809"/>
                    <a:pt x="332" y="809"/>
                  </a:cubicBezTo>
                  <a:lnTo>
                    <a:pt x="1328" y="809"/>
                  </a:lnTo>
                  <a:cubicBezTo>
                    <a:pt x="1502" y="809"/>
                    <a:pt x="1660" y="664"/>
                    <a:pt x="1660" y="477"/>
                  </a:cubicBezTo>
                  <a:lnTo>
                    <a:pt x="1660" y="332"/>
                  </a:lnTo>
                  <a:cubicBezTo>
                    <a:pt x="1660" y="145"/>
                    <a:pt x="1502" y="0"/>
                    <a:pt x="1328" y="0"/>
                  </a:cubicBezTo>
                  <a:close/>
                </a:path>
              </a:pathLst>
            </a:custGeom>
            <a:solidFill>
              <a:srgbClr val="D6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6" name="Google Shape;3846;p82"/>
            <p:cNvSpPr/>
            <p:nvPr/>
          </p:nvSpPr>
          <p:spPr>
            <a:xfrm>
              <a:off x="7678001" y="2263542"/>
              <a:ext cx="88947" cy="30672"/>
            </a:xfrm>
            <a:custGeom>
              <a:rect b="b" l="l" r="r" t="t"/>
              <a:pathLst>
                <a:path extrusionOk="0" h="1170" w="3393">
                  <a:moveTo>
                    <a:pt x="448" y="1"/>
                  </a:moveTo>
                  <a:cubicBezTo>
                    <a:pt x="202" y="1"/>
                    <a:pt x="0" y="203"/>
                    <a:pt x="0" y="448"/>
                  </a:cubicBezTo>
                  <a:lnTo>
                    <a:pt x="0" y="1170"/>
                  </a:lnTo>
                  <a:lnTo>
                    <a:pt x="3393" y="1170"/>
                  </a:lnTo>
                  <a:lnTo>
                    <a:pt x="3393" y="448"/>
                  </a:lnTo>
                  <a:cubicBezTo>
                    <a:pt x="3393" y="203"/>
                    <a:pt x="3190" y="1"/>
                    <a:pt x="2945" y="1"/>
                  </a:cubicBezTo>
                  <a:close/>
                </a:path>
              </a:pathLst>
            </a:custGeom>
            <a:solidFill>
              <a:srgbClr val="D6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7" name="Google Shape;3847;p82"/>
            <p:cNvSpPr/>
            <p:nvPr/>
          </p:nvSpPr>
          <p:spPr>
            <a:xfrm>
              <a:off x="7735517" y="2263542"/>
              <a:ext cx="31432" cy="30672"/>
            </a:xfrm>
            <a:custGeom>
              <a:rect b="b" l="l" r="r" t="t"/>
              <a:pathLst>
                <a:path extrusionOk="0" h="1170" w="1199">
                  <a:moveTo>
                    <a:pt x="0" y="1"/>
                  </a:moveTo>
                  <a:lnTo>
                    <a:pt x="0" y="1170"/>
                  </a:lnTo>
                  <a:lnTo>
                    <a:pt x="1199" y="1170"/>
                  </a:lnTo>
                  <a:lnTo>
                    <a:pt x="1199" y="448"/>
                  </a:lnTo>
                  <a:cubicBezTo>
                    <a:pt x="1199" y="203"/>
                    <a:pt x="996" y="1"/>
                    <a:pt x="751" y="1"/>
                  </a:cubicBez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8" name="Google Shape;3848;p82"/>
            <p:cNvSpPr/>
            <p:nvPr/>
          </p:nvSpPr>
          <p:spPr>
            <a:xfrm>
              <a:off x="7645835" y="2286637"/>
              <a:ext cx="152519" cy="38615"/>
            </a:xfrm>
            <a:custGeom>
              <a:rect b="b" l="l" r="r" t="t"/>
              <a:pathLst>
                <a:path extrusionOk="0" h="1473" w="5818">
                  <a:moveTo>
                    <a:pt x="462" y="0"/>
                  </a:moveTo>
                  <a:cubicBezTo>
                    <a:pt x="332" y="0"/>
                    <a:pt x="231" y="87"/>
                    <a:pt x="217" y="202"/>
                  </a:cubicBezTo>
                  <a:lnTo>
                    <a:pt x="29" y="1169"/>
                  </a:lnTo>
                  <a:cubicBezTo>
                    <a:pt x="0" y="1328"/>
                    <a:pt x="116" y="1473"/>
                    <a:pt x="274" y="1473"/>
                  </a:cubicBezTo>
                  <a:lnTo>
                    <a:pt x="5558" y="1473"/>
                  </a:lnTo>
                  <a:cubicBezTo>
                    <a:pt x="5717" y="1458"/>
                    <a:pt x="5818" y="1328"/>
                    <a:pt x="5789" y="1169"/>
                  </a:cubicBezTo>
                  <a:lnTo>
                    <a:pt x="5616" y="202"/>
                  </a:lnTo>
                  <a:cubicBezTo>
                    <a:pt x="5587" y="87"/>
                    <a:pt x="5486" y="0"/>
                    <a:pt x="5370" y="0"/>
                  </a:cubicBez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9" name="Google Shape;3849;p82"/>
            <p:cNvSpPr/>
            <p:nvPr/>
          </p:nvSpPr>
          <p:spPr>
            <a:xfrm>
              <a:off x="7760500" y="2286637"/>
              <a:ext cx="38588" cy="38641"/>
            </a:xfrm>
            <a:custGeom>
              <a:rect b="b" l="l" r="r" t="t"/>
              <a:pathLst>
                <a:path extrusionOk="0" h="1474" w="1472">
                  <a:moveTo>
                    <a:pt x="0" y="0"/>
                  </a:moveTo>
                  <a:lnTo>
                    <a:pt x="274" y="1473"/>
                  </a:lnTo>
                  <a:lnTo>
                    <a:pt x="1184" y="1473"/>
                  </a:lnTo>
                  <a:cubicBezTo>
                    <a:pt x="1191" y="1473"/>
                    <a:pt x="1197" y="1473"/>
                    <a:pt x="1204" y="1473"/>
                  </a:cubicBezTo>
                  <a:cubicBezTo>
                    <a:pt x="1353" y="1473"/>
                    <a:pt x="1471" y="1321"/>
                    <a:pt x="1444" y="1169"/>
                  </a:cubicBezTo>
                  <a:lnTo>
                    <a:pt x="1256" y="202"/>
                  </a:lnTo>
                  <a:cubicBezTo>
                    <a:pt x="1227" y="87"/>
                    <a:pt x="1126" y="0"/>
                    <a:pt x="1011" y="0"/>
                  </a:cubicBezTo>
                  <a:close/>
                </a:path>
              </a:pathLst>
            </a:custGeom>
            <a:solidFill>
              <a:srgbClr val="7B90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50" name="Google Shape;3850;p82"/>
          <p:cNvGrpSpPr/>
          <p:nvPr/>
        </p:nvGrpSpPr>
        <p:grpSpPr>
          <a:xfrm>
            <a:off x="8023882" y="1977458"/>
            <a:ext cx="320557" cy="347794"/>
            <a:chOff x="8023882" y="1977458"/>
            <a:chExt cx="320557" cy="347794"/>
          </a:xfrm>
        </p:grpSpPr>
        <p:sp>
          <p:nvSpPr>
            <p:cNvPr id="3851" name="Google Shape;3851;p82"/>
            <p:cNvSpPr/>
            <p:nvPr/>
          </p:nvSpPr>
          <p:spPr>
            <a:xfrm>
              <a:off x="8053007" y="1977458"/>
              <a:ext cx="291432" cy="291799"/>
            </a:xfrm>
            <a:custGeom>
              <a:rect b="b" l="l" r="r" t="t"/>
              <a:pathLst>
                <a:path extrusionOk="0" h="11131" w="11117">
                  <a:moveTo>
                    <a:pt x="5558" y="0"/>
                  </a:moveTo>
                  <a:cubicBezTo>
                    <a:pt x="2484" y="0"/>
                    <a:pt x="1" y="2498"/>
                    <a:pt x="1" y="5572"/>
                  </a:cubicBezTo>
                  <a:cubicBezTo>
                    <a:pt x="1" y="8633"/>
                    <a:pt x="2484" y="11130"/>
                    <a:pt x="5558" y="11130"/>
                  </a:cubicBezTo>
                  <a:cubicBezTo>
                    <a:pt x="8633" y="11130"/>
                    <a:pt x="11116" y="8633"/>
                    <a:pt x="11116" y="5572"/>
                  </a:cubicBezTo>
                  <a:cubicBezTo>
                    <a:pt x="11116" y="2498"/>
                    <a:pt x="8633" y="0"/>
                    <a:pt x="5558" y="0"/>
                  </a:cubicBezTo>
                  <a:close/>
                </a:path>
              </a:pathLst>
            </a:custGeom>
            <a:solidFill>
              <a:srgbClr val="D3DC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2" name="Google Shape;3852;p82"/>
            <p:cNvSpPr/>
            <p:nvPr/>
          </p:nvSpPr>
          <p:spPr>
            <a:xfrm>
              <a:off x="8023882" y="1980866"/>
              <a:ext cx="277407" cy="288549"/>
            </a:xfrm>
            <a:custGeom>
              <a:rect b="b" l="l" r="r" t="t"/>
              <a:pathLst>
                <a:path extrusionOk="0" h="11007" w="10582">
                  <a:moveTo>
                    <a:pt x="5529" y="0"/>
                  </a:moveTo>
                  <a:cubicBezTo>
                    <a:pt x="1891" y="751"/>
                    <a:pt x="0" y="4793"/>
                    <a:pt x="1761" y="8070"/>
                  </a:cubicBezTo>
                  <a:cubicBezTo>
                    <a:pt x="2787" y="9986"/>
                    <a:pt x="4717" y="11007"/>
                    <a:pt x="6670" y="11007"/>
                  </a:cubicBezTo>
                  <a:cubicBezTo>
                    <a:pt x="8071" y="11007"/>
                    <a:pt x="9484" y="10481"/>
                    <a:pt x="10581" y="9383"/>
                  </a:cubicBezTo>
                  <a:lnTo>
                    <a:pt x="10581" y="9383"/>
                  </a:lnTo>
                  <a:cubicBezTo>
                    <a:pt x="10206" y="9456"/>
                    <a:pt x="9831" y="9499"/>
                    <a:pt x="9441" y="9499"/>
                  </a:cubicBezTo>
                  <a:cubicBezTo>
                    <a:pt x="7189" y="9499"/>
                    <a:pt x="5168" y="8142"/>
                    <a:pt x="4302" y="6063"/>
                  </a:cubicBezTo>
                  <a:cubicBezTo>
                    <a:pt x="3450" y="3970"/>
                    <a:pt x="3927" y="1574"/>
                    <a:pt x="552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3" name="Google Shape;3853;p82"/>
            <p:cNvSpPr/>
            <p:nvPr/>
          </p:nvSpPr>
          <p:spPr>
            <a:xfrm>
              <a:off x="8053007" y="1977825"/>
              <a:ext cx="291432" cy="291039"/>
            </a:xfrm>
            <a:custGeom>
              <a:rect b="b" l="l" r="r" t="t"/>
              <a:pathLst>
                <a:path extrusionOk="0" h="11102" w="11117">
                  <a:moveTo>
                    <a:pt x="5342" y="2758"/>
                  </a:moveTo>
                  <a:lnTo>
                    <a:pt x="5342" y="5328"/>
                  </a:lnTo>
                  <a:lnTo>
                    <a:pt x="2137" y="5328"/>
                  </a:lnTo>
                  <a:cubicBezTo>
                    <a:pt x="2152" y="4461"/>
                    <a:pt x="2310" y="3595"/>
                    <a:pt x="2599" y="2772"/>
                  </a:cubicBezTo>
                  <a:lnTo>
                    <a:pt x="2599" y="2758"/>
                  </a:lnTo>
                  <a:close/>
                  <a:moveTo>
                    <a:pt x="8518" y="2772"/>
                  </a:moveTo>
                  <a:cubicBezTo>
                    <a:pt x="8806" y="3595"/>
                    <a:pt x="8951" y="4461"/>
                    <a:pt x="8980" y="5342"/>
                  </a:cubicBezTo>
                  <a:lnTo>
                    <a:pt x="5775" y="5342"/>
                  </a:lnTo>
                  <a:lnTo>
                    <a:pt x="5775" y="2772"/>
                  </a:lnTo>
                  <a:close/>
                  <a:moveTo>
                    <a:pt x="5342" y="5775"/>
                  </a:moveTo>
                  <a:lnTo>
                    <a:pt x="5342" y="8330"/>
                  </a:lnTo>
                  <a:lnTo>
                    <a:pt x="2599" y="8330"/>
                  </a:lnTo>
                  <a:cubicBezTo>
                    <a:pt x="2310" y="7507"/>
                    <a:pt x="2152" y="6641"/>
                    <a:pt x="2137" y="5775"/>
                  </a:cubicBezTo>
                  <a:close/>
                  <a:moveTo>
                    <a:pt x="8980" y="5775"/>
                  </a:moveTo>
                  <a:cubicBezTo>
                    <a:pt x="8951" y="6641"/>
                    <a:pt x="8806" y="7507"/>
                    <a:pt x="8518" y="8330"/>
                  </a:cubicBezTo>
                  <a:lnTo>
                    <a:pt x="8518" y="8345"/>
                  </a:lnTo>
                  <a:lnTo>
                    <a:pt x="5775" y="8345"/>
                  </a:lnTo>
                  <a:lnTo>
                    <a:pt x="5775" y="5775"/>
                  </a:lnTo>
                  <a:close/>
                  <a:moveTo>
                    <a:pt x="5342" y="1"/>
                  </a:moveTo>
                  <a:lnTo>
                    <a:pt x="5342" y="2339"/>
                  </a:lnTo>
                  <a:lnTo>
                    <a:pt x="2758" y="2339"/>
                  </a:lnTo>
                  <a:cubicBezTo>
                    <a:pt x="3350" y="1011"/>
                    <a:pt x="4274" y="116"/>
                    <a:pt x="5342" y="1"/>
                  </a:cubicBezTo>
                  <a:lnTo>
                    <a:pt x="5342" y="1"/>
                  </a:lnTo>
                  <a:cubicBezTo>
                    <a:pt x="4779" y="15"/>
                    <a:pt x="4230" y="131"/>
                    <a:pt x="3696" y="318"/>
                  </a:cubicBezTo>
                  <a:cubicBezTo>
                    <a:pt x="3090" y="867"/>
                    <a:pt x="2614" y="1574"/>
                    <a:pt x="2310" y="2339"/>
                  </a:cubicBezTo>
                  <a:lnTo>
                    <a:pt x="1011" y="2339"/>
                  </a:lnTo>
                  <a:cubicBezTo>
                    <a:pt x="925" y="2484"/>
                    <a:pt x="824" y="2628"/>
                    <a:pt x="737" y="2772"/>
                  </a:cubicBezTo>
                  <a:lnTo>
                    <a:pt x="2152" y="2772"/>
                  </a:lnTo>
                  <a:cubicBezTo>
                    <a:pt x="1877" y="3595"/>
                    <a:pt x="1733" y="4461"/>
                    <a:pt x="1719" y="5342"/>
                  </a:cubicBezTo>
                  <a:lnTo>
                    <a:pt x="1" y="5342"/>
                  </a:lnTo>
                  <a:lnTo>
                    <a:pt x="1" y="5558"/>
                  </a:lnTo>
                  <a:lnTo>
                    <a:pt x="1" y="5775"/>
                  </a:lnTo>
                  <a:lnTo>
                    <a:pt x="1719" y="5775"/>
                  </a:lnTo>
                  <a:cubicBezTo>
                    <a:pt x="1733" y="6641"/>
                    <a:pt x="1877" y="7507"/>
                    <a:pt x="2152" y="8330"/>
                  </a:cubicBezTo>
                  <a:lnTo>
                    <a:pt x="751" y="8330"/>
                  </a:lnTo>
                  <a:cubicBezTo>
                    <a:pt x="824" y="8474"/>
                    <a:pt x="925" y="8619"/>
                    <a:pt x="1026" y="8763"/>
                  </a:cubicBezTo>
                  <a:lnTo>
                    <a:pt x="2310" y="8763"/>
                  </a:lnTo>
                  <a:cubicBezTo>
                    <a:pt x="2614" y="9543"/>
                    <a:pt x="3090" y="10236"/>
                    <a:pt x="3696" y="10799"/>
                  </a:cubicBezTo>
                  <a:cubicBezTo>
                    <a:pt x="4230" y="10986"/>
                    <a:pt x="4779" y="11087"/>
                    <a:pt x="5342" y="11102"/>
                  </a:cubicBezTo>
                  <a:cubicBezTo>
                    <a:pt x="4274" y="11001"/>
                    <a:pt x="3350" y="10106"/>
                    <a:pt x="2758" y="8763"/>
                  </a:cubicBezTo>
                  <a:lnTo>
                    <a:pt x="5342" y="8763"/>
                  </a:lnTo>
                  <a:lnTo>
                    <a:pt x="5342" y="11102"/>
                  </a:lnTo>
                  <a:lnTo>
                    <a:pt x="5775" y="11102"/>
                  </a:lnTo>
                  <a:lnTo>
                    <a:pt x="5775" y="8763"/>
                  </a:lnTo>
                  <a:lnTo>
                    <a:pt x="8344" y="8763"/>
                  </a:lnTo>
                  <a:cubicBezTo>
                    <a:pt x="7767" y="10106"/>
                    <a:pt x="6829" y="11001"/>
                    <a:pt x="5775" y="11102"/>
                  </a:cubicBezTo>
                  <a:cubicBezTo>
                    <a:pt x="6338" y="11087"/>
                    <a:pt x="6886" y="10986"/>
                    <a:pt x="7421" y="10799"/>
                  </a:cubicBezTo>
                  <a:cubicBezTo>
                    <a:pt x="8041" y="10236"/>
                    <a:pt x="8503" y="9543"/>
                    <a:pt x="8806" y="8763"/>
                  </a:cubicBezTo>
                  <a:lnTo>
                    <a:pt x="10106" y="8763"/>
                  </a:lnTo>
                  <a:cubicBezTo>
                    <a:pt x="10207" y="8619"/>
                    <a:pt x="10293" y="8474"/>
                    <a:pt x="10380" y="8330"/>
                  </a:cubicBezTo>
                  <a:lnTo>
                    <a:pt x="8965" y="8330"/>
                  </a:lnTo>
                  <a:cubicBezTo>
                    <a:pt x="9239" y="7507"/>
                    <a:pt x="9384" y="6641"/>
                    <a:pt x="9413" y="5775"/>
                  </a:cubicBezTo>
                  <a:lnTo>
                    <a:pt x="11116" y="5775"/>
                  </a:lnTo>
                  <a:lnTo>
                    <a:pt x="11116" y="5558"/>
                  </a:lnTo>
                  <a:lnTo>
                    <a:pt x="11116" y="5342"/>
                  </a:lnTo>
                  <a:lnTo>
                    <a:pt x="9413" y="5342"/>
                  </a:lnTo>
                  <a:cubicBezTo>
                    <a:pt x="9384" y="4461"/>
                    <a:pt x="9239" y="3595"/>
                    <a:pt x="8965" y="2772"/>
                  </a:cubicBezTo>
                  <a:lnTo>
                    <a:pt x="10380" y="2772"/>
                  </a:lnTo>
                  <a:cubicBezTo>
                    <a:pt x="10293" y="2628"/>
                    <a:pt x="10192" y="2484"/>
                    <a:pt x="10106" y="2339"/>
                  </a:cubicBezTo>
                  <a:lnTo>
                    <a:pt x="8806" y="2339"/>
                  </a:lnTo>
                  <a:cubicBezTo>
                    <a:pt x="8503" y="1574"/>
                    <a:pt x="8041" y="867"/>
                    <a:pt x="7421" y="318"/>
                  </a:cubicBezTo>
                  <a:cubicBezTo>
                    <a:pt x="6886" y="131"/>
                    <a:pt x="6338" y="15"/>
                    <a:pt x="5775" y="1"/>
                  </a:cubicBezTo>
                  <a:lnTo>
                    <a:pt x="5775" y="1"/>
                  </a:lnTo>
                  <a:cubicBezTo>
                    <a:pt x="6829" y="116"/>
                    <a:pt x="7767" y="1011"/>
                    <a:pt x="8344" y="2339"/>
                  </a:cubicBezTo>
                  <a:lnTo>
                    <a:pt x="5775" y="2339"/>
                  </a:lnTo>
                  <a:lnTo>
                    <a:pt x="5775" y="1"/>
                  </a:lnTo>
                  <a:close/>
                </a:path>
              </a:pathLst>
            </a:custGeom>
            <a:solidFill>
              <a:srgbClr val="EFF1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4" name="Google Shape;3854;p82"/>
            <p:cNvSpPr/>
            <p:nvPr/>
          </p:nvSpPr>
          <p:spPr>
            <a:xfrm>
              <a:off x="8052640" y="1981233"/>
              <a:ext cx="220258" cy="288024"/>
            </a:xfrm>
            <a:custGeom>
              <a:rect b="b" l="l" r="r" t="t"/>
              <a:pathLst>
                <a:path extrusionOk="0" h="10987" w="8402">
                  <a:moveTo>
                    <a:pt x="5356" y="8633"/>
                  </a:moveTo>
                  <a:lnTo>
                    <a:pt x="5356" y="10972"/>
                  </a:lnTo>
                  <a:cubicBezTo>
                    <a:pt x="4288" y="10871"/>
                    <a:pt x="3364" y="9961"/>
                    <a:pt x="2772" y="8633"/>
                  </a:cubicBezTo>
                  <a:close/>
                  <a:moveTo>
                    <a:pt x="4418" y="1"/>
                  </a:moveTo>
                  <a:lnTo>
                    <a:pt x="4418" y="1"/>
                  </a:lnTo>
                  <a:cubicBezTo>
                    <a:pt x="4172" y="44"/>
                    <a:pt x="3941" y="102"/>
                    <a:pt x="3696" y="188"/>
                  </a:cubicBezTo>
                  <a:cubicBezTo>
                    <a:pt x="3089" y="751"/>
                    <a:pt x="2613" y="1444"/>
                    <a:pt x="2310" y="2224"/>
                  </a:cubicBezTo>
                  <a:lnTo>
                    <a:pt x="1025" y="2224"/>
                  </a:lnTo>
                  <a:cubicBezTo>
                    <a:pt x="924" y="2368"/>
                    <a:pt x="838" y="2498"/>
                    <a:pt x="751" y="2657"/>
                  </a:cubicBezTo>
                  <a:lnTo>
                    <a:pt x="2151" y="2657"/>
                  </a:lnTo>
                  <a:cubicBezTo>
                    <a:pt x="1877" y="3480"/>
                    <a:pt x="1733" y="4346"/>
                    <a:pt x="1718" y="5212"/>
                  </a:cubicBezTo>
                  <a:lnTo>
                    <a:pt x="0" y="5212"/>
                  </a:lnTo>
                  <a:lnTo>
                    <a:pt x="0" y="5428"/>
                  </a:lnTo>
                  <a:lnTo>
                    <a:pt x="0" y="5645"/>
                  </a:lnTo>
                  <a:lnTo>
                    <a:pt x="1718" y="5645"/>
                  </a:lnTo>
                  <a:cubicBezTo>
                    <a:pt x="1733" y="6526"/>
                    <a:pt x="1877" y="7377"/>
                    <a:pt x="2151" y="8215"/>
                  </a:cubicBezTo>
                  <a:lnTo>
                    <a:pt x="765" y="8215"/>
                  </a:lnTo>
                  <a:cubicBezTo>
                    <a:pt x="838" y="8359"/>
                    <a:pt x="939" y="8503"/>
                    <a:pt x="1040" y="8648"/>
                  </a:cubicBezTo>
                  <a:lnTo>
                    <a:pt x="2324" y="8648"/>
                  </a:lnTo>
                  <a:cubicBezTo>
                    <a:pt x="2628" y="9413"/>
                    <a:pt x="3104" y="10120"/>
                    <a:pt x="3710" y="10669"/>
                  </a:cubicBezTo>
                  <a:cubicBezTo>
                    <a:pt x="4244" y="10856"/>
                    <a:pt x="4793" y="10972"/>
                    <a:pt x="5356" y="10986"/>
                  </a:cubicBezTo>
                  <a:lnTo>
                    <a:pt x="5789" y="10986"/>
                  </a:lnTo>
                  <a:cubicBezTo>
                    <a:pt x="6352" y="10972"/>
                    <a:pt x="6900" y="10856"/>
                    <a:pt x="7435" y="10669"/>
                  </a:cubicBezTo>
                  <a:cubicBezTo>
                    <a:pt x="7810" y="10337"/>
                    <a:pt x="8142" y="9932"/>
                    <a:pt x="8402" y="9499"/>
                  </a:cubicBezTo>
                  <a:lnTo>
                    <a:pt x="8344" y="9485"/>
                  </a:lnTo>
                  <a:cubicBezTo>
                    <a:pt x="8200" y="9485"/>
                    <a:pt x="8055" y="9485"/>
                    <a:pt x="7911" y="9470"/>
                  </a:cubicBezTo>
                  <a:cubicBezTo>
                    <a:pt x="7348" y="10337"/>
                    <a:pt x="6612" y="10885"/>
                    <a:pt x="5789" y="10972"/>
                  </a:cubicBezTo>
                  <a:lnTo>
                    <a:pt x="5789" y="8864"/>
                  </a:lnTo>
                  <a:cubicBezTo>
                    <a:pt x="5428" y="8676"/>
                    <a:pt x="5096" y="8460"/>
                    <a:pt x="4793" y="8200"/>
                  </a:cubicBezTo>
                  <a:lnTo>
                    <a:pt x="2613" y="8200"/>
                  </a:lnTo>
                  <a:cubicBezTo>
                    <a:pt x="2324" y="7377"/>
                    <a:pt x="2166" y="6511"/>
                    <a:pt x="2151" y="5645"/>
                  </a:cubicBezTo>
                  <a:lnTo>
                    <a:pt x="3046" y="5645"/>
                  </a:lnTo>
                  <a:cubicBezTo>
                    <a:pt x="3003" y="5501"/>
                    <a:pt x="2974" y="5356"/>
                    <a:pt x="2931" y="5212"/>
                  </a:cubicBezTo>
                  <a:lnTo>
                    <a:pt x="2151" y="5212"/>
                  </a:lnTo>
                  <a:cubicBezTo>
                    <a:pt x="2166" y="4331"/>
                    <a:pt x="2310" y="3465"/>
                    <a:pt x="2599" y="2642"/>
                  </a:cubicBezTo>
                  <a:lnTo>
                    <a:pt x="2931" y="2642"/>
                  </a:lnTo>
                  <a:cubicBezTo>
                    <a:pt x="2974" y="2498"/>
                    <a:pt x="3003" y="2354"/>
                    <a:pt x="3046" y="2224"/>
                  </a:cubicBezTo>
                  <a:lnTo>
                    <a:pt x="2772" y="2224"/>
                  </a:lnTo>
                  <a:cubicBezTo>
                    <a:pt x="3032" y="1574"/>
                    <a:pt x="3436" y="1011"/>
                    <a:pt x="3941" y="535"/>
                  </a:cubicBezTo>
                  <a:cubicBezTo>
                    <a:pt x="4086" y="347"/>
                    <a:pt x="4244" y="160"/>
                    <a:pt x="4418" y="1"/>
                  </a:cubicBezTo>
                  <a:close/>
                </a:path>
              </a:pathLst>
            </a:custGeom>
            <a:solidFill>
              <a:srgbClr val="EFF2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5" name="Google Shape;3855;p82"/>
            <p:cNvSpPr/>
            <p:nvPr/>
          </p:nvSpPr>
          <p:spPr>
            <a:xfrm>
              <a:off x="8097677" y="2201858"/>
              <a:ext cx="22335" cy="22361"/>
            </a:xfrm>
            <a:custGeom>
              <a:rect b="b" l="l" r="r" t="t"/>
              <a:pathLst>
                <a:path extrusionOk="0" h="853" w="852">
                  <a:moveTo>
                    <a:pt x="0" y="1"/>
                  </a:moveTo>
                  <a:lnTo>
                    <a:pt x="0" y="852"/>
                  </a:lnTo>
                  <a:lnTo>
                    <a:pt x="852" y="852"/>
                  </a:lnTo>
                  <a:lnTo>
                    <a:pt x="852" y="1"/>
                  </a:lnTo>
                  <a:close/>
                </a:path>
              </a:pathLst>
            </a:custGeom>
            <a:solidFill>
              <a:srgbClr val="AABB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6" name="Google Shape;3856;p82"/>
            <p:cNvSpPr/>
            <p:nvPr/>
          </p:nvSpPr>
          <p:spPr>
            <a:xfrm>
              <a:off x="8096524" y="2201858"/>
              <a:ext cx="24642" cy="16961"/>
            </a:xfrm>
            <a:custGeom>
              <a:rect b="b" l="l" r="r" t="t"/>
              <a:pathLst>
                <a:path extrusionOk="0" h="647" w="940">
                  <a:moveTo>
                    <a:pt x="44" y="1"/>
                  </a:moveTo>
                  <a:lnTo>
                    <a:pt x="44" y="434"/>
                  </a:lnTo>
                  <a:cubicBezTo>
                    <a:pt x="44" y="477"/>
                    <a:pt x="30" y="520"/>
                    <a:pt x="1" y="549"/>
                  </a:cubicBezTo>
                  <a:cubicBezTo>
                    <a:pt x="152" y="614"/>
                    <a:pt x="311" y="647"/>
                    <a:pt x="470" y="647"/>
                  </a:cubicBezTo>
                  <a:cubicBezTo>
                    <a:pt x="629" y="647"/>
                    <a:pt x="788" y="614"/>
                    <a:pt x="939" y="549"/>
                  </a:cubicBezTo>
                  <a:cubicBezTo>
                    <a:pt x="910" y="520"/>
                    <a:pt x="896" y="477"/>
                    <a:pt x="896" y="434"/>
                  </a:cubicBezTo>
                  <a:lnTo>
                    <a:pt x="896" y="1"/>
                  </a:lnTo>
                  <a:close/>
                </a:path>
              </a:pathLst>
            </a:custGeom>
            <a:solidFill>
              <a:srgbClr val="94A5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7" name="Google Shape;3857;p82"/>
            <p:cNvSpPr/>
            <p:nvPr/>
          </p:nvSpPr>
          <p:spPr>
            <a:xfrm>
              <a:off x="8075342" y="2219658"/>
              <a:ext cx="67373" cy="83259"/>
            </a:xfrm>
            <a:custGeom>
              <a:rect b="b" l="l" r="r" t="t"/>
              <a:pathLst>
                <a:path extrusionOk="0" h="3176" w="2570">
                  <a:moveTo>
                    <a:pt x="621" y="0"/>
                  </a:moveTo>
                  <a:lnTo>
                    <a:pt x="231" y="188"/>
                  </a:lnTo>
                  <a:cubicBezTo>
                    <a:pt x="87" y="260"/>
                    <a:pt x="0" y="419"/>
                    <a:pt x="0" y="577"/>
                  </a:cubicBezTo>
                  <a:lnTo>
                    <a:pt x="0" y="1819"/>
                  </a:lnTo>
                  <a:cubicBezTo>
                    <a:pt x="0" y="2281"/>
                    <a:pt x="130" y="2743"/>
                    <a:pt x="390" y="3118"/>
                  </a:cubicBezTo>
                  <a:lnTo>
                    <a:pt x="419" y="3176"/>
                  </a:lnTo>
                  <a:lnTo>
                    <a:pt x="2137" y="3176"/>
                  </a:lnTo>
                  <a:lnTo>
                    <a:pt x="2166" y="3118"/>
                  </a:lnTo>
                  <a:cubicBezTo>
                    <a:pt x="2426" y="2743"/>
                    <a:pt x="2570" y="2281"/>
                    <a:pt x="2570" y="1819"/>
                  </a:cubicBezTo>
                  <a:lnTo>
                    <a:pt x="2570" y="577"/>
                  </a:lnTo>
                  <a:cubicBezTo>
                    <a:pt x="2570" y="419"/>
                    <a:pt x="2469" y="260"/>
                    <a:pt x="2325" y="188"/>
                  </a:cubicBezTo>
                  <a:lnTo>
                    <a:pt x="1935" y="0"/>
                  </a:lnTo>
                  <a:cubicBezTo>
                    <a:pt x="1797" y="163"/>
                    <a:pt x="1410" y="174"/>
                    <a:pt x="1309" y="174"/>
                  </a:cubicBezTo>
                  <a:cubicBezTo>
                    <a:pt x="1294" y="174"/>
                    <a:pt x="1285" y="173"/>
                    <a:pt x="1285" y="173"/>
                  </a:cubicBezTo>
                  <a:cubicBezTo>
                    <a:pt x="1285" y="173"/>
                    <a:pt x="780" y="173"/>
                    <a:pt x="621" y="0"/>
                  </a:cubicBezTo>
                  <a:close/>
                </a:path>
              </a:pathLst>
            </a:custGeom>
            <a:solidFill>
              <a:srgbClr val="EFF2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8" name="Google Shape;3858;p82"/>
            <p:cNvSpPr/>
            <p:nvPr/>
          </p:nvSpPr>
          <p:spPr>
            <a:xfrm>
              <a:off x="8086693" y="2302891"/>
              <a:ext cx="45064" cy="22361"/>
            </a:xfrm>
            <a:custGeom>
              <a:rect b="b" l="l" r="r" t="t"/>
              <a:pathLst>
                <a:path extrusionOk="0" h="853" w="1719">
                  <a:moveTo>
                    <a:pt x="0" y="1"/>
                  </a:moveTo>
                  <a:lnTo>
                    <a:pt x="0" y="636"/>
                  </a:lnTo>
                  <a:cubicBezTo>
                    <a:pt x="0" y="751"/>
                    <a:pt x="102" y="853"/>
                    <a:pt x="217" y="853"/>
                  </a:cubicBezTo>
                  <a:lnTo>
                    <a:pt x="1502" y="853"/>
                  </a:lnTo>
                  <a:cubicBezTo>
                    <a:pt x="1617" y="853"/>
                    <a:pt x="1718" y="751"/>
                    <a:pt x="1718" y="636"/>
                  </a:cubicBezTo>
                  <a:lnTo>
                    <a:pt x="1704" y="1"/>
                  </a:lnTo>
                  <a:close/>
                </a:path>
              </a:pathLst>
            </a:custGeom>
            <a:solidFill>
              <a:srgbClr val="D1DB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9" name="Google Shape;3859;p82"/>
            <p:cNvSpPr/>
            <p:nvPr/>
          </p:nvSpPr>
          <p:spPr>
            <a:xfrm>
              <a:off x="8075342" y="2228728"/>
              <a:ext cx="11377" cy="74188"/>
            </a:xfrm>
            <a:custGeom>
              <a:rect b="b" l="l" r="r" t="t"/>
              <a:pathLst>
                <a:path extrusionOk="0" h="2830" w="434">
                  <a:moveTo>
                    <a:pt x="73" y="1"/>
                  </a:moveTo>
                  <a:cubicBezTo>
                    <a:pt x="29" y="58"/>
                    <a:pt x="0" y="145"/>
                    <a:pt x="0" y="217"/>
                  </a:cubicBezTo>
                  <a:lnTo>
                    <a:pt x="0" y="1458"/>
                  </a:lnTo>
                  <a:cubicBezTo>
                    <a:pt x="0" y="1920"/>
                    <a:pt x="145" y="2382"/>
                    <a:pt x="405" y="2772"/>
                  </a:cubicBezTo>
                  <a:lnTo>
                    <a:pt x="433" y="2830"/>
                  </a:lnTo>
                  <a:lnTo>
                    <a:pt x="433" y="477"/>
                  </a:lnTo>
                  <a:cubicBezTo>
                    <a:pt x="433" y="347"/>
                    <a:pt x="376" y="217"/>
                    <a:pt x="260" y="145"/>
                  </a:cubicBezTo>
                  <a:lnTo>
                    <a:pt x="73" y="1"/>
                  </a:lnTo>
                  <a:close/>
                </a:path>
              </a:pathLst>
            </a:custGeom>
            <a:solidFill>
              <a:srgbClr val="E9ED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0" name="Google Shape;3860;p82"/>
            <p:cNvSpPr/>
            <p:nvPr/>
          </p:nvSpPr>
          <p:spPr>
            <a:xfrm>
              <a:off x="8131337" y="2228728"/>
              <a:ext cx="11377" cy="74188"/>
            </a:xfrm>
            <a:custGeom>
              <a:rect b="b" l="l" r="r" t="t"/>
              <a:pathLst>
                <a:path extrusionOk="0" h="2830" w="434">
                  <a:moveTo>
                    <a:pt x="362" y="1"/>
                  </a:moveTo>
                  <a:lnTo>
                    <a:pt x="174" y="145"/>
                  </a:lnTo>
                  <a:cubicBezTo>
                    <a:pt x="59" y="217"/>
                    <a:pt x="1" y="347"/>
                    <a:pt x="1" y="477"/>
                  </a:cubicBezTo>
                  <a:lnTo>
                    <a:pt x="1" y="2830"/>
                  </a:lnTo>
                  <a:lnTo>
                    <a:pt x="30" y="2772"/>
                  </a:lnTo>
                  <a:cubicBezTo>
                    <a:pt x="290" y="2382"/>
                    <a:pt x="434" y="1920"/>
                    <a:pt x="434" y="1458"/>
                  </a:cubicBezTo>
                  <a:lnTo>
                    <a:pt x="434" y="217"/>
                  </a:lnTo>
                  <a:cubicBezTo>
                    <a:pt x="419" y="145"/>
                    <a:pt x="405" y="58"/>
                    <a:pt x="362" y="1"/>
                  </a:cubicBezTo>
                  <a:close/>
                </a:path>
              </a:pathLst>
            </a:custGeom>
            <a:solidFill>
              <a:srgbClr val="E9ED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1" name="Google Shape;3861;p82"/>
            <p:cNvSpPr/>
            <p:nvPr/>
          </p:nvSpPr>
          <p:spPr>
            <a:xfrm>
              <a:off x="8091621" y="2213314"/>
              <a:ext cx="34447" cy="89603"/>
            </a:xfrm>
            <a:custGeom>
              <a:rect b="b" l="l" r="r" t="t"/>
              <a:pathLst>
                <a:path extrusionOk="0" h="3418" w="1314">
                  <a:moveTo>
                    <a:pt x="217" y="0"/>
                  </a:moveTo>
                  <a:cubicBezTo>
                    <a:pt x="206" y="0"/>
                    <a:pt x="195" y="4"/>
                    <a:pt x="188" y="11"/>
                  </a:cubicBezTo>
                  <a:lnTo>
                    <a:pt x="0" y="242"/>
                  </a:lnTo>
                  <a:lnTo>
                    <a:pt x="289" y="603"/>
                  </a:lnTo>
                  <a:cubicBezTo>
                    <a:pt x="313" y="627"/>
                    <a:pt x="341" y="638"/>
                    <a:pt x="369" y="638"/>
                  </a:cubicBezTo>
                  <a:cubicBezTo>
                    <a:pt x="391" y="638"/>
                    <a:pt x="414" y="630"/>
                    <a:pt x="433" y="617"/>
                  </a:cubicBezTo>
                  <a:lnTo>
                    <a:pt x="549" y="516"/>
                  </a:lnTo>
                  <a:lnTo>
                    <a:pt x="549" y="3418"/>
                  </a:lnTo>
                  <a:lnTo>
                    <a:pt x="765" y="3418"/>
                  </a:lnTo>
                  <a:lnTo>
                    <a:pt x="765" y="516"/>
                  </a:lnTo>
                  <a:lnTo>
                    <a:pt x="895" y="617"/>
                  </a:lnTo>
                  <a:cubicBezTo>
                    <a:pt x="915" y="630"/>
                    <a:pt x="937" y="638"/>
                    <a:pt x="958" y="638"/>
                  </a:cubicBezTo>
                  <a:cubicBezTo>
                    <a:pt x="985" y="638"/>
                    <a:pt x="1009" y="627"/>
                    <a:pt x="1025" y="603"/>
                  </a:cubicBezTo>
                  <a:lnTo>
                    <a:pt x="1314" y="242"/>
                  </a:lnTo>
                  <a:lnTo>
                    <a:pt x="1141" y="11"/>
                  </a:lnTo>
                  <a:cubicBezTo>
                    <a:pt x="1126" y="4"/>
                    <a:pt x="1115" y="0"/>
                    <a:pt x="1106" y="0"/>
                  </a:cubicBezTo>
                  <a:cubicBezTo>
                    <a:pt x="1097" y="0"/>
                    <a:pt x="1090" y="4"/>
                    <a:pt x="1083" y="11"/>
                  </a:cubicBezTo>
                  <a:lnTo>
                    <a:pt x="664" y="430"/>
                  </a:lnTo>
                  <a:lnTo>
                    <a:pt x="246" y="11"/>
                  </a:lnTo>
                  <a:cubicBezTo>
                    <a:pt x="238" y="4"/>
                    <a:pt x="228" y="0"/>
                    <a:pt x="217" y="0"/>
                  </a:cubicBezTo>
                  <a:close/>
                </a:path>
              </a:pathLst>
            </a:custGeom>
            <a:solidFill>
              <a:srgbClr val="E9ED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2" name="Google Shape;3862;p82"/>
            <p:cNvSpPr/>
            <p:nvPr/>
          </p:nvSpPr>
          <p:spPr>
            <a:xfrm>
              <a:off x="8105987" y="2313875"/>
              <a:ext cx="5715" cy="11377"/>
            </a:xfrm>
            <a:custGeom>
              <a:rect b="b" l="l" r="r" t="t"/>
              <a:pathLst>
                <a:path extrusionOk="0" h="434" w="218">
                  <a:moveTo>
                    <a:pt x="116" y="0"/>
                  </a:moveTo>
                  <a:cubicBezTo>
                    <a:pt x="58" y="0"/>
                    <a:pt x="1" y="58"/>
                    <a:pt x="1" y="116"/>
                  </a:cubicBezTo>
                  <a:lnTo>
                    <a:pt x="1" y="434"/>
                  </a:lnTo>
                  <a:lnTo>
                    <a:pt x="217" y="434"/>
                  </a:lnTo>
                  <a:lnTo>
                    <a:pt x="217" y="116"/>
                  </a:lnTo>
                  <a:cubicBezTo>
                    <a:pt x="217" y="58"/>
                    <a:pt x="174" y="0"/>
                    <a:pt x="116" y="0"/>
                  </a:cubicBezTo>
                  <a:close/>
                </a:path>
              </a:pathLst>
            </a:custGeom>
            <a:solidFill>
              <a:srgbClr val="91A8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3" name="Google Shape;3863;p82"/>
            <p:cNvSpPr/>
            <p:nvPr/>
          </p:nvSpPr>
          <p:spPr>
            <a:xfrm>
              <a:off x="8086326" y="2156821"/>
              <a:ext cx="45037" cy="50752"/>
            </a:xfrm>
            <a:custGeom>
              <a:rect b="b" l="l" r="r" t="t"/>
              <a:pathLst>
                <a:path extrusionOk="0" h="1936" w="1718">
                  <a:moveTo>
                    <a:pt x="650" y="1"/>
                  </a:moveTo>
                  <a:cubicBezTo>
                    <a:pt x="289" y="1"/>
                    <a:pt x="0" y="290"/>
                    <a:pt x="0" y="650"/>
                  </a:cubicBezTo>
                  <a:lnTo>
                    <a:pt x="0" y="1083"/>
                  </a:lnTo>
                  <a:cubicBezTo>
                    <a:pt x="0" y="1545"/>
                    <a:pt x="390" y="1935"/>
                    <a:pt x="866" y="1935"/>
                  </a:cubicBezTo>
                  <a:cubicBezTo>
                    <a:pt x="1328" y="1935"/>
                    <a:pt x="1718" y="1545"/>
                    <a:pt x="1718" y="1083"/>
                  </a:cubicBezTo>
                  <a:lnTo>
                    <a:pt x="1718" y="650"/>
                  </a:lnTo>
                  <a:cubicBezTo>
                    <a:pt x="1718" y="290"/>
                    <a:pt x="1429" y="1"/>
                    <a:pt x="1083" y="1"/>
                  </a:cubicBezTo>
                  <a:close/>
                </a:path>
              </a:pathLst>
            </a:custGeom>
            <a:solidFill>
              <a:srgbClr val="BCC9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4" name="Google Shape;3864;p82"/>
            <p:cNvSpPr/>
            <p:nvPr/>
          </p:nvSpPr>
          <p:spPr>
            <a:xfrm>
              <a:off x="8086693" y="2156821"/>
              <a:ext cx="30672" cy="50569"/>
            </a:xfrm>
            <a:custGeom>
              <a:rect b="b" l="l" r="r" t="t"/>
              <a:pathLst>
                <a:path extrusionOk="0" h="1929" w="1170">
                  <a:moveTo>
                    <a:pt x="636" y="1"/>
                  </a:moveTo>
                  <a:cubicBezTo>
                    <a:pt x="289" y="1"/>
                    <a:pt x="0" y="290"/>
                    <a:pt x="0" y="650"/>
                  </a:cubicBezTo>
                  <a:lnTo>
                    <a:pt x="0" y="1083"/>
                  </a:lnTo>
                  <a:cubicBezTo>
                    <a:pt x="0" y="1572"/>
                    <a:pt x="394" y="1929"/>
                    <a:pt x="841" y="1929"/>
                  </a:cubicBezTo>
                  <a:cubicBezTo>
                    <a:pt x="949" y="1929"/>
                    <a:pt x="1060" y="1908"/>
                    <a:pt x="1170" y="1863"/>
                  </a:cubicBezTo>
                  <a:cubicBezTo>
                    <a:pt x="852" y="1747"/>
                    <a:pt x="636" y="1430"/>
                    <a:pt x="636" y="1083"/>
                  </a:cubicBezTo>
                  <a:lnTo>
                    <a:pt x="636" y="650"/>
                  </a:lnTo>
                  <a:cubicBezTo>
                    <a:pt x="636" y="333"/>
                    <a:pt x="867" y="73"/>
                    <a:pt x="1170" y="15"/>
                  </a:cubicBezTo>
                  <a:cubicBezTo>
                    <a:pt x="1141" y="15"/>
                    <a:pt x="1098" y="15"/>
                    <a:pt x="1069" y="1"/>
                  </a:cubicBezTo>
                  <a:close/>
                </a:path>
              </a:pathLst>
            </a:custGeom>
            <a:solidFill>
              <a:srgbClr val="AABB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5" name="Google Shape;3865;p82"/>
            <p:cNvSpPr/>
            <p:nvPr/>
          </p:nvSpPr>
          <p:spPr>
            <a:xfrm>
              <a:off x="8086693" y="2156821"/>
              <a:ext cx="45064" cy="22781"/>
            </a:xfrm>
            <a:custGeom>
              <a:rect b="b" l="l" r="r" t="t"/>
              <a:pathLst>
                <a:path extrusionOk="0" h="869" w="1719">
                  <a:moveTo>
                    <a:pt x="636" y="1"/>
                  </a:moveTo>
                  <a:cubicBezTo>
                    <a:pt x="289" y="1"/>
                    <a:pt x="0" y="290"/>
                    <a:pt x="0" y="650"/>
                  </a:cubicBezTo>
                  <a:cubicBezTo>
                    <a:pt x="517" y="796"/>
                    <a:pt x="1033" y="869"/>
                    <a:pt x="1571" y="869"/>
                  </a:cubicBezTo>
                  <a:cubicBezTo>
                    <a:pt x="1620" y="869"/>
                    <a:pt x="1669" y="868"/>
                    <a:pt x="1718" y="867"/>
                  </a:cubicBezTo>
                  <a:lnTo>
                    <a:pt x="1718" y="650"/>
                  </a:lnTo>
                  <a:cubicBezTo>
                    <a:pt x="1718" y="290"/>
                    <a:pt x="1430" y="1"/>
                    <a:pt x="1069" y="1"/>
                  </a:cubicBezTo>
                  <a:close/>
                </a:path>
              </a:pathLst>
            </a:custGeom>
            <a:solidFill>
              <a:srgbClr val="5C72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6" name="Google Shape;3866;p82"/>
            <p:cNvSpPr/>
            <p:nvPr/>
          </p:nvSpPr>
          <p:spPr>
            <a:xfrm>
              <a:off x="8086693" y="2156821"/>
              <a:ext cx="30672" cy="20474"/>
            </a:xfrm>
            <a:custGeom>
              <a:rect b="b" l="l" r="r" t="t"/>
              <a:pathLst>
                <a:path extrusionOk="0" h="781" w="1170">
                  <a:moveTo>
                    <a:pt x="636" y="1"/>
                  </a:moveTo>
                  <a:cubicBezTo>
                    <a:pt x="289" y="1"/>
                    <a:pt x="0" y="290"/>
                    <a:pt x="0" y="650"/>
                  </a:cubicBezTo>
                  <a:cubicBezTo>
                    <a:pt x="203" y="708"/>
                    <a:pt x="419" y="751"/>
                    <a:pt x="636" y="780"/>
                  </a:cubicBezTo>
                  <a:lnTo>
                    <a:pt x="636" y="650"/>
                  </a:lnTo>
                  <a:cubicBezTo>
                    <a:pt x="636" y="333"/>
                    <a:pt x="867" y="73"/>
                    <a:pt x="1170" y="15"/>
                  </a:cubicBezTo>
                  <a:cubicBezTo>
                    <a:pt x="1141" y="15"/>
                    <a:pt x="1098" y="15"/>
                    <a:pt x="1069" y="1"/>
                  </a:cubicBezTo>
                  <a:close/>
                </a:path>
              </a:pathLst>
            </a:custGeom>
            <a:solidFill>
              <a:srgbClr val="667A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7" name="Google Shape;3867;p82"/>
            <p:cNvSpPr/>
            <p:nvPr/>
          </p:nvSpPr>
          <p:spPr>
            <a:xfrm>
              <a:off x="8187359" y="2201858"/>
              <a:ext cx="22335" cy="22361"/>
            </a:xfrm>
            <a:custGeom>
              <a:rect b="b" l="l" r="r" t="t"/>
              <a:pathLst>
                <a:path extrusionOk="0" h="853" w="852">
                  <a:moveTo>
                    <a:pt x="0" y="1"/>
                  </a:moveTo>
                  <a:lnTo>
                    <a:pt x="0" y="852"/>
                  </a:lnTo>
                  <a:lnTo>
                    <a:pt x="852" y="852"/>
                  </a:lnTo>
                  <a:lnTo>
                    <a:pt x="852" y="1"/>
                  </a:lnTo>
                  <a:close/>
                </a:path>
              </a:pathLst>
            </a:custGeom>
            <a:solidFill>
              <a:srgbClr val="AABB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8" name="Google Shape;3868;p82"/>
            <p:cNvSpPr/>
            <p:nvPr/>
          </p:nvSpPr>
          <p:spPr>
            <a:xfrm>
              <a:off x="8186231" y="2201858"/>
              <a:ext cx="24616" cy="16961"/>
            </a:xfrm>
            <a:custGeom>
              <a:rect b="b" l="l" r="r" t="t"/>
              <a:pathLst>
                <a:path extrusionOk="0" h="647" w="939">
                  <a:moveTo>
                    <a:pt x="43" y="1"/>
                  </a:moveTo>
                  <a:lnTo>
                    <a:pt x="43" y="434"/>
                  </a:lnTo>
                  <a:cubicBezTo>
                    <a:pt x="43" y="477"/>
                    <a:pt x="29" y="520"/>
                    <a:pt x="0" y="549"/>
                  </a:cubicBezTo>
                  <a:cubicBezTo>
                    <a:pt x="152" y="614"/>
                    <a:pt x="310" y="647"/>
                    <a:pt x="469" y="647"/>
                  </a:cubicBezTo>
                  <a:cubicBezTo>
                    <a:pt x="628" y="647"/>
                    <a:pt x="787" y="614"/>
                    <a:pt x="938" y="549"/>
                  </a:cubicBezTo>
                  <a:cubicBezTo>
                    <a:pt x="909" y="520"/>
                    <a:pt x="895" y="477"/>
                    <a:pt x="895" y="434"/>
                  </a:cubicBezTo>
                  <a:lnTo>
                    <a:pt x="895" y="1"/>
                  </a:lnTo>
                  <a:close/>
                </a:path>
              </a:pathLst>
            </a:custGeom>
            <a:solidFill>
              <a:srgbClr val="94A5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9" name="Google Shape;3869;p82"/>
            <p:cNvSpPr/>
            <p:nvPr/>
          </p:nvSpPr>
          <p:spPr>
            <a:xfrm>
              <a:off x="8165023" y="2219658"/>
              <a:ext cx="67399" cy="83259"/>
            </a:xfrm>
            <a:custGeom>
              <a:rect b="b" l="l" r="r" t="t"/>
              <a:pathLst>
                <a:path extrusionOk="0" h="3176" w="2571">
                  <a:moveTo>
                    <a:pt x="621" y="0"/>
                  </a:moveTo>
                  <a:lnTo>
                    <a:pt x="232" y="188"/>
                  </a:lnTo>
                  <a:cubicBezTo>
                    <a:pt x="87" y="260"/>
                    <a:pt x="1" y="419"/>
                    <a:pt x="1" y="577"/>
                  </a:cubicBezTo>
                  <a:lnTo>
                    <a:pt x="1" y="1819"/>
                  </a:lnTo>
                  <a:cubicBezTo>
                    <a:pt x="1" y="2281"/>
                    <a:pt x="131" y="2743"/>
                    <a:pt x="390" y="3118"/>
                  </a:cubicBezTo>
                  <a:lnTo>
                    <a:pt x="419" y="3176"/>
                  </a:lnTo>
                  <a:lnTo>
                    <a:pt x="2137" y="3176"/>
                  </a:lnTo>
                  <a:lnTo>
                    <a:pt x="2166" y="3118"/>
                  </a:lnTo>
                  <a:cubicBezTo>
                    <a:pt x="2426" y="2743"/>
                    <a:pt x="2570" y="2281"/>
                    <a:pt x="2570" y="1819"/>
                  </a:cubicBezTo>
                  <a:lnTo>
                    <a:pt x="2570" y="577"/>
                  </a:lnTo>
                  <a:cubicBezTo>
                    <a:pt x="2570" y="419"/>
                    <a:pt x="2469" y="260"/>
                    <a:pt x="2325" y="188"/>
                  </a:cubicBezTo>
                  <a:lnTo>
                    <a:pt x="1935" y="0"/>
                  </a:lnTo>
                  <a:cubicBezTo>
                    <a:pt x="1797" y="163"/>
                    <a:pt x="1410" y="174"/>
                    <a:pt x="1310" y="174"/>
                  </a:cubicBezTo>
                  <a:cubicBezTo>
                    <a:pt x="1294" y="174"/>
                    <a:pt x="1285" y="173"/>
                    <a:pt x="1285" y="173"/>
                  </a:cubicBezTo>
                  <a:cubicBezTo>
                    <a:pt x="1285" y="173"/>
                    <a:pt x="780" y="173"/>
                    <a:pt x="621" y="0"/>
                  </a:cubicBezTo>
                  <a:close/>
                </a:path>
              </a:pathLst>
            </a:custGeom>
            <a:solidFill>
              <a:srgbClr val="7288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0" name="Google Shape;3870;p82"/>
            <p:cNvSpPr/>
            <p:nvPr/>
          </p:nvSpPr>
          <p:spPr>
            <a:xfrm>
              <a:off x="8176374" y="2302891"/>
              <a:ext cx="44697" cy="22361"/>
            </a:xfrm>
            <a:custGeom>
              <a:rect b="b" l="l" r="r" t="t"/>
              <a:pathLst>
                <a:path extrusionOk="0" h="853" w="1705">
                  <a:moveTo>
                    <a:pt x="1" y="1"/>
                  </a:moveTo>
                  <a:lnTo>
                    <a:pt x="1" y="636"/>
                  </a:lnTo>
                  <a:cubicBezTo>
                    <a:pt x="1" y="751"/>
                    <a:pt x="87" y="853"/>
                    <a:pt x="203" y="853"/>
                  </a:cubicBezTo>
                  <a:lnTo>
                    <a:pt x="1488" y="853"/>
                  </a:lnTo>
                  <a:cubicBezTo>
                    <a:pt x="1603" y="853"/>
                    <a:pt x="1704" y="751"/>
                    <a:pt x="1704" y="636"/>
                  </a:cubicBezTo>
                  <a:lnTo>
                    <a:pt x="1704" y="1"/>
                  </a:lnTo>
                  <a:close/>
                </a:path>
              </a:pathLst>
            </a:custGeom>
            <a:solidFill>
              <a:srgbClr val="91A8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1" name="Google Shape;3871;p82"/>
            <p:cNvSpPr/>
            <p:nvPr/>
          </p:nvSpPr>
          <p:spPr>
            <a:xfrm>
              <a:off x="8165023" y="2228728"/>
              <a:ext cx="11377" cy="74188"/>
            </a:xfrm>
            <a:custGeom>
              <a:rect b="b" l="l" r="r" t="t"/>
              <a:pathLst>
                <a:path extrusionOk="0" h="2830" w="434">
                  <a:moveTo>
                    <a:pt x="58" y="1"/>
                  </a:moveTo>
                  <a:cubicBezTo>
                    <a:pt x="15" y="58"/>
                    <a:pt x="1" y="145"/>
                    <a:pt x="1" y="217"/>
                  </a:cubicBezTo>
                  <a:lnTo>
                    <a:pt x="1" y="1458"/>
                  </a:lnTo>
                  <a:cubicBezTo>
                    <a:pt x="1" y="1920"/>
                    <a:pt x="131" y="2382"/>
                    <a:pt x="390" y="2772"/>
                  </a:cubicBezTo>
                  <a:lnTo>
                    <a:pt x="434" y="2830"/>
                  </a:lnTo>
                  <a:lnTo>
                    <a:pt x="434" y="477"/>
                  </a:lnTo>
                  <a:cubicBezTo>
                    <a:pt x="434" y="347"/>
                    <a:pt x="362" y="217"/>
                    <a:pt x="260" y="145"/>
                  </a:cubicBezTo>
                  <a:lnTo>
                    <a:pt x="58" y="1"/>
                  </a:lnTo>
                  <a:close/>
                </a:path>
              </a:pathLst>
            </a:custGeom>
            <a:solidFill>
              <a:srgbClr val="D1DB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2" name="Google Shape;3872;p82"/>
            <p:cNvSpPr/>
            <p:nvPr/>
          </p:nvSpPr>
          <p:spPr>
            <a:xfrm>
              <a:off x="8221045" y="2228728"/>
              <a:ext cx="11377" cy="74188"/>
            </a:xfrm>
            <a:custGeom>
              <a:rect b="b" l="l" r="r" t="t"/>
              <a:pathLst>
                <a:path extrusionOk="0" h="2830" w="434">
                  <a:moveTo>
                    <a:pt x="361" y="1"/>
                  </a:moveTo>
                  <a:lnTo>
                    <a:pt x="173" y="145"/>
                  </a:lnTo>
                  <a:cubicBezTo>
                    <a:pt x="58" y="217"/>
                    <a:pt x="0" y="347"/>
                    <a:pt x="0" y="477"/>
                  </a:cubicBezTo>
                  <a:lnTo>
                    <a:pt x="0" y="2830"/>
                  </a:lnTo>
                  <a:lnTo>
                    <a:pt x="29" y="2772"/>
                  </a:lnTo>
                  <a:cubicBezTo>
                    <a:pt x="289" y="2382"/>
                    <a:pt x="433" y="1920"/>
                    <a:pt x="433" y="1458"/>
                  </a:cubicBezTo>
                  <a:lnTo>
                    <a:pt x="433" y="217"/>
                  </a:lnTo>
                  <a:cubicBezTo>
                    <a:pt x="433" y="145"/>
                    <a:pt x="404" y="58"/>
                    <a:pt x="361" y="1"/>
                  </a:cubicBezTo>
                  <a:close/>
                </a:path>
              </a:pathLst>
            </a:custGeom>
            <a:solidFill>
              <a:srgbClr val="D1DB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3" name="Google Shape;3873;p82"/>
            <p:cNvSpPr/>
            <p:nvPr/>
          </p:nvSpPr>
          <p:spPr>
            <a:xfrm>
              <a:off x="8181303" y="2213314"/>
              <a:ext cx="34447" cy="89603"/>
            </a:xfrm>
            <a:custGeom>
              <a:rect b="b" l="l" r="r" t="t"/>
              <a:pathLst>
                <a:path extrusionOk="0" h="3418" w="1314">
                  <a:moveTo>
                    <a:pt x="217" y="0"/>
                  </a:moveTo>
                  <a:cubicBezTo>
                    <a:pt x="206" y="0"/>
                    <a:pt x="195" y="4"/>
                    <a:pt x="188" y="11"/>
                  </a:cubicBezTo>
                  <a:lnTo>
                    <a:pt x="0" y="242"/>
                  </a:lnTo>
                  <a:lnTo>
                    <a:pt x="289" y="603"/>
                  </a:lnTo>
                  <a:cubicBezTo>
                    <a:pt x="313" y="627"/>
                    <a:pt x="341" y="638"/>
                    <a:pt x="369" y="638"/>
                  </a:cubicBezTo>
                  <a:cubicBezTo>
                    <a:pt x="392" y="638"/>
                    <a:pt x="414" y="630"/>
                    <a:pt x="433" y="617"/>
                  </a:cubicBezTo>
                  <a:lnTo>
                    <a:pt x="549" y="516"/>
                  </a:lnTo>
                  <a:lnTo>
                    <a:pt x="549" y="3418"/>
                  </a:lnTo>
                  <a:lnTo>
                    <a:pt x="765" y="3418"/>
                  </a:lnTo>
                  <a:lnTo>
                    <a:pt x="765" y="516"/>
                  </a:lnTo>
                  <a:lnTo>
                    <a:pt x="895" y="617"/>
                  </a:lnTo>
                  <a:cubicBezTo>
                    <a:pt x="915" y="630"/>
                    <a:pt x="937" y="638"/>
                    <a:pt x="959" y="638"/>
                  </a:cubicBezTo>
                  <a:cubicBezTo>
                    <a:pt x="985" y="638"/>
                    <a:pt x="1009" y="627"/>
                    <a:pt x="1025" y="603"/>
                  </a:cubicBezTo>
                  <a:lnTo>
                    <a:pt x="1314" y="242"/>
                  </a:lnTo>
                  <a:lnTo>
                    <a:pt x="1141" y="11"/>
                  </a:lnTo>
                  <a:cubicBezTo>
                    <a:pt x="1134" y="4"/>
                    <a:pt x="1123" y="0"/>
                    <a:pt x="1112" y="0"/>
                  </a:cubicBezTo>
                  <a:cubicBezTo>
                    <a:pt x="1101" y="0"/>
                    <a:pt x="1090" y="4"/>
                    <a:pt x="1083" y="11"/>
                  </a:cubicBezTo>
                  <a:lnTo>
                    <a:pt x="664" y="430"/>
                  </a:lnTo>
                  <a:lnTo>
                    <a:pt x="246" y="11"/>
                  </a:lnTo>
                  <a:cubicBezTo>
                    <a:pt x="239" y="4"/>
                    <a:pt x="228" y="0"/>
                    <a:pt x="217" y="0"/>
                  </a:cubicBezTo>
                  <a:close/>
                </a:path>
              </a:pathLst>
            </a:custGeom>
            <a:solidFill>
              <a:srgbClr val="D1DB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4" name="Google Shape;3874;p82"/>
            <p:cNvSpPr/>
            <p:nvPr/>
          </p:nvSpPr>
          <p:spPr>
            <a:xfrm>
              <a:off x="8195669" y="2313875"/>
              <a:ext cx="5715" cy="11377"/>
            </a:xfrm>
            <a:custGeom>
              <a:rect b="b" l="l" r="r" t="t"/>
              <a:pathLst>
                <a:path extrusionOk="0" h="434" w="218">
                  <a:moveTo>
                    <a:pt x="116" y="0"/>
                  </a:moveTo>
                  <a:cubicBezTo>
                    <a:pt x="59" y="0"/>
                    <a:pt x="1" y="58"/>
                    <a:pt x="1" y="116"/>
                  </a:cubicBezTo>
                  <a:lnTo>
                    <a:pt x="1" y="434"/>
                  </a:lnTo>
                  <a:lnTo>
                    <a:pt x="217" y="434"/>
                  </a:lnTo>
                  <a:lnTo>
                    <a:pt x="217" y="116"/>
                  </a:lnTo>
                  <a:cubicBezTo>
                    <a:pt x="217" y="58"/>
                    <a:pt x="174" y="0"/>
                    <a:pt x="116" y="0"/>
                  </a:cubicBezTo>
                  <a:close/>
                </a:path>
              </a:pathLst>
            </a:custGeom>
            <a:solidFill>
              <a:srgbClr val="667A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5" name="Google Shape;3875;p82"/>
            <p:cNvSpPr/>
            <p:nvPr/>
          </p:nvSpPr>
          <p:spPr>
            <a:xfrm>
              <a:off x="8176374" y="2156821"/>
              <a:ext cx="44697" cy="50752"/>
            </a:xfrm>
            <a:custGeom>
              <a:rect b="b" l="l" r="r" t="t"/>
              <a:pathLst>
                <a:path extrusionOk="0" h="1936" w="1705">
                  <a:moveTo>
                    <a:pt x="636" y="1"/>
                  </a:moveTo>
                  <a:cubicBezTo>
                    <a:pt x="275" y="1"/>
                    <a:pt x="1" y="290"/>
                    <a:pt x="1" y="650"/>
                  </a:cubicBezTo>
                  <a:lnTo>
                    <a:pt x="1" y="1083"/>
                  </a:lnTo>
                  <a:cubicBezTo>
                    <a:pt x="1" y="1545"/>
                    <a:pt x="376" y="1935"/>
                    <a:pt x="852" y="1935"/>
                  </a:cubicBezTo>
                  <a:cubicBezTo>
                    <a:pt x="1329" y="1935"/>
                    <a:pt x="1704" y="1545"/>
                    <a:pt x="1704" y="1083"/>
                  </a:cubicBezTo>
                  <a:lnTo>
                    <a:pt x="1704" y="650"/>
                  </a:lnTo>
                  <a:cubicBezTo>
                    <a:pt x="1704" y="290"/>
                    <a:pt x="1415" y="1"/>
                    <a:pt x="1069" y="1"/>
                  </a:cubicBezTo>
                  <a:close/>
                </a:path>
              </a:pathLst>
            </a:custGeom>
            <a:solidFill>
              <a:srgbClr val="BCC9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6" name="Google Shape;3876;p82"/>
            <p:cNvSpPr/>
            <p:nvPr/>
          </p:nvSpPr>
          <p:spPr>
            <a:xfrm>
              <a:off x="8176374" y="2156821"/>
              <a:ext cx="30672" cy="50569"/>
            </a:xfrm>
            <a:custGeom>
              <a:rect b="b" l="l" r="r" t="t"/>
              <a:pathLst>
                <a:path extrusionOk="0" h="1929" w="1170">
                  <a:moveTo>
                    <a:pt x="636" y="1"/>
                  </a:moveTo>
                  <a:cubicBezTo>
                    <a:pt x="289" y="1"/>
                    <a:pt x="1" y="290"/>
                    <a:pt x="1" y="650"/>
                  </a:cubicBezTo>
                  <a:lnTo>
                    <a:pt x="1" y="1083"/>
                  </a:lnTo>
                  <a:cubicBezTo>
                    <a:pt x="1" y="1572"/>
                    <a:pt x="394" y="1929"/>
                    <a:pt x="841" y="1929"/>
                  </a:cubicBezTo>
                  <a:cubicBezTo>
                    <a:pt x="949" y="1929"/>
                    <a:pt x="1060" y="1908"/>
                    <a:pt x="1170" y="1863"/>
                  </a:cubicBezTo>
                  <a:cubicBezTo>
                    <a:pt x="852" y="1747"/>
                    <a:pt x="636" y="1430"/>
                    <a:pt x="636" y="1083"/>
                  </a:cubicBezTo>
                  <a:lnTo>
                    <a:pt x="636" y="650"/>
                  </a:lnTo>
                  <a:cubicBezTo>
                    <a:pt x="636" y="333"/>
                    <a:pt x="867" y="73"/>
                    <a:pt x="1170" y="15"/>
                  </a:cubicBezTo>
                  <a:cubicBezTo>
                    <a:pt x="1141" y="15"/>
                    <a:pt x="1098" y="15"/>
                    <a:pt x="1069" y="1"/>
                  </a:cubicBezTo>
                  <a:close/>
                </a:path>
              </a:pathLst>
            </a:custGeom>
            <a:solidFill>
              <a:srgbClr val="AABB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7" name="Google Shape;3877;p82"/>
            <p:cNvSpPr/>
            <p:nvPr/>
          </p:nvSpPr>
          <p:spPr>
            <a:xfrm>
              <a:off x="8176007" y="2156821"/>
              <a:ext cx="45064" cy="22781"/>
            </a:xfrm>
            <a:custGeom>
              <a:rect b="b" l="l" r="r" t="t"/>
              <a:pathLst>
                <a:path extrusionOk="0" h="869" w="1719">
                  <a:moveTo>
                    <a:pt x="650" y="1"/>
                  </a:moveTo>
                  <a:cubicBezTo>
                    <a:pt x="289" y="1"/>
                    <a:pt x="0" y="290"/>
                    <a:pt x="0" y="650"/>
                  </a:cubicBezTo>
                  <a:lnTo>
                    <a:pt x="15" y="650"/>
                  </a:lnTo>
                  <a:cubicBezTo>
                    <a:pt x="518" y="796"/>
                    <a:pt x="1045" y="869"/>
                    <a:pt x="1574" y="869"/>
                  </a:cubicBezTo>
                  <a:cubicBezTo>
                    <a:pt x="1622" y="869"/>
                    <a:pt x="1670" y="868"/>
                    <a:pt x="1718" y="867"/>
                  </a:cubicBezTo>
                  <a:lnTo>
                    <a:pt x="1718" y="650"/>
                  </a:lnTo>
                  <a:cubicBezTo>
                    <a:pt x="1718" y="290"/>
                    <a:pt x="1429" y="1"/>
                    <a:pt x="1083" y="1"/>
                  </a:cubicBezTo>
                  <a:close/>
                </a:path>
              </a:pathLst>
            </a:custGeom>
            <a:solidFill>
              <a:srgbClr val="5C72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8" name="Google Shape;3878;p82"/>
            <p:cNvSpPr/>
            <p:nvPr/>
          </p:nvSpPr>
          <p:spPr>
            <a:xfrm>
              <a:off x="8176374" y="2156821"/>
              <a:ext cx="30672" cy="20474"/>
            </a:xfrm>
            <a:custGeom>
              <a:rect b="b" l="l" r="r" t="t"/>
              <a:pathLst>
                <a:path extrusionOk="0" h="781" w="1170">
                  <a:moveTo>
                    <a:pt x="636" y="1"/>
                  </a:moveTo>
                  <a:cubicBezTo>
                    <a:pt x="289" y="1"/>
                    <a:pt x="1" y="290"/>
                    <a:pt x="1" y="650"/>
                  </a:cubicBezTo>
                  <a:cubicBezTo>
                    <a:pt x="203" y="708"/>
                    <a:pt x="419" y="751"/>
                    <a:pt x="636" y="780"/>
                  </a:cubicBezTo>
                  <a:lnTo>
                    <a:pt x="636" y="650"/>
                  </a:lnTo>
                  <a:cubicBezTo>
                    <a:pt x="636" y="333"/>
                    <a:pt x="867" y="73"/>
                    <a:pt x="1170" y="15"/>
                  </a:cubicBezTo>
                  <a:cubicBezTo>
                    <a:pt x="1141" y="15"/>
                    <a:pt x="1098" y="15"/>
                    <a:pt x="1069" y="1"/>
                  </a:cubicBezTo>
                  <a:close/>
                </a:path>
              </a:pathLst>
            </a:custGeom>
            <a:solidFill>
              <a:srgbClr val="667A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9" name="Google Shape;3879;p82"/>
            <p:cNvSpPr/>
            <p:nvPr/>
          </p:nvSpPr>
          <p:spPr>
            <a:xfrm>
              <a:off x="8277040" y="2201858"/>
              <a:ext cx="22361" cy="22361"/>
            </a:xfrm>
            <a:custGeom>
              <a:rect b="b" l="l" r="r" t="t"/>
              <a:pathLst>
                <a:path extrusionOk="0" h="853" w="853">
                  <a:moveTo>
                    <a:pt x="1" y="1"/>
                  </a:moveTo>
                  <a:lnTo>
                    <a:pt x="1" y="852"/>
                  </a:lnTo>
                  <a:lnTo>
                    <a:pt x="852" y="852"/>
                  </a:lnTo>
                  <a:lnTo>
                    <a:pt x="852" y="1"/>
                  </a:lnTo>
                  <a:close/>
                </a:path>
              </a:pathLst>
            </a:custGeom>
            <a:solidFill>
              <a:srgbClr val="AABB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0" name="Google Shape;3880;p82"/>
            <p:cNvSpPr/>
            <p:nvPr/>
          </p:nvSpPr>
          <p:spPr>
            <a:xfrm>
              <a:off x="8275913" y="2201858"/>
              <a:ext cx="24616" cy="16961"/>
            </a:xfrm>
            <a:custGeom>
              <a:rect b="b" l="l" r="r" t="t"/>
              <a:pathLst>
                <a:path extrusionOk="0" h="647" w="939">
                  <a:moveTo>
                    <a:pt x="44" y="1"/>
                  </a:moveTo>
                  <a:lnTo>
                    <a:pt x="44" y="434"/>
                  </a:lnTo>
                  <a:cubicBezTo>
                    <a:pt x="44" y="477"/>
                    <a:pt x="29" y="520"/>
                    <a:pt x="0" y="549"/>
                  </a:cubicBezTo>
                  <a:cubicBezTo>
                    <a:pt x="152" y="614"/>
                    <a:pt x="311" y="647"/>
                    <a:pt x="469" y="647"/>
                  </a:cubicBezTo>
                  <a:cubicBezTo>
                    <a:pt x="628" y="647"/>
                    <a:pt x="787" y="614"/>
                    <a:pt x="939" y="549"/>
                  </a:cubicBezTo>
                  <a:cubicBezTo>
                    <a:pt x="910" y="520"/>
                    <a:pt x="895" y="477"/>
                    <a:pt x="895" y="434"/>
                  </a:cubicBezTo>
                  <a:lnTo>
                    <a:pt x="895" y="1"/>
                  </a:lnTo>
                  <a:close/>
                </a:path>
              </a:pathLst>
            </a:custGeom>
            <a:solidFill>
              <a:srgbClr val="94A5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1" name="Google Shape;3881;p82"/>
            <p:cNvSpPr/>
            <p:nvPr/>
          </p:nvSpPr>
          <p:spPr>
            <a:xfrm>
              <a:off x="8254705" y="2219658"/>
              <a:ext cx="67399" cy="83259"/>
            </a:xfrm>
            <a:custGeom>
              <a:rect b="b" l="l" r="r" t="t"/>
              <a:pathLst>
                <a:path extrusionOk="0" h="3176" w="2571">
                  <a:moveTo>
                    <a:pt x="622" y="0"/>
                  </a:moveTo>
                  <a:lnTo>
                    <a:pt x="232" y="188"/>
                  </a:lnTo>
                  <a:cubicBezTo>
                    <a:pt x="87" y="260"/>
                    <a:pt x="1" y="419"/>
                    <a:pt x="1" y="577"/>
                  </a:cubicBezTo>
                  <a:lnTo>
                    <a:pt x="1" y="1819"/>
                  </a:lnTo>
                  <a:cubicBezTo>
                    <a:pt x="1" y="2281"/>
                    <a:pt x="131" y="2743"/>
                    <a:pt x="391" y="3118"/>
                  </a:cubicBezTo>
                  <a:lnTo>
                    <a:pt x="434" y="3176"/>
                  </a:lnTo>
                  <a:lnTo>
                    <a:pt x="2137" y="3176"/>
                  </a:lnTo>
                  <a:lnTo>
                    <a:pt x="2166" y="3118"/>
                  </a:lnTo>
                  <a:cubicBezTo>
                    <a:pt x="2426" y="2743"/>
                    <a:pt x="2570" y="2281"/>
                    <a:pt x="2570" y="1819"/>
                  </a:cubicBezTo>
                  <a:lnTo>
                    <a:pt x="2570" y="577"/>
                  </a:lnTo>
                  <a:cubicBezTo>
                    <a:pt x="2570" y="419"/>
                    <a:pt x="2469" y="260"/>
                    <a:pt x="2325" y="188"/>
                  </a:cubicBezTo>
                  <a:lnTo>
                    <a:pt x="1935" y="0"/>
                  </a:lnTo>
                  <a:cubicBezTo>
                    <a:pt x="1798" y="163"/>
                    <a:pt x="1411" y="174"/>
                    <a:pt x="1310" y="174"/>
                  </a:cubicBezTo>
                  <a:cubicBezTo>
                    <a:pt x="1294" y="174"/>
                    <a:pt x="1286" y="173"/>
                    <a:pt x="1286" y="173"/>
                  </a:cubicBezTo>
                  <a:cubicBezTo>
                    <a:pt x="1286" y="173"/>
                    <a:pt x="780" y="173"/>
                    <a:pt x="622" y="0"/>
                  </a:cubicBezTo>
                  <a:close/>
                </a:path>
              </a:pathLst>
            </a:custGeom>
            <a:solidFill>
              <a:srgbClr val="EFF2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2" name="Google Shape;3882;p82"/>
            <p:cNvSpPr/>
            <p:nvPr/>
          </p:nvSpPr>
          <p:spPr>
            <a:xfrm>
              <a:off x="8266056" y="2302891"/>
              <a:ext cx="44697" cy="22361"/>
            </a:xfrm>
            <a:custGeom>
              <a:rect b="b" l="l" r="r" t="t"/>
              <a:pathLst>
                <a:path extrusionOk="0" h="853" w="1705">
                  <a:moveTo>
                    <a:pt x="1" y="1"/>
                  </a:moveTo>
                  <a:lnTo>
                    <a:pt x="1" y="636"/>
                  </a:lnTo>
                  <a:cubicBezTo>
                    <a:pt x="1" y="751"/>
                    <a:pt x="88" y="853"/>
                    <a:pt x="203" y="853"/>
                  </a:cubicBezTo>
                  <a:lnTo>
                    <a:pt x="1488" y="853"/>
                  </a:lnTo>
                  <a:cubicBezTo>
                    <a:pt x="1603" y="853"/>
                    <a:pt x="1704" y="751"/>
                    <a:pt x="1704" y="636"/>
                  </a:cubicBezTo>
                  <a:lnTo>
                    <a:pt x="1704" y="1"/>
                  </a:lnTo>
                  <a:close/>
                </a:path>
              </a:pathLst>
            </a:custGeom>
            <a:solidFill>
              <a:srgbClr val="D1DB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3" name="Google Shape;3883;p82"/>
            <p:cNvSpPr/>
            <p:nvPr/>
          </p:nvSpPr>
          <p:spPr>
            <a:xfrm>
              <a:off x="8254705" y="2228728"/>
              <a:ext cx="11377" cy="74188"/>
            </a:xfrm>
            <a:custGeom>
              <a:rect b="b" l="l" r="r" t="t"/>
              <a:pathLst>
                <a:path extrusionOk="0" h="2830" w="434">
                  <a:moveTo>
                    <a:pt x="59" y="1"/>
                  </a:moveTo>
                  <a:cubicBezTo>
                    <a:pt x="15" y="58"/>
                    <a:pt x="1" y="145"/>
                    <a:pt x="1" y="217"/>
                  </a:cubicBezTo>
                  <a:lnTo>
                    <a:pt x="1" y="1458"/>
                  </a:lnTo>
                  <a:cubicBezTo>
                    <a:pt x="1" y="1920"/>
                    <a:pt x="131" y="2382"/>
                    <a:pt x="391" y="2772"/>
                  </a:cubicBezTo>
                  <a:lnTo>
                    <a:pt x="434" y="2830"/>
                  </a:lnTo>
                  <a:lnTo>
                    <a:pt x="434" y="477"/>
                  </a:lnTo>
                  <a:cubicBezTo>
                    <a:pt x="434" y="347"/>
                    <a:pt x="362" y="217"/>
                    <a:pt x="261" y="145"/>
                  </a:cubicBezTo>
                  <a:lnTo>
                    <a:pt x="59" y="1"/>
                  </a:lnTo>
                  <a:close/>
                </a:path>
              </a:pathLst>
            </a:custGeom>
            <a:solidFill>
              <a:srgbClr val="E9ED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4" name="Google Shape;3884;p82"/>
            <p:cNvSpPr/>
            <p:nvPr/>
          </p:nvSpPr>
          <p:spPr>
            <a:xfrm>
              <a:off x="8310726" y="2228728"/>
              <a:ext cx="11377" cy="74188"/>
            </a:xfrm>
            <a:custGeom>
              <a:rect b="b" l="l" r="r" t="t"/>
              <a:pathLst>
                <a:path extrusionOk="0" h="2830" w="434">
                  <a:moveTo>
                    <a:pt x="361" y="1"/>
                  </a:moveTo>
                  <a:lnTo>
                    <a:pt x="174" y="145"/>
                  </a:lnTo>
                  <a:cubicBezTo>
                    <a:pt x="58" y="217"/>
                    <a:pt x="0" y="347"/>
                    <a:pt x="0" y="477"/>
                  </a:cubicBezTo>
                  <a:lnTo>
                    <a:pt x="0" y="2830"/>
                  </a:lnTo>
                  <a:lnTo>
                    <a:pt x="29" y="2772"/>
                  </a:lnTo>
                  <a:cubicBezTo>
                    <a:pt x="289" y="2382"/>
                    <a:pt x="433" y="1920"/>
                    <a:pt x="433" y="1458"/>
                  </a:cubicBezTo>
                  <a:lnTo>
                    <a:pt x="433" y="217"/>
                  </a:lnTo>
                  <a:cubicBezTo>
                    <a:pt x="433" y="145"/>
                    <a:pt x="404" y="58"/>
                    <a:pt x="361" y="1"/>
                  </a:cubicBezTo>
                  <a:close/>
                </a:path>
              </a:pathLst>
            </a:custGeom>
            <a:solidFill>
              <a:srgbClr val="E9ED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5" name="Google Shape;3885;p82"/>
            <p:cNvSpPr/>
            <p:nvPr/>
          </p:nvSpPr>
          <p:spPr>
            <a:xfrm>
              <a:off x="8270984" y="2213314"/>
              <a:ext cx="34473" cy="89603"/>
            </a:xfrm>
            <a:custGeom>
              <a:rect b="b" l="l" r="r" t="t"/>
              <a:pathLst>
                <a:path extrusionOk="0" h="3418" w="1315">
                  <a:moveTo>
                    <a:pt x="217" y="0"/>
                  </a:moveTo>
                  <a:cubicBezTo>
                    <a:pt x="206" y="0"/>
                    <a:pt x="195" y="4"/>
                    <a:pt x="188" y="11"/>
                  </a:cubicBezTo>
                  <a:lnTo>
                    <a:pt x="1" y="242"/>
                  </a:lnTo>
                  <a:lnTo>
                    <a:pt x="289" y="603"/>
                  </a:lnTo>
                  <a:cubicBezTo>
                    <a:pt x="313" y="627"/>
                    <a:pt x="341" y="638"/>
                    <a:pt x="369" y="638"/>
                  </a:cubicBezTo>
                  <a:cubicBezTo>
                    <a:pt x="392" y="638"/>
                    <a:pt x="414" y="630"/>
                    <a:pt x="434" y="617"/>
                  </a:cubicBezTo>
                  <a:lnTo>
                    <a:pt x="549" y="516"/>
                  </a:lnTo>
                  <a:lnTo>
                    <a:pt x="549" y="3418"/>
                  </a:lnTo>
                  <a:lnTo>
                    <a:pt x="766" y="3418"/>
                  </a:lnTo>
                  <a:lnTo>
                    <a:pt x="766" y="516"/>
                  </a:lnTo>
                  <a:lnTo>
                    <a:pt x="896" y="617"/>
                  </a:lnTo>
                  <a:cubicBezTo>
                    <a:pt x="915" y="630"/>
                    <a:pt x="937" y="638"/>
                    <a:pt x="959" y="638"/>
                  </a:cubicBezTo>
                  <a:cubicBezTo>
                    <a:pt x="985" y="638"/>
                    <a:pt x="1010" y="627"/>
                    <a:pt x="1025" y="603"/>
                  </a:cubicBezTo>
                  <a:lnTo>
                    <a:pt x="1314" y="242"/>
                  </a:lnTo>
                  <a:lnTo>
                    <a:pt x="1141" y="11"/>
                  </a:lnTo>
                  <a:cubicBezTo>
                    <a:pt x="1134" y="4"/>
                    <a:pt x="1123" y="0"/>
                    <a:pt x="1112" y="0"/>
                  </a:cubicBezTo>
                  <a:cubicBezTo>
                    <a:pt x="1101" y="0"/>
                    <a:pt x="1090" y="4"/>
                    <a:pt x="1083" y="11"/>
                  </a:cubicBezTo>
                  <a:lnTo>
                    <a:pt x="665" y="430"/>
                  </a:lnTo>
                  <a:lnTo>
                    <a:pt x="246" y="11"/>
                  </a:lnTo>
                  <a:cubicBezTo>
                    <a:pt x="239" y="4"/>
                    <a:pt x="228" y="0"/>
                    <a:pt x="217" y="0"/>
                  </a:cubicBezTo>
                  <a:close/>
                </a:path>
              </a:pathLst>
            </a:custGeom>
            <a:solidFill>
              <a:srgbClr val="E9ED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6" name="Google Shape;3886;p82"/>
            <p:cNvSpPr/>
            <p:nvPr/>
          </p:nvSpPr>
          <p:spPr>
            <a:xfrm>
              <a:off x="8285376" y="2313875"/>
              <a:ext cx="5689" cy="11377"/>
            </a:xfrm>
            <a:custGeom>
              <a:rect b="b" l="l" r="r" t="t"/>
              <a:pathLst>
                <a:path extrusionOk="0" h="434" w="217">
                  <a:moveTo>
                    <a:pt x="116" y="0"/>
                  </a:moveTo>
                  <a:cubicBezTo>
                    <a:pt x="58" y="0"/>
                    <a:pt x="0" y="58"/>
                    <a:pt x="0" y="116"/>
                  </a:cubicBezTo>
                  <a:lnTo>
                    <a:pt x="0" y="434"/>
                  </a:lnTo>
                  <a:lnTo>
                    <a:pt x="217" y="434"/>
                  </a:lnTo>
                  <a:lnTo>
                    <a:pt x="217" y="116"/>
                  </a:lnTo>
                  <a:cubicBezTo>
                    <a:pt x="217" y="58"/>
                    <a:pt x="173" y="0"/>
                    <a:pt x="116" y="0"/>
                  </a:cubicBezTo>
                  <a:close/>
                </a:path>
              </a:pathLst>
            </a:custGeom>
            <a:solidFill>
              <a:srgbClr val="91A8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7" name="Google Shape;3887;p82"/>
            <p:cNvSpPr/>
            <p:nvPr/>
          </p:nvSpPr>
          <p:spPr>
            <a:xfrm>
              <a:off x="8266056" y="2156821"/>
              <a:ext cx="44697" cy="50752"/>
            </a:xfrm>
            <a:custGeom>
              <a:rect b="b" l="l" r="r" t="t"/>
              <a:pathLst>
                <a:path extrusionOk="0" h="1936" w="1705">
                  <a:moveTo>
                    <a:pt x="636" y="1"/>
                  </a:moveTo>
                  <a:cubicBezTo>
                    <a:pt x="275" y="1"/>
                    <a:pt x="1" y="290"/>
                    <a:pt x="1" y="650"/>
                  </a:cubicBezTo>
                  <a:lnTo>
                    <a:pt x="1" y="1083"/>
                  </a:lnTo>
                  <a:cubicBezTo>
                    <a:pt x="1" y="1545"/>
                    <a:pt x="376" y="1935"/>
                    <a:pt x="853" y="1935"/>
                  </a:cubicBezTo>
                  <a:cubicBezTo>
                    <a:pt x="1329" y="1935"/>
                    <a:pt x="1704" y="1545"/>
                    <a:pt x="1704" y="1083"/>
                  </a:cubicBezTo>
                  <a:lnTo>
                    <a:pt x="1704" y="650"/>
                  </a:lnTo>
                  <a:cubicBezTo>
                    <a:pt x="1704" y="290"/>
                    <a:pt x="1416" y="1"/>
                    <a:pt x="1069" y="1"/>
                  </a:cubicBezTo>
                  <a:close/>
                </a:path>
              </a:pathLst>
            </a:custGeom>
            <a:solidFill>
              <a:srgbClr val="BCC9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8" name="Google Shape;3888;p82"/>
            <p:cNvSpPr/>
            <p:nvPr/>
          </p:nvSpPr>
          <p:spPr>
            <a:xfrm>
              <a:off x="8266056" y="2156821"/>
              <a:ext cx="31065" cy="50569"/>
            </a:xfrm>
            <a:custGeom>
              <a:rect b="b" l="l" r="r" t="t"/>
              <a:pathLst>
                <a:path extrusionOk="0" h="1929" w="1185">
                  <a:moveTo>
                    <a:pt x="650" y="1"/>
                  </a:moveTo>
                  <a:cubicBezTo>
                    <a:pt x="290" y="1"/>
                    <a:pt x="1" y="290"/>
                    <a:pt x="1" y="650"/>
                  </a:cubicBezTo>
                  <a:lnTo>
                    <a:pt x="1" y="1083"/>
                  </a:lnTo>
                  <a:cubicBezTo>
                    <a:pt x="1" y="1572"/>
                    <a:pt x="403" y="1929"/>
                    <a:pt x="854" y="1929"/>
                  </a:cubicBezTo>
                  <a:cubicBezTo>
                    <a:pt x="963" y="1929"/>
                    <a:pt x="1075" y="1908"/>
                    <a:pt x="1185" y="1863"/>
                  </a:cubicBezTo>
                  <a:cubicBezTo>
                    <a:pt x="853" y="1747"/>
                    <a:pt x="636" y="1430"/>
                    <a:pt x="636" y="1083"/>
                  </a:cubicBezTo>
                  <a:lnTo>
                    <a:pt x="636" y="650"/>
                  </a:lnTo>
                  <a:cubicBezTo>
                    <a:pt x="636" y="333"/>
                    <a:pt x="867" y="73"/>
                    <a:pt x="1185" y="15"/>
                  </a:cubicBezTo>
                  <a:cubicBezTo>
                    <a:pt x="1141" y="15"/>
                    <a:pt x="1112" y="15"/>
                    <a:pt x="1069" y="1"/>
                  </a:cubicBezTo>
                  <a:close/>
                </a:path>
              </a:pathLst>
            </a:custGeom>
            <a:solidFill>
              <a:srgbClr val="AABB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9" name="Google Shape;3889;p82"/>
            <p:cNvSpPr/>
            <p:nvPr/>
          </p:nvSpPr>
          <p:spPr>
            <a:xfrm>
              <a:off x="8265689" y="2156821"/>
              <a:ext cx="45064" cy="22781"/>
            </a:xfrm>
            <a:custGeom>
              <a:rect b="b" l="l" r="r" t="t"/>
              <a:pathLst>
                <a:path extrusionOk="0" h="869" w="1719">
                  <a:moveTo>
                    <a:pt x="650" y="1"/>
                  </a:moveTo>
                  <a:cubicBezTo>
                    <a:pt x="289" y="1"/>
                    <a:pt x="0" y="290"/>
                    <a:pt x="0" y="650"/>
                  </a:cubicBezTo>
                  <a:lnTo>
                    <a:pt x="15" y="650"/>
                  </a:lnTo>
                  <a:cubicBezTo>
                    <a:pt x="518" y="796"/>
                    <a:pt x="1045" y="869"/>
                    <a:pt x="1574" y="869"/>
                  </a:cubicBezTo>
                  <a:cubicBezTo>
                    <a:pt x="1622" y="869"/>
                    <a:pt x="1670" y="868"/>
                    <a:pt x="1718" y="867"/>
                  </a:cubicBezTo>
                  <a:lnTo>
                    <a:pt x="1718" y="650"/>
                  </a:lnTo>
                  <a:cubicBezTo>
                    <a:pt x="1718" y="290"/>
                    <a:pt x="1430" y="1"/>
                    <a:pt x="1083" y="1"/>
                  </a:cubicBezTo>
                  <a:close/>
                </a:path>
              </a:pathLst>
            </a:custGeom>
            <a:solidFill>
              <a:srgbClr val="5C72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0" name="Google Shape;3890;p82"/>
            <p:cNvSpPr/>
            <p:nvPr/>
          </p:nvSpPr>
          <p:spPr>
            <a:xfrm>
              <a:off x="8266056" y="2156821"/>
              <a:ext cx="31065" cy="20474"/>
            </a:xfrm>
            <a:custGeom>
              <a:rect b="b" l="l" r="r" t="t"/>
              <a:pathLst>
                <a:path extrusionOk="0" h="781" w="1185">
                  <a:moveTo>
                    <a:pt x="650" y="1"/>
                  </a:moveTo>
                  <a:cubicBezTo>
                    <a:pt x="290" y="1"/>
                    <a:pt x="1" y="290"/>
                    <a:pt x="1" y="650"/>
                  </a:cubicBezTo>
                  <a:cubicBezTo>
                    <a:pt x="217" y="708"/>
                    <a:pt x="420" y="751"/>
                    <a:pt x="650" y="780"/>
                  </a:cubicBezTo>
                  <a:lnTo>
                    <a:pt x="636" y="650"/>
                  </a:lnTo>
                  <a:cubicBezTo>
                    <a:pt x="636" y="333"/>
                    <a:pt x="867" y="73"/>
                    <a:pt x="1185" y="15"/>
                  </a:cubicBezTo>
                  <a:cubicBezTo>
                    <a:pt x="1141" y="15"/>
                    <a:pt x="1112" y="15"/>
                    <a:pt x="1069" y="1"/>
                  </a:cubicBezTo>
                  <a:close/>
                </a:path>
              </a:pathLst>
            </a:custGeom>
            <a:solidFill>
              <a:srgbClr val="667A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91" name="Google Shape;3891;p82"/>
          <p:cNvGrpSpPr/>
          <p:nvPr/>
        </p:nvGrpSpPr>
        <p:grpSpPr>
          <a:xfrm>
            <a:off x="5627674" y="2444819"/>
            <a:ext cx="345147" cy="342630"/>
            <a:chOff x="5627674" y="2444819"/>
            <a:chExt cx="345147" cy="342630"/>
          </a:xfrm>
        </p:grpSpPr>
        <p:sp>
          <p:nvSpPr>
            <p:cNvPr id="3892" name="Google Shape;3892;p82"/>
            <p:cNvSpPr/>
            <p:nvPr/>
          </p:nvSpPr>
          <p:spPr>
            <a:xfrm>
              <a:off x="5755210" y="2444819"/>
              <a:ext cx="217611" cy="217978"/>
            </a:xfrm>
            <a:custGeom>
              <a:rect b="b" l="l" r="r" t="t"/>
              <a:pathLst>
                <a:path extrusionOk="0" h="8315" w="8301">
                  <a:moveTo>
                    <a:pt x="4144" y="0"/>
                  </a:moveTo>
                  <a:cubicBezTo>
                    <a:pt x="1848" y="0"/>
                    <a:pt x="1" y="1473"/>
                    <a:pt x="1" y="3291"/>
                  </a:cubicBezTo>
                  <a:cubicBezTo>
                    <a:pt x="1" y="4923"/>
                    <a:pt x="1473" y="6265"/>
                    <a:pt x="3422" y="6539"/>
                  </a:cubicBezTo>
                  <a:cubicBezTo>
                    <a:pt x="3537" y="7189"/>
                    <a:pt x="3321" y="7853"/>
                    <a:pt x="2859" y="8315"/>
                  </a:cubicBezTo>
                  <a:cubicBezTo>
                    <a:pt x="3884" y="8315"/>
                    <a:pt x="4735" y="7550"/>
                    <a:pt x="4865" y="6539"/>
                  </a:cubicBezTo>
                  <a:cubicBezTo>
                    <a:pt x="6814" y="6265"/>
                    <a:pt x="8301" y="4923"/>
                    <a:pt x="8301" y="3291"/>
                  </a:cubicBezTo>
                  <a:cubicBezTo>
                    <a:pt x="8301" y="1473"/>
                    <a:pt x="6439" y="0"/>
                    <a:pt x="4144" y="0"/>
                  </a:cubicBezTo>
                  <a:close/>
                </a:path>
              </a:pathLst>
            </a:custGeom>
            <a:solidFill>
              <a:srgbClr val="98A9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3" name="Google Shape;3893;p82"/>
            <p:cNvSpPr/>
            <p:nvPr/>
          </p:nvSpPr>
          <p:spPr>
            <a:xfrm>
              <a:off x="5818021" y="2523516"/>
              <a:ext cx="15545" cy="15178"/>
            </a:xfrm>
            <a:custGeom>
              <a:rect b="b" l="l" r="r" t="t"/>
              <a:pathLst>
                <a:path extrusionOk="0" h="579" w="593">
                  <a:moveTo>
                    <a:pt x="290" y="1"/>
                  </a:moveTo>
                  <a:cubicBezTo>
                    <a:pt x="131" y="1"/>
                    <a:pt x="1" y="131"/>
                    <a:pt x="1" y="289"/>
                  </a:cubicBezTo>
                  <a:cubicBezTo>
                    <a:pt x="1" y="448"/>
                    <a:pt x="131" y="578"/>
                    <a:pt x="290" y="578"/>
                  </a:cubicBezTo>
                  <a:cubicBezTo>
                    <a:pt x="448" y="578"/>
                    <a:pt x="593" y="448"/>
                    <a:pt x="593" y="289"/>
                  </a:cubicBezTo>
                  <a:cubicBezTo>
                    <a:pt x="593" y="131"/>
                    <a:pt x="448" y="1"/>
                    <a:pt x="290" y="1"/>
                  </a:cubicBezTo>
                  <a:close/>
                </a:path>
              </a:pathLst>
            </a:custGeom>
            <a:solidFill>
              <a:srgbClr val="F2F3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4" name="Google Shape;3894;p82"/>
            <p:cNvSpPr/>
            <p:nvPr/>
          </p:nvSpPr>
          <p:spPr>
            <a:xfrm>
              <a:off x="5894857" y="2523516"/>
              <a:ext cx="15152" cy="15178"/>
            </a:xfrm>
            <a:custGeom>
              <a:rect b="b" l="l" r="r" t="t"/>
              <a:pathLst>
                <a:path extrusionOk="0" h="579" w="578">
                  <a:moveTo>
                    <a:pt x="289" y="1"/>
                  </a:moveTo>
                  <a:cubicBezTo>
                    <a:pt x="130" y="1"/>
                    <a:pt x="0" y="131"/>
                    <a:pt x="0" y="289"/>
                  </a:cubicBezTo>
                  <a:cubicBezTo>
                    <a:pt x="0" y="448"/>
                    <a:pt x="130" y="578"/>
                    <a:pt x="289" y="578"/>
                  </a:cubicBezTo>
                  <a:cubicBezTo>
                    <a:pt x="448" y="578"/>
                    <a:pt x="578" y="448"/>
                    <a:pt x="578" y="289"/>
                  </a:cubicBezTo>
                  <a:cubicBezTo>
                    <a:pt x="578" y="131"/>
                    <a:pt x="448" y="1"/>
                    <a:pt x="289" y="1"/>
                  </a:cubicBezTo>
                  <a:close/>
                </a:path>
              </a:pathLst>
            </a:custGeom>
            <a:solidFill>
              <a:srgbClr val="F2F3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5" name="Google Shape;3895;p82"/>
            <p:cNvSpPr/>
            <p:nvPr/>
          </p:nvSpPr>
          <p:spPr>
            <a:xfrm>
              <a:off x="5856635" y="2523516"/>
              <a:ext cx="15152" cy="15178"/>
            </a:xfrm>
            <a:custGeom>
              <a:rect b="b" l="l" r="r" t="t"/>
              <a:pathLst>
                <a:path extrusionOk="0" h="579" w="578">
                  <a:moveTo>
                    <a:pt x="289" y="1"/>
                  </a:moveTo>
                  <a:cubicBezTo>
                    <a:pt x="130" y="1"/>
                    <a:pt x="0" y="131"/>
                    <a:pt x="0" y="289"/>
                  </a:cubicBezTo>
                  <a:cubicBezTo>
                    <a:pt x="0" y="448"/>
                    <a:pt x="130" y="578"/>
                    <a:pt x="289" y="578"/>
                  </a:cubicBezTo>
                  <a:cubicBezTo>
                    <a:pt x="448" y="578"/>
                    <a:pt x="578" y="448"/>
                    <a:pt x="578" y="289"/>
                  </a:cubicBezTo>
                  <a:cubicBezTo>
                    <a:pt x="578" y="131"/>
                    <a:pt x="448" y="1"/>
                    <a:pt x="289" y="1"/>
                  </a:cubicBezTo>
                  <a:close/>
                </a:path>
              </a:pathLst>
            </a:custGeom>
            <a:solidFill>
              <a:srgbClr val="F2F3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6" name="Google Shape;3896;p82"/>
            <p:cNvSpPr/>
            <p:nvPr/>
          </p:nvSpPr>
          <p:spPr>
            <a:xfrm>
              <a:off x="5627674" y="2523149"/>
              <a:ext cx="266816" cy="264300"/>
            </a:xfrm>
            <a:custGeom>
              <a:rect b="b" l="l" r="r" t="t"/>
              <a:pathLst>
                <a:path extrusionOk="0" h="10082" w="10178">
                  <a:moveTo>
                    <a:pt x="1358" y="0"/>
                  </a:moveTo>
                  <a:cubicBezTo>
                    <a:pt x="1358" y="0"/>
                    <a:pt x="188" y="1083"/>
                    <a:pt x="102" y="1935"/>
                  </a:cubicBezTo>
                  <a:cubicBezTo>
                    <a:pt x="1" y="3075"/>
                    <a:pt x="1213" y="5154"/>
                    <a:pt x="3119" y="7059"/>
                  </a:cubicBezTo>
                  <a:cubicBezTo>
                    <a:pt x="4950" y="8891"/>
                    <a:pt x="6942" y="10082"/>
                    <a:pt x="8107" y="10082"/>
                  </a:cubicBezTo>
                  <a:cubicBezTo>
                    <a:pt x="8154" y="10082"/>
                    <a:pt x="8199" y="10080"/>
                    <a:pt x="8243" y="10076"/>
                  </a:cubicBezTo>
                  <a:cubicBezTo>
                    <a:pt x="9110" y="9990"/>
                    <a:pt x="10178" y="8820"/>
                    <a:pt x="10178" y="8820"/>
                  </a:cubicBezTo>
                  <a:cubicBezTo>
                    <a:pt x="9817" y="8373"/>
                    <a:pt x="9442" y="7940"/>
                    <a:pt x="9037" y="7521"/>
                  </a:cubicBezTo>
                  <a:cubicBezTo>
                    <a:pt x="8619" y="7117"/>
                    <a:pt x="8186" y="6727"/>
                    <a:pt x="7738" y="6366"/>
                  </a:cubicBezTo>
                  <a:lnTo>
                    <a:pt x="6757" y="7348"/>
                  </a:lnTo>
                  <a:lnTo>
                    <a:pt x="2830" y="3421"/>
                  </a:lnTo>
                  <a:lnTo>
                    <a:pt x="3812" y="2454"/>
                  </a:lnTo>
                  <a:cubicBezTo>
                    <a:pt x="3090" y="1545"/>
                    <a:pt x="2267" y="708"/>
                    <a:pt x="1358" y="0"/>
                  </a:cubicBezTo>
                  <a:close/>
                </a:path>
              </a:pathLst>
            </a:custGeom>
            <a:solidFill>
              <a:srgbClr val="8094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97" name="Google Shape;3897;p82"/>
          <p:cNvGrpSpPr/>
          <p:nvPr/>
        </p:nvGrpSpPr>
        <p:grpSpPr>
          <a:xfrm>
            <a:off x="4653996" y="2440257"/>
            <a:ext cx="396607" cy="348555"/>
            <a:chOff x="4653996" y="2440257"/>
            <a:chExt cx="396607" cy="348555"/>
          </a:xfrm>
        </p:grpSpPr>
        <p:sp>
          <p:nvSpPr>
            <p:cNvPr id="3898" name="Google Shape;3898;p82"/>
            <p:cNvSpPr/>
            <p:nvPr/>
          </p:nvSpPr>
          <p:spPr>
            <a:xfrm>
              <a:off x="4670643" y="2520108"/>
              <a:ext cx="363707" cy="250930"/>
            </a:xfrm>
            <a:custGeom>
              <a:rect b="b" l="l" r="r" t="t"/>
              <a:pathLst>
                <a:path extrusionOk="0" h="9572" w="13874">
                  <a:moveTo>
                    <a:pt x="1314" y="1"/>
                  </a:moveTo>
                  <a:cubicBezTo>
                    <a:pt x="592" y="1"/>
                    <a:pt x="1" y="593"/>
                    <a:pt x="1" y="1314"/>
                  </a:cubicBezTo>
                  <a:lnTo>
                    <a:pt x="1" y="9326"/>
                  </a:lnTo>
                  <a:lnTo>
                    <a:pt x="1" y="9355"/>
                  </a:lnTo>
                  <a:cubicBezTo>
                    <a:pt x="1" y="9470"/>
                    <a:pt x="102" y="9571"/>
                    <a:pt x="217" y="9571"/>
                  </a:cubicBezTo>
                  <a:lnTo>
                    <a:pt x="13642" y="9571"/>
                  </a:lnTo>
                  <a:cubicBezTo>
                    <a:pt x="13772" y="9571"/>
                    <a:pt x="13859" y="9470"/>
                    <a:pt x="13873" y="9355"/>
                  </a:cubicBezTo>
                  <a:lnTo>
                    <a:pt x="13873" y="9326"/>
                  </a:lnTo>
                  <a:lnTo>
                    <a:pt x="13873" y="1329"/>
                  </a:lnTo>
                  <a:cubicBezTo>
                    <a:pt x="13873" y="593"/>
                    <a:pt x="13281" y="1"/>
                    <a:pt x="12545" y="1"/>
                  </a:cubicBezTo>
                  <a:close/>
                </a:path>
              </a:pathLst>
            </a:custGeom>
            <a:solidFill>
              <a:srgbClr val="E9EE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9" name="Google Shape;3899;p82"/>
            <p:cNvSpPr/>
            <p:nvPr/>
          </p:nvSpPr>
          <p:spPr>
            <a:xfrm>
              <a:off x="4981710" y="2520108"/>
              <a:ext cx="52640" cy="250930"/>
            </a:xfrm>
            <a:custGeom>
              <a:rect b="b" l="l" r="r" t="t"/>
              <a:pathLst>
                <a:path extrusionOk="0" h="9572" w="2008">
                  <a:moveTo>
                    <a:pt x="0" y="1"/>
                  </a:moveTo>
                  <a:cubicBezTo>
                    <a:pt x="737" y="1"/>
                    <a:pt x="1314" y="593"/>
                    <a:pt x="1329" y="1314"/>
                  </a:cubicBezTo>
                  <a:lnTo>
                    <a:pt x="1329" y="9326"/>
                  </a:lnTo>
                  <a:lnTo>
                    <a:pt x="1329" y="9355"/>
                  </a:lnTo>
                  <a:cubicBezTo>
                    <a:pt x="1314" y="9470"/>
                    <a:pt x="1213" y="9571"/>
                    <a:pt x="1098" y="9571"/>
                  </a:cubicBezTo>
                  <a:lnTo>
                    <a:pt x="1776" y="9571"/>
                  </a:lnTo>
                  <a:cubicBezTo>
                    <a:pt x="1906" y="9571"/>
                    <a:pt x="1993" y="9470"/>
                    <a:pt x="2007" y="9355"/>
                  </a:cubicBezTo>
                  <a:lnTo>
                    <a:pt x="2007" y="9326"/>
                  </a:lnTo>
                  <a:lnTo>
                    <a:pt x="2007" y="1329"/>
                  </a:lnTo>
                  <a:cubicBezTo>
                    <a:pt x="2007" y="593"/>
                    <a:pt x="1415" y="1"/>
                    <a:pt x="679" y="1"/>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0" name="Google Shape;3900;p82"/>
            <p:cNvSpPr/>
            <p:nvPr/>
          </p:nvSpPr>
          <p:spPr>
            <a:xfrm>
              <a:off x="4694865" y="2544724"/>
              <a:ext cx="314108" cy="226681"/>
            </a:xfrm>
            <a:custGeom>
              <a:rect b="b" l="l" r="r" t="t"/>
              <a:pathLst>
                <a:path extrusionOk="0" h="8647" w="11982">
                  <a:moveTo>
                    <a:pt x="390" y="0"/>
                  </a:moveTo>
                  <a:cubicBezTo>
                    <a:pt x="188" y="0"/>
                    <a:pt x="15" y="173"/>
                    <a:pt x="15" y="390"/>
                  </a:cubicBezTo>
                  <a:lnTo>
                    <a:pt x="15" y="8387"/>
                  </a:lnTo>
                  <a:cubicBezTo>
                    <a:pt x="0" y="8416"/>
                    <a:pt x="0" y="8430"/>
                    <a:pt x="15" y="8459"/>
                  </a:cubicBezTo>
                  <a:cubicBezTo>
                    <a:pt x="29" y="8560"/>
                    <a:pt x="116" y="8647"/>
                    <a:pt x="231" y="8647"/>
                  </a:cubicBezTo>
                  <a:lnTo>
                    <a:pt x="11765" y="8647"/>
                  </a:lnTo>
                  <a:cubicBezTo>
                    <a:pt x="11866" y="8647"/>
                    <a:pt x="11967" y="8560"/>
                    <a:pt x="11982" y="8459"/>
                  </a:cubicBezTo>
                  <a:cubicBezTo>
                    <a:pt x="11982" y="8430"/>
                    <a:pt x="11982" y="8416"/>
                    <a:pt x="11982" y="8387"/>
                  </a:cubicBezTo>
                  <a:lnTo>
                    <a:pt x="11982" y="390"/>
                  </a:lnTo>
                  <a:cubicBezTo>
                    <a:pt x="11982" y="188"/>
                    <a:pt x="11823" y="14"/>
                    <a:pt x="11621" y="0"/>
                  </a:cubicBezTo>
                  <a:close/>
                </a:path>
              </a:pathLst>
            </a:custGeom>
            <a:solidFill>
              <a:srgbClr val="D1DB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1" name="Google Shape;3901;p82"/>
            <p:cNvSpPr/>
            <p:nvPr/>
          </p:nvSpPr>
          <p:spPr>
            <a:xfrm>
              <a:off x="4981710" y="2544724"/>
              <a:ext cx="28024" cy="226314"/>
            </a:xfrm>
            <a:custGeom>
              <a:rect b="b" l="l" r="r" t="t"/>
              <a:pathLst>
                <a:path extrusionOk="0" h="8633" w="1069">
                  <a:moveTo>
                    <a:pt x="0" y="0"/>
                  </a:moveTo>
                  <a:cubicBezTo>
                    <a:pt x="217" y="0"/>
                    <a:pt x="376" y="173"/>
                    <a:pt x="376" y="375"/>
                  </a:cubicBezTo>
                  <a:lnTo>
                    <a:pt x="376" y="8387"/>
                  </a:lnTo>
                  <a:cubicBezTo>
                    <a:pt x="390" y="8416"/>
                    <a:pt x="390" y="8430"/>
                    <a:pt x="376" y="8459"/>
                  </a:cubicBezTo>
                  <a:cubicBezTo>
                    <a:pt x="361" y="8560"/>
                    <a:pt x="275" y="8632"/>
                    <a:pt x="159" y="8632"/>
                  </a:cubicBezTo>
                  <a:lnTo>
                    <a:pt x="838" y="8632"/>
                  </a:lnTo>
                  <a:cubicBezTo>
                    <a:pt x="953" y="8632"/>
                    <a:pt x="1040" y="8560"/>
                    <a:pt x="1069" y="8459"/>
                  </a:cubicBezTo>
                  <a:cubicBezTo>
                    <a:pt x="1069" y="8430"/>
                    <a:pt x="1069" y="8416"/>
                    <a:pt x="1069" y="8387"/>
                  </a:cubicBezTo>
                  <a:lnTo>
                    <a:pt x="1069" y="390"/>
                  </a:lnTo>
                  <a:cubicBezTo>
                    <a:pt x="1054" y="173"/>
                    <a:pt x="895" y="0"/>
                    <a:pt x="679" y="0"/>
                  </a:cubicBezTo>
                  <a:close/>
                </a:path>
              </a:pathLst>
            </a:custGeom>
            <a:solidFill>
              <a:srgbClr val="6D81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2" name="Google Shape;3902;p82"/>
            <p:cNvSpPr/>
            <p:nvPr/>
          </p:nvSpPr>
          <p:spPr>
            <a:xfrm>
              <a:off x="4775476" y="2618493"/>
              <a:ext cx="69260" cy="30409"/>
            </a:xfrm>
            <a:custGeom>
              <a:rect b="b" l="l" r="r" t="t"/>
              <a:pathLst>
                <a:path extrusionOk="0" h="1160" w="2642">
                  <a:moveTo>
                    <a:pt x="996" y="1"/>
                  </a:moveTo>
                  <a:cubicBezTo>
                    <a:pt x="938" y="1"/>
                    <a:pt x="881" y="15"/>
                    <a:pt x="837" y="59"/>
                  </a:cubicBezTo>
                  <a:lnTo>
                    <a:pt x="145" y="780"/>
                  </a:lnTo>
                  <a:cubicBezTo>
                    <a:pt x="0" y="925"/>
                    <a:pt x="101" y="1156"/>
                    <a:pt x="303" y="1156"/>
                  </a:cubicBezTo>
                  <a:cubicBezTo>
                    <a:pt x="314" y="1158"/>
                    <a:pt x="324" y="1160"/>
                    <a:pt x="334" y="1160"/>
                  </a:cubicBezTo>
                  <a:cubicBezTo>
                    <a:pt x="381" y="1160"/>
                    <a:pt x="426" y="1134"/>
                    <a:pt x="462" y="1098"/>
                  </a:cubicBezTo>
                  <a:lnTo>
                    <a:pt x="1097" y="434"/>
                  </a:lnTo>
                  <a:lnTo>
                    <a:pt x="2339" y="448"/>
                  </a:lnTo>
                  <a:cubicBezTo>
                    <a:pt x="2642" y="448"/>
                    <a:pt x="2642" y="1"/>
                    <a:pt x="2339" y="1"/>
                  </a:cubicBezTo>
                  <a:close/>
                </a:path>
              </a:pathLst>
            </a:custGeom>
            <a:solidFill>
              <a:srgbClr val="F4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3" name="Google Shape;3903;p82"/>
            <p:cNvSpPr/>
            <p:nvPr/>
          </p:nvSpPr>
          <p:spPr>
            <a:xfrm>
              <a:off x="4775476" y="2643476"/>
              <a:ext cx="69260" cy="30672"/>
            </a:xfrm>
            <a:custGeom>
              <a:rect b="b" l="l" r="r" t="t"/>
              <a:pathLst>
                <a:path extrusionOk="0" h="1170" w="2642">
                  <a:moveTo>
                    <a:pt x="996" y="1"/>
                  </a:moveTo>
                  <a:cubicBezTo>
                    <a:pt x="938" y="1"/>
                    <a:pt x="881" y="30"/>
                    <a:pt x="837" y="73"/>
                  </a:cubicBezTo>
                  <a:lnTo>
                    <a:pt x="145" y="795"/>
                  </a:lnTo>
                  <a:cubicBezTo>
                    <a:pt x="0" y="939"/>
                    <a:pt x="101" y="1170"/>
                    <a:pt x="303" y="1170"/>
                  </a:cubicBezTo>
                  <a:cubicBezTo>
                    <a:pt x="361" y="1170"/>
                    <a:pt x="419" y="1141"/>
                    <a:pt x="448" y="1098"/>
                  </a:cubicBezTo>
                  <a:lnTo>
                    <a:pt x="1083" y="448"/>
                  </a:lnTo>
                  <a:lnTo>
                    <a:pt x="2339" y="463"/>
                  </a:lnTo>
                  <a:cubicBezTo>
                    <a:pt x="2642" y="463"/>
                    <a:pt x="2642" y="15"/>
                    <a:pt x="2339" y="15"/>
                  </a:cubicBezTo>
                  <a:lnTo>
                    <a:pt x="996" y="1"/>
                  </a:lnTo>
                  <a:close/>
                </a:path>
              </a:pathLst>
            </a:custGeom>
            <a:solidFill>
              <a:srgbClr val="F4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4" name="Google Shape;3904;p82"/>
            <p:cNvSpPr/>
            <p:nvPr/>
          </p:nvSpPr>
          <p:spPr>
            <a:xfrm>
              <a:off x="4775476" y="2668459"/>
              <a:ext cx="69260" cy="30672"/>
            </a:xfrm>
            <a:custGeom>
              <a:rect b="b" l="l" r="r" t="t"/>
              <a:pathLst>
                <a:path extrusionOk="0" h="1170" w="2642">
                  <a:moveTo>
                    <a:pt x="996" y="0"/>
                  </a:moveTo>
                  <a:cubicBezTo>
                    <a:pt x="938" y="0"/>
                    <a:pt x="881" y="29"/>
                    <a:pt x="837" y="73"/>
                  </a:cubicBezTo>
                  <a:lnTo>
                    <a:pt x="145" y="794"/>
                  </a:lnTo>
                  <a:cubicBezTo>
                    <a:pt x="0" y="939"/>
                    <a:pt x="101" y="1170"/>
                    <a:pt x="303" y="1170"/>
                  </a:cubicBezTo>
                  <a:cubicBezTo>
                    <a:pt x="361" y="1170"/>
                    <a:pt x="419" y="1141"/>
                    <a:pt x="448" y="1098"/>
                  </a:cubicBezTo>
                  <a:lnTo>
                    <a:pt x="1083" y="448"/>
                  </a:lnTo>
                  <a:lnTo>
                    <a:pt x="2339" y="462"/>
                  </a:lnTo>
                  <a:cubicBezTo>
                    <a:pt x="2642" y="462"/>
                    <a:pt x="2642" y="15"/>
                    <a:pt x="2339" y="15"/>
                  </a:cubicBezTo>
                  <a:lnTo>
                    <a:pt x="996" y="0"/>
                  </a:lnTo>
                  <a:close/>
                </a:path>
              </a:pathLst>
            </a:custGeom>
            <a:solidFill>
              <a:srgbClr val="F4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5" name="Google Shape;3905;p82"/>
            <p:cNvSpPr/>
            <p:nvPr/>
          </p:nvSpPr>
          <p:spPr>
            <a:xfrm>
              <a:off x="4860229" y="2618126"/>
              <a:ext cx="68893" cy="30672"/>
            </a:xfrm>
            <a:custGeom>
              <a:rect b="b" l="l" r="r" t="t"/>
              <a:pathLst>
                <a:path extrusionOk="0" h="1170" w="2628">
                  <a:moveTo>
                    <a:pt x="1646" y="1"/>
                  </a:moveTo>
                  <a:lnTo>
                    <a:pt x="304" y="15"/>
                  </a:lnTo>
                  <a:cubicBezTo>
                    <a:pt x="1" y="15"/>
                    <a:pt x="1" y="462"/>
                    <a:pt x="304" y="462"/>
                  </a:cubicBezTo>
                  <a:lnTo>
                    <a:pt x="1545" y="448"/>
                  </a:lnTo>
                  <a:lnTo>
                    <a:pt x="2180" y="1112"/>
                  </a:lnTo>
                  <a:cubicBezTo>
                    <a:pt x="2224" y="1155"/>
                    <a:pt x="2282" y="1170"/>
                    <a:pt x="2339" y="1170"/>
                  </a:cubicBezTo>
                  <a:cubicBezTo>
                    <a:pt x="2541" y="1170"/>
                    <a:pt x="2628" y="939"/>
                    <a:pt x="2498" y="794"/>
                  </a:cubicBezTo>
                  <a:lnTo>
                    <a:pt x="1805" y="73"/>
                  </a:lnTo>
                  <a:cubicBezTo>
                    <a:pt x="1762" y="29"/>
                    <a:pt x="1704" y="1"/>
                    <a:pt x="1646" y="1"/>
                  </a:cubicBezTo>
                  <a:close/>
                </a:path>
              </a:pathLst>
            </a:custGeom>
            <a:solidFill>
              <a:srgbClr val="F4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6" name="Google Shape;3906;p82"/>
            <p:cNvSpPr/>
            <p:nvPr/>
          </p:nvSpPr>
          <p:spPr>
            <a:xfrm>
              <a:off x="4860229" y="2643476"/>
              <a:ext cx="68893" cy="30672"/>
            </a:xfrm>
            <a:custGeom>
              <a:rect b="b" l="l" r="r" t="t"/>
              <a:pathLst>
                <a:path extrusionOk="0" h="1170" w="2628">
                  <a:moveTo>
                    <a:pt x="1646" y="1"/>
                  </a:moveTo>
                  <a:lnTo>
                    <a:pt x="304" y="15"/>
                  </a:lnTo>
                  <a:cubicBezTo>
                    <a:pt x="1" y="15"/>
                    <a:pt x="1" y="448"/>
                    <a:pt x="304" y="448"/>
                  </a:cubicBezTo>
                  <a:lnTo>
                    <a:pt x="1545" y="448"/>
                  </a:lnTo>
                  <a:lnTo>
                    <a:pt x="2180" y="1098"/>
                  </a:lnTo>
                  <a:cubicBezTo>
                    <a:pt x="2224" y="1141"/>
                    <a:pt x="2282" y="1170"/>
                    <a:pt x="2339" y="1170"/>
                  </a:cubicBezTo>
                  <a:cubicBezTo>
                    <a:pt x="2541" y="1170"/>
                    <a:pt x="2628" y="925"/>
                    <a:pt x="2498" y="795"/>
                  </a:cubicBezTo>
                  <a:lnTo>
                    <a:pt x="1805" y="73"/>
                  </a:lnTo>
                  <a:cubicBezTo>
                    <a:pt x="1762" y="15"/>
                    <a:pt x="1704" y="1"/>
                    <a:pt x="1646" y="1"/>
                  </a:cubicBezTo>
                  <a:close/>
                </a:path>
              </a:pathLst>
            </a:custGeom>
            <a:solidFill>
              <a:srgbClr val="F4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7" name="Google Shape;3907;p82"/>
            <p:cNvSpPr/>
            <p:nvPr/>
          </p:nvSpPr>
          <p:spPr>
            <a:xfrm>
              <a:off x="4860229" y="2668354"/>
              <a:ext cx="68893" cy="30776"/>
            </a:xfrm>
            <a:custGeom>
              <a:rect b="b" l="l" r="r" t="t"/>
              <a:pathLst>
                <a:path extrusionOk="0" h="1174" w="2628">
                  <a:moveTo>
                    <a:pt x="1677" y="1"/>
                  </a:moveTo>
                  <a:cubicBezTo>
                    <a:pt x="1667" y="1"/>
                    <a:pt x="1657" y="2"/>
                    <a:pt x="1646" y="4"/>
                  </a:cubicBezTo>
                  <a:lnTo>
                    <a:pt x="304" y="19"/>
                  </a:lnTo>
                  <a:cubicBezTo>
                    <a:pt x="1" y="19"/>
                    <a:pt x="1" y="466"/>
                    <a:pt x="304" y="466"/>
                  </a:cubicBezTo>
                  <a:lnTo>
                    <a:pt x="1545" y="452"/>
                  </a:lnTo>
                  <a:lnTo>
                    <a:pt x="2180" y="1102"/>
                  </a:lnTo>
                  <a:cubicBezTo>
                    <a:pt x="2224" y="1145"/>
                    <a:pt x="2282" y="1174"/>
                    <a:pt x="2339" y="1174"/>
                  </a:cubicBezTo>
                  <a:lnTo>
                    <a:pt x="2339" y="1159"/>
                  </a:lnTo>
                  <a:cubicBezTo>
                    <a:pt x="2527" y="1159"/>
                    <a:pt x="2628" y="928"/>
                    <a:pt x="2498" y="784"/>
                  </a:cubicBezTo>
                  <a:lnTo>
                    <a:pt x="1805" y="62"/>
                  </a:lnTo>
                  <a:cubicBezTo>
                    <a:pt x="1770" y="27"/>
                    <a:pt x="1724" y="1"/>
                    <a:pt x="1677" y="1"/>
                  </a:cubicBezTo>
                  <a:close/>
                </a:path>
              </a:pathLst>
            </a:custGeom>
            <a:solidFill>
              <a:srgbClr val="F4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8" name="Google Shape;3908;p82"/>
            <p:cNvSpPr/>
            <p:nvPr/>
          </p:nvSpPr>
          <p:spPr>
            <a:xfrm>
              <a:off x="4825049" y="2584440"/>
              <a:ext cx="54894" cy="33712"/>
            </a:xfrm>
            <a:custGeom>
              <a:rect b="b" l="l" r="r" t="t"/>
              <a:pathLst>
                <a:path extrusionOk="0" h="1286" w="2094">
                  <a:moveTo>
                    <a:pt x="1054" y="1"/>
                  </a:moveTo>
                  <a:cubicBezTo>
                    <a:pt x="477" y="1"/>
                    <a:pt x="0" y="477"/>
                    <a:pt x="0" y="1055"/>
                  </a:cubicBezTo>
                  <a:cubicBezTo>
                    <a:pt x="0" y="1184"/>
                    <a:pt x="101" y="1286"/>
                    <a:pt x="231" y="1286"/>
                  </a:cubicBezTo>
                  <a:lnTo>
                    <a:pt x="1877" y="1286"/>
                  </a:lnTo>
                  <a:cubicBezTo>
                    <a:pt x="1992" y="1286"/>
                    <a:pt x="2093" y="1184"/>
                    <a:pt x="2093" y="1069"/>
                  </a:cubicBezTo>
                  <a:lnTo>
                    <a:pt x="2093" y="1055"/>
                  </a:lnTo>
                  <a:cubicBezTo>
                    <a:pt x="2093" y="477"/>
                    <a:pt x="1617" y="1"/>
                    <a:pt x="1054" y="1"/>
                  </a:cubicBezTo>
                  <a:close/>
                </a:path>
              </a:pathLst>
            </a:custGeom>
            <a:solidFill>
              <a:srgbClr val="6B82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9" name="Google Shape;3909;p82"/>
            <p:cNvSpPr/>
            <p:nvPr/>
          </p:nvSpPr>
          <p:spPr>
            <a:xfrm>
              <a:off x="4843216" y="2584440"/>
              <a:ext cx="36727" cy="33712"/>
            </a:xfrm>
            <a:custGeom>
              <a:rect b="b" l="l" r="r" t="t"/>
              <a:pathLst>
                <a:path extrusionOk="0" h="1286" w="1401">
                  <a:moveTo>
                    <a:pt x="361" y="1"/>
                  </a:moveTo>
                  <a:cubicBezTo>
                    <a:pt x="231" y="1"/>
                    <a:pt x="116" y="30"/>
                    <a:pt x="0" y="73"/>
                  </a:cubicBezTo>
                  <a:cubicBezTo>
                    <a:pt x="404" y="217"/>
                    <a:pt x="679" y="607"/>
                    <a:pt x="679" y="1055"/>
                  </a:cubicBezTo>
                  <a:lnTo>
                    <a:pt x="679" y="1069"/>
                  </a:lnTo>
                  <a:cubicBezTo>
                    <a:pt x="679" y="1184"/>
                    <a:pt x="578" y="1286"/>
                    <a:pt x="462" y="1286"/>
                  </a:cubicBezTo>
                  <a:lnTo>
                    <a:pt x="1169" y="1286"/>
                  </a:lnTo>
                  <a:cubicBezTo>
                    <a:pt x="1285" y="1286"/>
                    <a:pt x="1386" y="1184"/>
                    <a:pt x="1400" y="1069"/>
                  </a:cubicBezTo>
                  <a:lnTo>
                    <a:pt x="1400" y="1055"/>
                  </a:lnTo>
                  <a:cubicBezTo>
                    <a:pt x="1386" y="477"/>
                    <a:pt x="924" y="15"/>
                    <a:pt x="361" y="1"/>
                  </a:cubicBezTo>
                  <a:close/>
                </a:path>
              </a:pathLst>
            </a:custGeom>
            <a:solidFill>
              <a:srgbClr val="D3DC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0" name="Google Shape;3910;p82"/>
            <p:cNvSpPr/>
            <p:nvPr/>
          </p:nvSpPr>
          <p:spPr>
            <a:xfrm>
              <a:off x="4809897" y="2606775"/>
              <a:ext cx="85173" cy="95763"/>
            </a:xfrm>
            <a:custGeom>
              <a:rect b="b" l="l" r="r" t="t"/>
              <a:pathLst>
                <a:path extrusionOk="0" h="3653" w="3249">
                  <a:moveTo>
                    <a:pt x="766" y="0"/>
                  </a:moveTo>
                  <a:cubicBezTo>
                    <a:pt x="362" y="0"/>
                    <a:pt x="44" y="318"/>
                    <a:pt x="44" y="722"/>
                  </a:cubicBezTo>
                  <a:lnTo>
                    <a:pt x="44" y="2007"/>
                  </a:lnTo>
                  <a:cubicBezTo>
                    <a:pt x="1" y="2902"/>
                    <a:pt x="723" y="3653"/>
                    <a:pt x="1632" y="3653"/>
                  </a:cubicBezTo>
                  <a:cubicBezTo>
                    <a:pt x="2527" y="3653"/>
                    <a:pt x="3249" y="2902"/>
                    <a:pt x="3220" y="2007"/>
                  </a:cubicBezTo>
                  <a:lnTo>
                    <a:pt x="3220" y="722"/>
                  </a:lnTo>
                  <a:cubicBezTo>
                    <a:pt x="3220" y="318"/>
                    <a:pt x="2902" y="0"/>
                    <a:pt x="2498" y="0"/>
                  </a:cubicBezTo>
                  <a:close/>
                </a:path>
              </a:pathLst>
            </a:custGeom>
            <a:solidFill>
              <a:srgbClr val="6B82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1" name="Google Shape;3911;p82"/>
            <p:cNvSpPr/>
            <p:nvPr/>
          </p:nvSpPr>
          <p:spPr>
            <a:xfrm>
              <a:off x="4843216" y="2606775"/>
              <a:ext cx="51093" cy="94217"/>
            </a:xfrm>
            <a:custGeom>
              <a:rect b="b" l="l" r="r" t="t"/>
              <a:pathLst>
                <a:path extrusionOk="0" h="3594" w="1949">
                  <a:moveTo>
                    <a:pt x="520" y="0"/>
                  </a:moveTo>
                  <a:cubicBezTo>
                    <a:pt x="924" y="0"/>
                    <a:pt x="1242" y="318"/>
                    <a:pt x="1242" y="722"/>
                  </a:cubicBezTo>
                  <a:lnTo>
                    <a:pt x="1242" y="2007"/>
                  </a:lnTo>
                  <a:cubicBezTo>
                    <a:pt x="1242" y="2743"/>
                    <a:pt x="722" y="3393"/>
                    <a:pt x="0" y="3552"/>
                  </a:cubicBezTo>
                  <a:cubicBezTo>
                    <a:pt x="123" y="3580"/>
                    <a:pt x="245" y="3594"/>
                    <a:pt x="364" y="3594"/>
                  </a:cubicBezTo>
                  <a:cubicBezTo>
                    <a:pt x="1216" y="3594"/>
                    <a:pt x="1949" y="2906"/>
                    <a:pt x="1949" y="2007"/>
                  </a:cubicBezTo>
                  <a:lnTo>
                    <a:pt x="1949" y="722"/>
                  </a:lnTo>
                  <a:cubicBezTo>
                    <a:pt x="1949" y="318"/>
                    <a:pt x="1631" y="0"/>
                    <a:pt x="1227" y="0"/>
                  </a:cubicBezTo>
                  <a:close/>
                </a:path>
              </a:pathLst>
            </a:custGeom>
            <a:solidFill>
              <a:srgbClr val="D3DC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2" name="Google Shape;3912;p82"/>
            <p:cNvSpPr/>
            <p:nvPr/>
          </p:nvSpPr>
          <p:spPr>
            <a:xfrm>
              <a:off x="4801953" y="2440257"/>
              <a:ext cx="101452" cy="56415"/>
            </a:xfrm>
            <a:custGeom>
              <a:rect b="b" l="l" r="r" t="t"/>
              <a:pathLst>
                <a:path extrusionOk="0" h="2152" w="3870">
                  <a:moveTo>
                    <a:pt x="1935" y="1"/>
                  </a:moveTo>
                  <a:cubicBezTo>
                    <a:pt x="867" y="1"/>
                    <a:pt x="1" y="867"/>
                    <a:pt x="1" y="1935"/>
                  </a:cubicBezTo>
                  <a:cubicBezTo>
                    <a:pt x="1" y="2080"/>
                    <a:pt x="113" y="2152"/>
                    <a:pt x="224" y="2152"/>
                  </a:cubicBezTo>
                  <a:cubicBezTo>
                    <a:pt x="336" y="2152"/>
                    <a:pt x="448" y="2080"/>
                    <a:pt x="448" y="1935"/>
                  </a:cubicBezTo>
                  <a:cubicBezTo>
                    <a:pt x="448" y="1112"/>
                    <a:pt x="1112" y="448"/>
                    <a:pt x="1935" y="448"/>
                  </a:cubicBezTo>
                  <a:cubicBezTo>
                    <a:pt x="2758" y="448"/>
                    <a:pt x="3422" y="1112"/>
                    <a:pt x="3422" y="1935"/>
                  </a:cubicBezTo>
                  <a:cubicBezTo>
                    <a:pt x="3422" y="2051"/>
                    <a:pt x="3523" y="2152"/>
                    <a:pt x="3638" y="2152"/>
                  </a:cubicBezTo>
                  <a:cubicBezTo>
                    <a:pt x="3768" y="2152"/>
                    <a:pt x="3869" y="2051"/>
                    <a:pt x="3855" y="1935"/>
                  </a:cubicBezTo>
                  <a:cubicBezTo>
                    <a:pt x="3855" y="867"/>
                    <a:pt x="3003" y="1"/>
                    <a:pt x="1935" y="1"/>
                  </a:cubicBezTo>
                  <a:close/>
                </a:path>
              </a:pathLst>
            </a:custGeom>
            <a:solidFill>
              <a:srgbClr val="E9EE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3" name="Google Shape;3913;p82"/>
            <p:cNvSpPr/>
            <p:nvPr/>
          </p:nvSpPr>
          <p:spPr>
            <a:xfrm>
              <a:off x="4824656" y="2459945"/>
              <a:ext cx="56048" cy="34079"/>
            </a:xfrm>
            <a:custGeom>
              <a:rect b="b" l="l" r="r" t="t"/>
              <a:pathLst>
                <a:path extrusionOk="0" h="1300" w="2138">
                  <a:moveTo>
                    <a:pt x="1069" y="1"/>
                  </a:moveTo>
                  <a:cubicBezTo>
                    <a:pt x="477" y="1"/>
                    <a:pt x="1" y="477"/>
                    <a:pt x="1" y="1069"/>
                  </a:cubicBezTo>
                  <a:cubicBezTo>
                    <a:pt x="1" y="1220"/>
                    <a:pt x="113" y="1296"/>
                    <a:pt x="225" y="1296"/>
                  </a:cubicBezTo>
                  <a:cubicBezTo>
                    <a:pt x="336" y="1296"/>
                    <a:pt x="448" y="1220"/>
                    <a:pt x="448" y="1069"/>
                  </a:cubicBezTo>
                  <a:cubicBezTo>
                    <a:pt x="448" y="657"/>
                    <a:pt x="759" y="452"/>
                    <a:pt x="1069" y="452"/>
                  </a:cubicBezTo>
                  <a:cubicBezTo>
                    <a:pt x="1379" y="452"/>
                    <a:pt x="1690" y="657"/>
                    <a:pt x="1690" y="1069"/>
                  </a:cubicBezTo>
                  <a:cubicBezTo>
                    <a:pt x="1690" y="1199"/>
                    <a:pt x="1791" y="1300"/>
                    <a:pt x="1921" y="1300"/>
                  </a:cubicBezTo>
                  <a:cubicBezTo>
                    <a:pt x="2036" y="1285"/>
                    <a:pt x="2137" y="1199"/>
                    <a:pt x="2137" y="1069"/>
                  </a:cubicBezTo>
                  <a:cubicBezTo>
                    <a:pt x="2137" y="477"/>
                    <a:pt x="1661" y="1"/>
                    <a:pt x="1069" y="1"/>
                  </a:cubicBezTo>
                  <a:close/>
                </a:path>
              </a:pathLst>
            </a:custGeom>
            <a:solidFill>
              <a:srgbClr val="E9EE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4" name="Google Shape;3914;p82"/>
            <p:cNvSpPr/>
            <p:nvPr/>
          </p:nvSpPr>
          <p:spPr>
            <a:xfrm>
              <a:off x="4653996" y="2737326"/>
              <a:ext cx="396607" cy="51486"/>
            </a:xfrm>
            <a:custGeom>
              <a:rect b="b" l="l" r="r" t="t"/>
              <a:pathLst>
                <a:path extrusionOk="0" h="1964" w="15129">
                  <a:moveTo>
                    <a:pt x="217" y="1"/>
                  </a:moveTo>
                  <a:cubicBezTo>
                    <a:pt x="101" y="1"/>
                    <a:pt x="0" y="102"/>
                    <a:pt x="0" y="217"/>
                  </a:cubicBezTo>
                  <a:lnTo>
                    <a:pt x="0" y="708"/>
                  </a:lnTo>
                  <a:cubicBezTo>
                    <a:pt x="0" y="1401"/>
                    <a:pt x="563" y="1964"/>
                    <a:pt x="1271" y="1964"/>
                  </a:cubicBezTo>
                  <a:lnTo>
                    <a:pt x="13858" y="1964"/>
                  </a:lnTo>
                  <a:cubicBezTo>
                    <a:pt x="14551" y="1964"/>
                    <a:pt x="15114" y="1401"/>
                    <a:pt x="15114" y="708"/>
                  </a:cubicBezTo>
                  <a:lnTo>
                    <a:pt x="15114" y="217"/>
                  </a:lnTo>
                  <a:cubicBezTo>
                    <a:pt x="15129" y="102"/>
                    <a:pt x="15028" y="15"/>
                    <a:pt x="14927" y="1"/>
                  </a:cubicBezTo>
                  <a:lnTo>
                    <a:pt x="9326" y="1"/>
                  </a:lnTo>
                  <a:cubicBezTo>
                    <a:pt x="9282" y="1"/>
                    <a:pt x="9239" y="15"/>
                    <a:pt x="9196" y="44"/>
                  </a:cubicBezTo>
                  <a:lnTo>
                    <a:pt x="8950" y="217"/>
                  </a:lnTo>
                  <a:lnTo>
                    <a:pt x="6208" y="217"/>
                  </a:lnTo>
                  <a:lnTo>
                    <a:pt x="5977" y="44"/>
                  </a:lnTo>
                  <a:cubicBezTo>
                    <a:pt x="5933" y="15"/>
                    <a:pt x="5890" y="1"/>
                    <a:pt x="5847" y="1"/>
                  </a:cubicBezTo>
                  <a:close/>
                </a:path>
              </a:pathLst>
            </a:custGeom>
            <a:solidFill>
              <a:srgbClr val="A2B0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5" name="Google Shape;3915;p82"/>
            <p:cNvSpPr/>
            <p:nvPr/>
          </p:nvSpPr>
          <p:spPr>
            <a:xfrm>
              <a:off x="4998749" y="2737326"/>
              <a:ext cx="51853" cy="51486"/>
            </a:xfrm>
            <a:custGeom>
              <a:rect b="b" l="l" r="r" t="t"/>
              <a:pathLst>
                <a:path extrusionOk="0" h="1964" w="1978">
                  <a:moveTo>
                    <a:pt x="1054" y="1"/>
                  </a:moveTo>
                  <a:cubicBezTo>
                    <a:pt x="1169" y="1"/>
                    <a:pt x="1270" y="102"/>
                    <a:pt x="1270" y="217"/>
                  </a:cubicBezTo>
                  <a:lnTo>
                    <a:pt x="1270" y="708"/>
                  </a:lnTo>
                  <a:cubicBezTo>
                    <a:pt x="1270" y="1401"/>
                    <a:pt x="707" y="1964"/>
                    <a:pt x="0" y="1964"/>
                  </a:cubicBezTo>
                  <a:lnTo>
                    <a:pt x="722" y="1964"/>
                  </a:lnTo>
                  <a:cubicBezTo>
                    <a:pt x="1415" y="1964"/>
                    <a:pt x="1978" y="1401"/>
                    <a:pt x="1978" y="708"/>
                  </a:cubicBezTo>
                  <a:lnTo>
                    <a:pt x="1978" y="217"/>
                  </a:lnTo>
                  <a:cubicBezTo>
                    <a:pt x="1978" y="102"/>
                    <a:pt x="1891" y="1"/>
                    <a:pt x="1776" y="1"/>
                  </a:cubicBezTo>
                  <a:close/>
                </a:path>
              </a:pathLst>
            </a:custGeom>
            <a:solidFill>
              <a:srgbClr val="8C9E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16" name="Google Shape;3916;p82"/>
          <p:cNvGrpSpPr/>
          <p:nvPr/>
        </p:nvGrpSpPr>
        <p:grpSpPr>
          <a:xfrm>
            <a:off x="1854391" y="2895140"/>
            <a:ext cx="301630" cy="374272"/>
            <a:chOff x="1854391" y="2895140"/>
            <a:chExt cx="301630" cy="374272"/>
          </a:xfrm>
        </p:grpSpPr>
        <p:sp>
          <p:nvSpPr>
            <p:cNvPr id="3917" name="Google Shape;3917;p82"/>
            <p:cNvSpPr/>
            <p:nvPr/>
          </p:nvSpPr>
          <p:spPr>
            <a:xfrm>
              <a:off x="1968689" y="2943559"/>
              <a:ext cx="72668" cy="60216"/>
            </a:xfrm>
            <a:custGeom>
              <a:rect b="b" l="l" r="r" t="t"/>
              <a:pathLst>
                <a:path extrusionOk="0" h="2297" w="2772">
                  <a:moveTo>
                    <a:pt x="924" y="1"/>
                  </a:moveTo>
                  <a:lnTo>
                    <a:pt x="924" y="463"/>
                  </a:lnTo>
                  <a:cubicBezTo>
                    <a:pt x="924" y="549"/>
                    <a:pt x="881" y="622"/>
                    <a:pt x="794" y="665"/>
                  </a:cubicBezTo>
                  <a:lnTo>
                    <a:pt x="260" y="939"/>
                  </a:lnTo>
                  <a:cubicBezTo>
                    <a:pt x="101" y="1011"/>
                    <a:pt x="0" y="1170"/>
                    <a:pt x="0" y="1343"/>
                  </a:cubicBezTo>
                  <a:lnTo>
                    <a:pt x="0" y="2296"/>
                  </a:lnTo>
                  <a:lnTo>
                    <a:pt x="2772" y="2296"/>
                  </a:lnTo>
                  <a:lnTo>
                    <a:pt x="2772" y="1343"/>
                  </a:lnTo>
                  <a:cubicBezTo>
                    <a:pt x="2772" y="1170"/>
                    <a:pt x="2671" y="1011"/>
                    <a:pt x="2512" y="939"/>
                  </a:cubicBezTo>
                  <a:lnTo>
                    <a:pt x="1978" y="665"/>
                  </a:lnTo>
                  <a:cubicBezTo>
                    <a:pt x="1891" y="622"/>
                    <a:pt x="1848" y="549"/>
                    <a:pt x="1848" y="463"/>
                  </a:cubicBezTo>
                  <a:lnTo>
                    <a:pt x="1848" y="1"/>
                  </a:lnTo>
                  <a:close/>
                </a:path>
              </a:pathLst>
            </a:custGeom>
            <a:solidFill>
              <a:srgbClr val="AABB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8" name="Google Shape;3918;p82"/>
            <p:cNvSpPr/>
            <p:nvPr/>
          </p:nvSpPr>
          <p:spPr>
            <a:xfrm>
              <a:off x="1991758" y="2943559"/>
              <a:ext cx="26530" cy="18115"/>
            </a:xfrm>
            <a:custGeom>
              <a:rect b="b" l="l" r="r" t="t"/>
              <a:pathLst>
                <a:path extrusionOk="0" h="691" w="1012">
                  <a:moveTo>
                    <a:pt x="44" y="1"/>
                  </a:moveTo>
                  <a:lnTo>
                    <a:pt x="44" y="463"/>
                  </a:lnTo>
                  <a:cubicBezTo>
                    <a:pt x="44" y="506"/>
                    <a:pt x="30" y="549"/>
                    <a:pt x="1" y="593"/>
                  </a:cubicBezTo>
                  <a:cubicBezTo>
                    <a:pt x="167" y="658"/>
                    <a:pt x="340" y="690"/>
                    <a:pt x="512" y="690"/>
                  </a:cubicBezTo>
                  <a:cubicBezTo>
                    <a:pt x="683" y="690"/>
                    <a:pt x="853" y="658"/>
                    <a:pt x="1011" y="593"/>
                  </a:cubicBezTo>
                  <a:cubicBezTo>
                    <a:pt x="983" y="549"/>
                    <a:pt x="968" y="506"/>
                    <a:pt x="968" y="463"/>
                  </a:cubicBezTo>
                  <a:lnTo>
                    <a:pt x="968" y="1"/>
                  </a:lnTo>
                  <a:close/>
                </a:path>
              </a:pathLst>
            </a:custGeom>
            <a:solidFill>
              <a:srgbClr val="94A5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9" name="Google Shape;3919;p82"/>
            <p:cNvSpPr/>
            <p:nvPr/>
          </p:nvSpPr>
          <p:spPr>
            <a:xfrm>
              <a:off x="1969056" y="2962486"/>
              <a:ext cx="72301" cy="41289"/>
            </a:xfrm>
            <a:custGeom>
              <a:rect b="b" l="l" r="r" t="t"/>
              <a:pathLst>
                <a:path extrusionOk="0" h="1575" w="2758">
                  <a:moveTo>
                    <a:pt x="665" y="1"/>
                  </a:moveTo>
                  <a:lnTo>
                    <a:pt x="246" y="217"/>
                  </a:lnTo>
                  <a:cubicBezTo>
                    <a:pt x="102" y="289"/>
                    <a:pt x="1" y="448"/>
                    <a:pt x="1" y="621"/>
                  </a:cubicBezTo>
                  <a:lnTo>
                    <a:pt x="1" y="1574"/>
                  </a:lnTo>
                  <a:lnTo>
                    <a:pt x="2758" y="1574"/>
                  </a:lnTo>
                  <a:lnTo>
                    <a:pt x="2758" y="621"/>
                  </a:lnTo>
                  <a:cubicBezTo>
                    <a:pt x="2758" y="448"/>
                    <a:pt x="2657" y="289"/>
                    <a:pt x="2498" y="217"/>
                  </a:cubicBezTo>
                  <a:lnTo>
                    <a:pt x="2079" y="1"/>
                  </a:lnTo>
                  <a:cubicBezTo>
                    <a:pt x="1899" y="232"/>
                    <a:pt x="1636" y="347"/>
                    <a:pt x="1372" y="347"/>
                  </a:cubicBezTo>
                  <a:cubicBezTo>
                    <a:pt x="1109" y="347"/>
                    <a:pt x="845" y="232"/>
                    <a:pt x="665" y="1"/>
                  </a:cubicBezTo>
                  <a:close/>
                </a:path>
              </a:pathLst>
            </a:custGeom>
            <a:solidFill>
              <a:srgbClr val="91A8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0" name="Google Shape;3920;p82"/>
            <p:cNvSpPr/>
            <p:nvPr/>
          </p:nvSpPr>
          <p:spPr>
            <a:xfrm>
              <a:off x="1969056" y="2973470"/>
              <a:ext cx="18193" cy="30672"/>
            </a:xfrm>
            <a:custGeom>
              <a:rect b="b" l="l" r="r" t="t"/>
              <a:pathLst>
                <a:path extrusionOk="0" h="1170" w="694">
                  <a:moveTo>
                    <a:pt x="59" y="0"/>
                  </a:moveTo>
                  <a:cubicBezTo>
                    <a:pt x="15" y="58"/>
                    <a:pt x="1" y="130"/>
                    <a:pt x="1" y="217"/>
                  </a:cubicBezTo>
                  <a:lnTo>
                    <a:pt x="1" y="1170"/>
                  </a:lnTo>
                  <a:lnTo>
                    <a:pt x="694" y="1170"/>
                  </a:lnTo>
                  <a:lnTo>
                    <a:pt x="679" y="693"/>
                  </a:lnTo>
                  <a:cubicBezTo>
                    <a:pt x="679" y="549"/>
                    <a:pt x="621" y="419"/>
                    <a:pt x="506" y="332"/>
                  </a:cubicBezTo>
                  <a:lnTo>
                    <a:pt x="59" y="0"/>
                  </a:lnTo>
                  <a:close/>
                </a:path>
              </a:pathLst>
            </a:custGeom>
            <a:solidFill>
              <a:srgbClr val="667A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1" name="Google Shape;3921;p82"/>
            <p:cNvSpPr/>
            <p:nvPr/>
          </p:nvSpPr>
          <p:spPr>
            <a:xfrm>
              <a:off x="2023190" y="2973470"/>
              <a:ext cx="18167" cy="30672"/>
            </a:xfrm>
            <a:custGeom>
              <a:rect b="b" l="l" r="r" t="t"/>
              <a:pathLst>
                <a:path extrusionOk="0" h="1170" w="693">
                  <a:moveTo>
                    <a:pt x="635" y="0"/>
                  </a:moveTo>
                  <a:lnTo>
                    <a:pt x="188" y="332"/>
                  </a:lnTo>
                  <a:cubicBezTo>
                    <a:pt x="72" y="419"/>
                    <a:pt x="0" y="549"/>
                    <a:pt x="0" y="693"/>
                  </a:cubicBezTo>
                  <a:lnTo>
                    <a:pt x="0" y="1170"/>
                  </a:lnTo>
                  <a:lnTo>
                    <a:pt x="693" y="1170"/>
                  </a:lnTo>
                  <a:lnTo>
                    <a:pt x="693" y="217"/>
                  </a:lnTo>
                  <a:cubicBezTo>
                    <a:pt x="693" y="130"/>
                    <a:pt x="664" y="58"/>
                    <a:pt x="635" y="0"/>
                  </a:cubicBezTo>
                  <a:close/>
                </a:path>
              </a:pathLst>
            </a:custGeom>
            <a:solidFill>
              <a:srgbClr val="667A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2" name="Google Shape;3922;p82"/>
            <p:cNvSpPr/>
            <p:nvPr/>
          </p:nvSpPr>
          <p:spPr>
            <a:xfrm>
              <a:off x="1980800" y="2895140"/>
              <a:ext cx="48472" cy="54501"/>
            </a:xfrm>
            <a:custGeom>
              <a:rect b="b" l="l" r="r" t="t"/>
              <a:pathLst>
                <a:path extrusionOk="0" h="2079" w="1849">
                  <a:moveTo>
                    <a:pt x="693" y="0"/>
                  </a:moveTo>
                  <a:cubicBezTo>
                    <a:pt x="318" y="0"/>
                    <a:pt x="0" y="318"/>
                    <a:pt x="0" y="693"/>
                  </a:cubicBezTo>
                  <a:lnTo>
                    <a:pt x="0" y="1155"/>
                  </a:lnTo>
                  <a:cubicBezTo>
                    <a:pt x="0" y="1660"/>
                    <a:pt x="419" y="2079"/>
                    <a:pt x="924" y="2079"/>
                  </a:cubicBezTo>
                  <a:cubicBezTo>
                    <a:pt x="1429" y="2079"/>
                    <a:pt x="1848" y="1660"/>
                    <a:pt x="1848" y="1155"/>
                  </a:cubicBezTo>
                  <a:lnTo>
                    <a:pt x="1848" y="693"/>
                  </a:lnTo>
                  <a:cubicBezTo>
                    <a:pt x="1848" y="318"/>
                    <a:pt x="1530" y="0"/>
                    <a:pt x="1155" y="0"/>
                  </a:cubicBezTo>
                  <a:close/>
                </a:path>
              </a:pathLst>
            </a:custGeom>
            <a:solidFill>
              <a:srgbClr val="BCC9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3" name="Google Shape;3923;p82"/>
            <p:cNvSpPr/>
            <p:nvPr/>
          </p:nvSpPr>
          <p:spPr>
            <a:xfrm>
              <a:off x="1980879" y="2895507"/>
              <a:ext cx="33241" cy="54029"/>
            </a:xfrm>
            <a:custGeom>
              <a:rect b="b" l="l" r="r" t="t"/>
              <a:pathLst>
                <a:path extrusionOk="0" h="2061" w="1268">
                  <a:moveTo>
                    <a:pt x="690" y="1"/>
                  </a:moveTo>
                  <a:cubicBezTo>
                    <a:pt x="315" y="1"/>
                    <a:pt x="12" y="304"/>
                    <a:pt x="12" y="679"/>
                  </a:cubicBezTo>
                  <a:lnTo>
                    <a:pt x="12" y="1141"/>
                  </a:lnTo>
                  <a:cubicBezTo>
                    <a:pt x="0" y="1667"/>
                    <a:pt x="434" y="2061"/>
                    <a:pt x="921" y="2061"/>
                  </a:cubicBezTo>
                  <a:cubicBezTo>
                    <a:pt x="1035" y="2061"/>
                    <a:pt x="1152" y="2039"/>
                    <a:pt x="1268" y="1993"/>
                  </a:cubicBezTo>
                  <a:cubicBezTo>
                    <a:pt x="921" y="1848"/>
                    <a:pt x="690" y="1516"/>
                    <a:pt x="690" y="1141"/>
                  </a:cubicBezTo>
                  <a:lnTo>
                    <a:pt x="690" y="679"/>
                  </a:lnTo>
                  <a:cubicBezTo>
                    <a:pt x="690" y="347"/>
                    <a:pt x="936" y="58"/>
                    <a:pt x="1268" y="1"/>
                  </a:cubicBezTo>
                  <a:close/>
                </a:path>
              </a:pathLst>
            </a:custGeom>
            <a:solidFill>
              <a:srgbClr val="AABB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4" name="Google Shape;3924;p82"/>
            <p:cNvSpPr/>
            <p:nvPr/>
          </p:nvSpPr>
          <p:spPr>
            <a:xfrm>
              <a:off x="1981167" y="2895507"/>
              <a:ext cx="48105" cy="23908"/>
            </a:xfrm>
            <a:custGeom>
              <a:rect b="b" l="l" r="r" t="t"/>
              <a:pathLst>
                <a:path extrusionOk="0" h="912" w="1835">
                  <a:moveTo>
                    <a:pt x="679" y="1"/>
                  </a:moveTo>
                  <a:cubicBezTo>
                    <a:pt x="304" y="1"/>
                    <a:pt x="1" y="304"/>
                    <a:pt x="1" y="679"/>
                  </a:cubicBezTo>
                  <a:cubicBezTo>
                    <a:pt x="544" y="838"/>
                    <a:pt x="1111" y="912"/>
                    <a:pt x="1680" y="912"/>
                  </a:cubicBezTo>
                  <a:cubicBezTo>
                    <a:pt x="1731" y="912"/>
                    <a:pt x="1783" y="911"/>
                    <a:pt x="1834" y="910"/>
                  </a:cubicBezTo>
                  <a:lnTo>
                    <a:pt x="1834" y="679"/>
                  </a:lnTo>
                  <a:cubicBezTo>
                    <a:pt x="1834" y="304"/>
                    <a:pt x="1516" y="1"/>
                    <a:pt x="1141" y="1"/>
                  </a:cubicBezTo>
                  <a:close/>
                </a:path>
              </a:pathLst>
            </a:custGeom>
            <a:solidFill>
              <a:srgbClr val="5C72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5" name="Google Shape;3925;p82"/>
            <p:cNvSpPr/>
            <p:nvPr/>
          </p:nvSpPr>
          <p:spPr>
            <a:xfrm>
              <a:off x="1981167" y="2895507"/>
              <a:ext cx="32952" cy="21968"/>
            </a:xfrm>
            <a:custGeom>
              <a:rect b="b" l="l" r="r" t="t"/>
              <a:pathLst>
                <a:path extrusionOk="0" h="838" w="1257">
                  <a:moveTo>
                    <a:pt x="679" y="1"/>
                  </a:moveTo>
                  <a:cubicBezTo>
                    <a:pt x="304" y="1"/>
                    <a:pt x="1" y="304"/>
                    <a:pt x="1" y="679"/>
                  </a:cubicBezTo>
                  <a:cubicBezTo>
                    <a:pt x="217" y="751"/>
                    <a:pt x="448" y="795"/>
                    <a:pt x="679" y="838"/>
                  </a:cubicBezTo>
                  <a:lnTo>
                    <a:pt x="679" y="679"/>
                  </a:lnTo>
                  <a:cubicBezTo>
                    <a:pt x="679" y="347"/>
                    <a:pt x="925" y="58"/>
                    <a:pt x="1257" y="1"/>
                  </a:cubicBezTo>
                  <a:close/>
                </a:path>
              </a:pathLst>
            </a:custGeom>
            <a:solidFill>
              <a:srgbClr val="667A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6" name="Google Shape;3926;p82"/>
            <p:cNvSpPr/>
            <p:nvPr/>
          </p:nvSpPr>
          <p:spPr>
            <a:xfrm>
              <a:off x="1963000" y="3015860"/>
              <a:ext cx="84412" cy="144576"/>
            </a:xfrm>
            <a:custGeom>
              <a:rect b="b" l="l" r="r" t="t"/>
              <a:pathLst>
                <a:path extrusionOk="0" h="5515" w="3220">
                  <a:moveTo>
                    <a:pt x="1" y="0"/>
                  </a:moveTo>
                  <a:lnTo>
                    <a:pt x="1" y="5514"/>
                  </a:lnTo>
                  <a:lnTo>
                    <a:pt x="3220" y="5514"/>
                  </a:lnTo>
                  <a:lnTo>
                    <a:pt x="3220" y="0"/>
                  </a:lnTo>
                  <a:close/>
                </a:path>
              </a:pathLst>
            </a:custGeom>
            <a:solidFill>
              <a:srgbClr val="AABB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7" name="Google Shape;3927;p82"/>
            <p:cNvSpPr/>
            <p:nvPr/>
          </p:nvSpPr>
          <p:spPr>
            <a:xfrm>
              <a:off x="1963000" y="3100246"/>
              <a:ext cx="84412" cy="60190"/>
            </a:xfrm>
            <a:custGeom>
              <a:rect b="b" l="l" r="r" t="t"/>
              <a:pathLst>
                <a:path extrusionOk="0" h="2296" w="3220">
                  <a:moveTo>
                    <a:pt x="1" y="0"/>
                  </a:moveTo>
                  <a:lnTo>
                    <a:pt x="1" y="2295"/>
                  </a:lnTo>
                  <a:lnTo>
                    <a:pt x="3220" y="2295"/>
                  </a:lnTo>
                  <a:lnTo>
                    <a:pt x="3220" y="0"/>
                  </a:lnTo>
                  <a:close/>
                </a:path>
              </a:pathLst>
            </a:custGeom>
            <a:solidFill>
              <a:srgbClr val="94A5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8" name="Google Shape;3928;p82"/>
            <p:cNvSpPr/>
            <p:nvPr/>
          </p:nvSpPr>
          <p:spPr>
            <a:xfrm>
              <a:off x="2034908" y="3082079"/>
              <a:ext cx="48472" cy="72668"/>
            </a:xfrm>
            <a:custGeom>
              <a:rect b="b" l="l" r="r" t="t"/>
              <a:pathLst>
                <a:path extrusionOk="0" h="2772" w="1849">
                  <a:moveTo>
                    <a:pt x="693" y="0"/>
                  </a:moveTo>
                  <a:cubicBezTo>
                    <a:pt x="318" y="0"/>
                    <a:pt x="1" y="318"/>
                    <a:pt x="15" y="693"/>
                  </a:cubicBezTo>
                  <a:lnTo>
                    <a:pt x="15" y="1458"/>
                  </a:lnTo>
                  <a:cubicBezTo>
                    <a:pt x="29" y="1675"/>
                    <a:pt x="102" y="1906"/>
                    <a:pt x="246" y="2079"/>
                  </a:cubicBezTo>
                  <a:cubicBezTo>
                    <a:pt x="390" y="2252"/>
                    <a:pt x="477" y="2469"/>
                    <a:pt x="477" y="2700"/>
                  </a:cubicBezTo>
                  <a:lnTo>
                    <a:pt x="477" y="2772"/>
                  </a:lnTo>
                  <a:lnTo>
                    <a:pt x="1401" y="2772"/>
                  </a:lnTo>
                  <a:lnTo>
                    <a:pt x="1401" y="2628"/>
                  </a:lnTo>
                  <a:cubicBezTo>
                    <a:pt x="1401" y="2440"/>
                    <a:pt x="1459" y="2252"/>
                    <a:pt x="1574" y="2122"/>
                  </a:cubicBezTo>
                  <a:lnTo>
                    <a:pt x="1661" y="2021"/>
                  </a:lnTo>
                  <a:cubicBezTo>
                    <a:pt x="1776" y="1862"/>
                    <a:pt x="1834" y="1689"/>
                    <a:pt x="1848" y="1516"/>
                  </a:cubicBezTo>
                  <a:lnTo>
                    <a:pt x="1848" y="693"/>
                  </a:lnTo>
                  <a:cubicBezTo>
                    <a:pt x="1848" y="303"/>
                    <a:pt x="1531" y="0"/>
                    <a:pt x="1155" y="0"/>
                  </a:cubicBezTo>
                  <a:close/>
                </a:path>
              </a:pathLst>
            </a:custGeom>
            <a:solidFill>
              <a:srgbClr val="BCC9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9" name="Google Shape;3929;p82"/>
            <p:cNvSpPr/>
            <p:nvPr/>
          </p:nvSpPr>
          <p:spPr>
            <a:xfrm>
              <a:off x="2035275" y="3082446"/>
              <a:ext cx="26897" cy="72301"/>
            </a:xfrm>
            <a:custGeom>
              <a:rect b="b" l="l" r="r" t="t"/>
              <a:pathLst>
                <a:path extrusionOk="0" h="2758" w="1026">
                  <a:moveTo>
                    <a:pt x="694" y="1"/>
                  </a:moveTo>
                  <a:cubicBezTo>
                    <a:pt x="304" y="1"/>
                    <a:pt x="1" y="304"/>
                    <a:pt x="1" y="694"/>
                  </a:cubicBezTo>
                  <a:lnTo>
                    <a:pt x="1" y="1444"/>
                  </a:lnTo>
                  <a:cubicBezTo>
                    <a:pt x="15" y="1675"/>
                    <a:pt x="88" y="1892"/>
                    <a:pt x="232" y="2065"/>
                  </a:cubicBezTo>
                  <a:cubicBezTo>
                    <a:pt x="376" y="2238"/>
                    <a:pt x="463" y="2455"/>
                    <a:pt x="463" y="2686"/>
                  </a:cubicBezTo>
                  <a:lnTo>
                    <a:pt x="463" y="2758"/>
                  </a:lnTo>
                  <a:lnTo>
                    <a:pt x="925" y="2758"/>
                  </a:lnTo>
                  <a:lnTo>
                    <a:pt x="925" y="2686"/>
                  </a:lnTo>
                  <a:cubicBezTo>
                    <a:pt x="925" y="2469"/>
                    <a:pt x="882" y="2267"/>
                    <a:pt x="809" y="2065"/>
                  </a:cubicBezTo>
                  <a:cubicBezTo>
                    <a:pt x="723" y="1863"/>
                    <a:pt x="694" y="1661"/>
                    <a:pt x="694" y="1444"/>
                  </a:cubicBezTo>
                  <a:lnTo>
                    <a:pt x="694" y="694"/>
                  </a:lnTo>
                  <a:cubicBezTo>
                    <a:pt x="694" y="304"/>
                    <a:pt x="838" y="1"/>
                    <a:pt x="1026" y="1"/>
                  </a:cubicBezTo>
                  <a:close/>
                </a:path>
              </a:pathLst>
            </a:custGeom>
            <a:solidFill>
              <a:srgbClr val="AABB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0" name="Google Shape;3930;p82"/>
            <p:cNvSpPr/>
            <p:nvPr/>
          </p:nvSpPr>
          <p:spPr>
            <a:xfrm>
              <a:off x="2035275" y="3082446"/>
              <a:ext cx="48105" cy="54134"/>
            </a:xfrm>
            <a:custGeom>
              <a:rect b="b" l="l" r="r" t="t"/>
              <a:pathLst>
                <a:path extrusionOk="0" h="2065" w="1835">
                  <a:moveTo>
                    <a:pt x="694" y="1"/>
                  </a:moveTo>
                  <a:cubicBezTo>
                    <a:pt x="304" y="1"/>
                    <a:pt x="1" y="304"/>
                    <a:pt x="1" y="679"/>
                  </a:cubicBezTo>
                  <a:lnTo>
                    <a:pt x="1" y="1141"/>
                  </a:lnTo>
                  <a:cubicBezTo>
                    <a:pt x="1" y="1646"/>
                    <a:pt x="405" y="2065"/>
                    <a:pt x="925" y="2065"/>
                  </a:cubicBezTo>
                  <a:cubicBezTo>
                    <a:pt x="1430" y="2065"/>
                    <a:pt x="1834" y="1646"/>
                    <a:pt x="1834" y="1141"/>
                  </a:cubicBezTo>
                  <a:lnTo>
                    <a:pt x="1834" y="679"/>
                  </a:lnTo>
                  <a:cubicBezTo>
                    <a:pt x="1834" y="304"/>
                    <a:pt x="1531" y="1"/>
                    <a:pt x="1141" y="1"/>
                  </a:cubicBezTo>
                  <a:close/>
                </a:path>
              </a:pathLst>
            </a:custGeom>
            <a:solidFill>
              <a:srgbClr val="5C72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1" name="Google Shape;3931;p82"/>
            <p:cNvSpPr/>
            <p:nvPr/>
          </p:nvSpPr>
          <p:spPr>
            <a:xfrm>
              <a:off x="2035275" y="3082079"/>
              <a:ext cx="26897" cy="54134"/>
            </a:xfrm>
            <a:custGeom>
              <a:rect b="b" l="l" r="r" t="t"/>
              <a:pathLst>
                <a:path extrusionOk="0" h="2065" w="1026">
                  <a:moveTo>
                    <a:pt x="694" y="0"/>
                  </a:moveTo>
                  <a:cubicBezTo>
                    <a:pt x="304" y="0"/>
                    <a:pt x="1" y="318"/>
                    <a:pt x="1" y="693"/>
                  </a:cubicBezTo>
                  <a:lnTo>
                    <a:pt x="1" y="1155"/>
                  </a:lnTo>
                  <a:cubicBezTo>
                    <a:pt x="1" y="1617"/>
                    <a:pt x="347" y="2007"/>
                    <a:pt x="795" y="2065"/>
                  </a:cubicBezTo>
                  <a:cubicBezTo>
                    <a:pt x="723" y="1862"/>
                    <a:pt x="694" y="1660"/>
                    <a:pt x="694" y="1458"/>
                  </a:cubicBezTo>
                  <a:lnTo>
                    <a:pt x="694" y="693"/>
                  </a:lnTo>
                  <a:cubicBezTo>
                    <a:pt x="694" y="318"/>
                    <a:pt x="838" y="0"/>
                    <a:pt x="1026" y="0"/>
                  </a:cubicBezTo>
                  <a:close/>
                </a:path>
              </a:pathLst>
            </a:custGeom>
            <a:solidFill>
              <a:srgbClr val="667A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2" name="Google Shape;3932;p82"/>
            <p:cNvSpPr/>
            <p:nvPr/>
          </p:nvSpPr>
          <p:spPr>
            <a:xfrm>
              <a:off x="2017134" y="3148665"/>
              <a:ext cx="84412" cy="96524"/>
            </a:xfrm>
            <a:custGeom>
              <a:rect b="b" l="l" r="r" t="t"/>
              <a:pathLst>
                <a:path extrusionOk="0" h="3682" w="3220">
                  <a:moveTo>
                    <a:pt x="1371" y="1"/>
                  </a:moveTo>
                  <a:cubicBezTo>
                    <a:pt x="1227" y="1"/>
                    <a:pt x="1083" y="30"/>
                    <a:pt x="938" y="88"/>
                  </a:cubicBezTo>
                  <a:lnTo>
                    <a:pt x="433" y="290"/>
                  </a:lnTo>
                  <a:cubicBezTo>
                    <a:pt x="173" y="391"/>
                    <a:pt x="0" y="636"/>
                    <a:pt x="0" y="925"/>
                  </a:cubicBezTo>
                  <a:lnTo>
                    <a:pt x="0" y="3451"/>
                  </a:lnTo>
                  <a:cubicBezTo>
                    <a:pt x="0" y="3581"/>
                    <a:pt x="101" y="3682"/>
                    <a:pt x="231" y="3682"/>
                  </a:cubicBezTo>
                  <a:lnTo>
                    <a:pt x="2988" y="3682"/>
                  </a:lnTo>
                  <a:cubicBezTo>
                    <a:pt x="3118" y="3682"/>
                    <a:pt x="3219" y="3581"/>
                    <a:pt x="3219" y="3451"/>
                  </a:cubicBezTo>
                  <a:lnTo>
                    <a:pt x="3219" y="925"/>
                  </a:lnTo>
                  <a:cubicBezTo>
                    <a:pt x="3219" y="636"/>
                    <a:pt x="3046" y="391"/>
                    <a:pt x="2786" y="275"/>
                  </a:cubicBezTo>
                  <a:lnTo>
                    <a:pt x="2281" y="88"/>
                  </a:lnTo>
                  <a:cubicBezTo>
                    <a:pt x="2137" y="30"/>
                    <a:pt x="1992" y="1"/>
                    <a:pt x="1848" y="1"/>
                  </a:cubicBezTo>
                  <a:close/>
                </a:path>
              </a:pathLst>
            </a:custGeom>
            <a:solidFill>
              <a:srgbClr val="BCC9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3" name="Google Shape;3933;p82"/>
            <p:cNvSpPr/>
            <p:nvPr/>
          </p:nvSpPr>
          <p:spPr>
            <a:xfrm>
              <a:off x="2017134" y="3162297"/>
              <a:ext cx="18167" cy="82892"/>
            </a:xfrm>
            <a:custGeom>
              <a:rect b="b" l="l" r="r" t="t"/>
              <a:pathLst>
                <a:path extrusionOk="0" h="3162" w="693">
                  <a:moveTo>
                    <a:pt x="144" y="1"/>
                  </a:moveTo>
                  <a:cubicBezTo>
                    <a:pt x="43" y="116"/>
                    <a:pt x="0" y="260"/>
                    <a:pt x="0" y="419"/>
                  </a:cubicBezTo>
                  <a:lnTo>
                    <a:pt x="0" y="2945"/>
                  </a:lnTo>
                  <a:cubicBezTo>
                    <a:pt x="0" y="3061"/>
                    <a:pt x="101" y="3162"/>
                    <a:pt x="231" y="3162"/>
                  </a:cubicBezTo>
                  <a:lnTo>
                    <a:pt x="693" y="3147"/>
                  </a:lnTo>
                  <a:lnTo>
                    <a:pt x="693" y="650"/>
                  </a:lnTo>
                  <a:cubicBezTo>
                    <a:pt x="693" y="506"/>
                    <a:pt x="621" y="361"/>
                    <a:pt x="505" y="289"/>
                  </a:cubicBezTo>
                  <a:lnTo>
                    <a:pt x="144" y="1"/>
                  </a:lnTo>
                  <a:close/>
                </a:path>
              </a:pathLst>
            </a:custGeom>
            <a:solidFill>
              <a:srgbClr val="7288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4" name="Google Shape;3934;p82"/>
            <p:cNvSpPr/>
            <p:nvPr/>
          </p:nvSpPr>
          <p:spPr>
            <a:xfrm>
              <a:off x="2083353" y="3162297"/>
              <a:ext cx="18193" cy="82892"/>
            </a:xfrm>
            <a:custGeom>
              <a:rect b="b" l="l" r="r" t="t"/>
              <a:pathLst>
                <a:path extrusionOk="0" h="3162" w="694">
                  <a:moveTo>
                    <a:pt x="549" y="1"/>
                  </a:moveTo>
                  <a:lnTo>
                    <a:pt x="188" y="289"/>
                  </a:lnTo>
                  <a:cubicBezTo>
                    <a:pt x="72" y="361"/>
                    <a:pt x="0" y="506"/>
                    <a:pt x="0" y="650"/>
                  </a:cubicBezTo>
                  <a:lnTo>
                    <a:pt x="0" y="3147"/>
                  </a:lnTo>
                  <a:lnTo>
                    <a:pt x="462" y="3162"/>
                  </a:lnTo>
                  <a:cubicBezTo>
                    <a:pt x="592" y="3162"/>
                    <a:pt x="693" y="3061"/>
                    <a:pt x="693" y="2945"/>
                  </a:cubicBezTo>
                  <a:lnTo>
                    <a:pt x="693" y="419"/>
                  </a:lnTo>
                  <a:cubicBezTo>
                    <a:pt x="693" y="260"/>
                    <a:pt x="650" y="116"/>
                    <a:pt x="549" y="1"/>
                  </a:cubicBezTo>
                  <a:close/>
                </a:path>
              </a:pathLst>
            </a:custGeom>
            <a:solidFill>
              <a:srgbClr val="7288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5" name="Google Shape;3935;p82"/>
            <p:cNvSpPr/>
            <p:nvPr/>
          </p:nvSpPr>
          <p:spPr>
            <a:xfrm>
              <a:off x="1926666" y="3082079"/>
              <a:ext cx="47711" cy="72668"/>
            </a:xfrm>
            <a:custGeom>
              <a:rect b="b" l="l" r="r" t="t"/>
              <a:pathLst>
                <a:path extrusionOk="0" h="2772" w="1820">
                  <a:moveTo>
                    <a:pt x="679" y="0"/>
                  </a:moveTo>
                  <a:cubicBezTo>
                    <a:pt x="290" y="0"/>
                    <a:pt x="1" y="318"/>
                    <a:pt x="1" y="693"/>
                  </a:cubicBezTo>
                  <a:lnTo>
                    <a:pt x="1" y="1458"/>
                  </a:lnTo>
                  <a:cubicBezTo>
                    <a:pt x="15" y="1675"/>
                    <a:pt x="88" y="1891"/>
                    <a:pt x="232" y="2079"/>
                  </a:cubicBezTo>
                  <a:cubicBezTo>
                    <a:pt x="376" y="2252"/>
                    <a:pt x="448" y="2469"/>
                    <a:pt x="448" y="2700"/>
                  </a:cubicBezTo>
                  <a:lnTo>
                    <a:pt x="448" y="2772"/>
                  </a:lnTo>
                  <a:lnTo>
                    <a:pt x="1372" y="2772"/>
                  </a:lnTo>
                  <a:lnTo>
                    <a:pt x="1372" y="2628"/>
                  </a:lnTo>
                  <a:cubicBezTo>
                    <a:pt x="1372" y="2440"/>
                    <a:pt x="1430" y="2252"/>
                    <a:pt x="1560" y="2122"/>
                  </a:cubicBezTo>
                  <a:lnTo>
                    <a:pt x="1647" y="2021"/>
                  </a:lnTo>
                  <a:cubicBezTo>
                    <a:pt x="1748" y="1862"/>
                    <a:pt x="1820" y="1689"/>
                    <a:pt x="1820" y="1516"/>
                  </a:cubicBezTo>
                  <a:lnTo>
                    <a:pt x="1820" y="693"/>
                  </a:lnTo>
                  <a:cubicBezTo>
                    <a:pt x="1820" y="303"/>
                    <a:pt x="1517" y="0"/>
                    <a:pt x="1127" y="0"/>
                  </a:cubicBezTo>
                  <a:close/>
                </a:path>
              </a:pathLst>
            </a:custGeom>
            <a:solidFill>
              <a:srgbClr val="BCC9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6" name="Google Shape;3936;p82"/>
            <p:cNvSpPr/>
            <p:nvPr/>
          </p:nvSpPr>
          <p:spPr>
            <a:xfrm>
              <a:off x="1926666" y="3082446"/>
              <a:ext cx="27290" cy="72301"/>
            </a:xfrm>
            <a:custGeom>
              <a:rect b="b" l="l" r="r" t="t"/>
              <a:pathLst>
                <a:path extrusionOk="0" h="2758" w="1041">
                  <a:moveTo>
                    <a:pt x="694" y="1"/>
                  </a:moveTo>
                  <a:cubicBezTo>
                    <a:pt x="319" y="1"/>
                    <a:pt x="1" y="304"/>
                    <a:pt x="1" y="694"/>
                  </a:cubicBezTo>
                  <a:lnTo>
                    <a:pt x="1" y="1444"/>
                  </a:lnTo>
                  <a:cubicBezTo>
                    <a:pt x="15" y="1675"/>
                    <a:pt x="88" y="1892"/>
                    <a:pt x="232" y="2065"/>
                  </a:cubicBezTo>
                  <a:cubicBezTo>
                    <a:pt x="376" y="2238"/>
                    <a:pt x="448" y="2455"/>
                    <a:pt x="448" y="2686"/>
                  </a:cubicBezTo>
                  <a:lnTo>
                    <a:pt x="448" y="2758"/>
                  </a:lnTo>
                  <a:lnTo>
                    <a:pt x="910" y="2758"/>
                  </a:lnTo>
                  <a:lnTo>
                    <a:pt x="910" y="2686"/>
                  </a:lnTo>
                  <a:cubicBezTo>
                    <a:pt x="925" y="2469"/>
                    <a:pt x="882" y="2267"/>
                    <a:pt x="809" y="2065"/>
                  </a:cubicBezTo>
                  <a:cubicBezTo>
                    <a:pt x="737" y="1863"/>
                    <a:pt x="694" y="1661"/>
                    <a:pt x="694" y="1444"/>
                  </a:cubicBezTo>
                  <a:lnTo>
                    <a:pt x="694" y="694"/>
                  </a:lnTo>
                  <a:cubicBezTo>
                    <a:pt x="694" y="304"/>
                    <a:pt x="853" y="1"/>
                    <a:pt x="1040" y="1"/>
                  </a:cubicBezTo>
                  <a:close/>
                </a:path>
              </a:pathLst>
            </a:custGeom>
            <a:solidFill>
              <a:srgbClr val="AABB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7" name="Google Shape;3937;p82"/>
            <p:cNvSpPr/>
            <p:nvPr/>
          </p:nvSpPr>
          <p:spPr>
            <a:xfrm>
              <a:off x="1926666" y="3082446"/>
              <a:ext cx="48472" cy="54134"/>
            </a:xfrm>
            <a:custGeom>
              <a:rect b="b" l="l" r="r" t="t"/>
              <a:pathLst>
                <a:path extrusionOk="0" h="2065" w="1849">
                  <a:moveTo>
                    <a:pt x="694" y="1"/>
                  </a:moveTo>
                  <a:cubicBezTo>
                    <a:pt x="319" y="1"/>
                    <a:pt x="1" y="304"/>
                    <a:pt x="1" y="679"/>
                  </a:cubicBezTo>
                  <a:lnTo>
                    <a:pt x="1" y="1141"/>
                  </a:lnTo>
                  <a:cubicBezTo>
                    <a:pt x="1" y="1646"/>
                    <a:pt x="420" y="2065"/>
                    <a:pt x="925" y="2065"/>
                  </a:cubicBezTo>
                  <a:cubicBezTo>
                    <a:pt x="1430" y="2065"/>
                    <a:pt x="1849" y="1646"/>
                    <a:pt x="1849" y="1141"/>
                  </a:cubicBezTo>
                  <a:lnTo>
                    <a:pt x="1849" y="679"/>
                  </a:lnTo>
                  <a:cubicBezTo>
                    <a:pt x="1849" y="304"/>
                    <a:pt x="1531" y="1"/>
                    <a:pt x="1156" y="1"/>
                  </a:cubicBezTo>
                  <a:close/>
                </a:path>
              </a:pathLst>
            </a:custGeom>
            <a:solidFill>
              <a:srgbClr val="5C72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8" name="Google Shape;3938;p82"/>
            <p:cNvSpPr/>
            <p:nvPr/>
          </p:nvSpPr>
          <p:spPr>
            <a:xfrm>
              <a:off x="1926666" y="3082079"/>
              <a:ext cx="27290" cy="54134"/>
            </a:xfrm>
            <a:custGeom>
              <a:rect b="b" l="l" r="r" t="t"/>
              <a:pathLst>
                <a:path extrusionOk="0" h="2065" w="1041">
                  <a:moveTo>
                    <a:pt x="694" y="0"/>
                  </a:moveTo>
                  <a:cubicBezTo>
                    <a:pt x="319" y="0"/>
                    <a:pt x="1" y="318"/>
                    <a:pt x="1" y="693"/>
                  </a:cubicBezTo>
                  <a:lnTo>
                    <a:pt x="1" y="1155"/>
                  </a:lnTo>
                  <a:cubicBezTo>
                    <a:pt x="1" y="1617"/>
                    <a:pt x="347" y="2007"/>
                    <a:pt x="809" y="2065"/>
                  </a:cubicBezTo>
                  <a:cubicBezTo>
                    <a:pt x="737" y="1862"/>
                    <a:pt x="694" y="1660"/>
                    <a:pt x="694" y="1458"/>
                  </a:cubicBezTo>
                  <a:lnTo>
                    <a:pt x="694" y="693"/>
                  </a:lnTo>
                  <a:cubicBezTo>
                    <a:pt x="694" y="318"/>
                    <a:pt x="853" y="0"/>
                    <a:pt x="1040" y="0"/>
                  </a:cubicBezTo>
                  <a:close/>
                </a:path>
              </a:pathLst>
            </a:custGeom>
            <a:solidFill>
              <a:srgbClr val="667A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9" name="Google Shape;3939;p82"/>
            <p:cNvSpPr/>
            <p:nvPr/>
          </p:nvSpPr>
          <p:spPr>
            <a:xfrm>
              <a:off x="1908525" y="3148665"/>
              <a:ext cx="84412" cy="96524"/>
            </a:xfrm>
            <a:custGeom>
              <a:rect b="b" l="l" r="r" t="t"/>
              <a:pathLst>
                <a:path extrusionOk="0" h="3682" w="3220">
                  <a:moveTo>
                    <a:pt x="1371" y="1"/>
                  </a:moveTo>
                  <a:cubicBezTo>
                    <a:pt x="1227" y="1"/>
                    <a:pt x="1083" y="30"/>
                    <a:pt x="953" y="88"/>
                  </a:cubicBezTo>
                  <a:lnTo>
                    <a:pt x="433" y="290"/>
                  </a:lnTo>
                  <a:cubicBezTo>
                    <a:pt x="173" y="391"/>
                    <a:pt x="0" y="636"/>
                    <a:pt x="0" y="925"/>
                  </a:cubicBezTo>
                  <a:lnTo>
                    <a:pt x="0" y="3451"/>
                  </a:lnTo>
                  <a:cubicBezTo>
                    <a:pt x="0" y="3581"/>
                    <a:pt x="101" y="3682"/>
                    <a:pt x="231" y="3682"/>
                  </a:cubicBezTo>
                  <a:lnTo>
                    <a:pt x="2988" y="3682"/>
                  </a:lnTo>
                  <a:cubicBezTo>
                    <a:pt x="3118" y="3682"/>
                    <a:pt x="3219" y="3581"/>
                    <a:pt x="3219" y="3451"/>
                  </a:cubicBezTo>
                  <a:lnTo>
                    <a:pt x="3219" y="925"/>
                  </a:lnTo>
                  <a:cubicBezTo>
                    <a:pt x="3219" y="636"/>
                    <a:pt x="3046" y="391"/>
                    <a:pt x="2786" y="275"/>
                  </a:cubicBezTo>
                  <a:lnTo>
                    <a:pt x="2281" y="88"/>
                  </a:lnTo>
                  <a:cubicBezTo>
                    <a:pt x="2137" y="30"/>
                    <a:pt x="1992" y="1"/>
                    <a:pt x="1848" y="1"/>
                  </a:cubicBezTo>
                  <a:close/>
                </a:path>
              </a:pathLst>
            </a:custGeom>
            <a:solidFill>
              <a:srgbClr val="BCC9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0" name="Google Shape;3940;p82"/>
            <p:cNvSpPr/>
            <p:nvPr/>
          </p:nvSpPr>
          <p:spPr>
            <a:xfrm>
              <a:off x="1908892" y="3162297"/>
              <a:ext cx="17800" cy="82892"/>
            </a:xfrm>
            <a:custGeom>
              <a:rect b="b" l="l" r="r" t="t"/>
              <a:pathLst>
                <a:path extrusionOk="0" h="3162" w="679">
                  <a:moveTo>
                    <a:pt x="130" y="1"/>
                  </a:moveTo>
                  <a:cubicBezTo>
                    <a:pt x="44" y="116"/>
                    <a:pt x="1" y="260"/>
                    <a:pt x="1" y="419"/>
                  </a:cubicBezTo>
                  <a:lnTo>
                    <a:pt x="1" y="2945"/>
                  </a:lnTo>
                  <a:cubicBezTo>
                    <a:pt x="1" y="3061"/>
                    <a:pt x="102" y="3162"/>
                    <a:pt x="217" y="3162"/>
                  </a:cubicBezTo>
                  <a:lnTo>
                    <a:pt x="679" y="3147"/>
                  </a:lnTo>
                  <a:lnTo>
                    <a:pt x="679" y="650"/>
                  </a:lnTo>
                  <a:cubicBezTo>
                    <a:pt x="679" y="506"/>
                    <a:pt x="607" y="361"/>
                    <a:pt x="506" y="289"/>
                  </a:cubicBezTo>
                  <a:lnTo>
                    <a:pt x="130" y="1"/>
                  </a:lnTo>
                  <a:close/>
                </a:path>
              </a:pathLst>
            </a:custGeom>
            <a:solidFill>
              <a:srgbClr val="7288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1" name="Google Shape;3941;p82"/>
            <p:cNvSpPr/>
            <p:nvPr/>
          </p:nvSpPr>
          <p:spPr>
            <a:xfrm>
              <a:off x="1975111" y="3162297"/>
              <a:ext cx="18193" cy="82892"/>
            </a:xfrm>
            <a:custGeom>
              <a:rect b="b" l="l" r="r" t="t"/>
              <a:pathLst>
                <a:path extrusionOk="0" h="3162" w="694">
                  <a:moveTo>
                    <a:pt x="549" y="1"/>
                  </a:moveTo>
                  <a:lnTo>
                    <a:pt x="188" y="289"/>
                  </a:lnTo>
                  <a:cubicBezTo>
                    <a:pt x="73" y="361"/>
                    <a:pt x="1" y="506"/>
                    <a:pt x="1" y="650"/>
                  </a:cubicBezTo>
                  <a:lnTo>
                    <a:pt x="1" y="3147"/>
                  </a:lnTo>
                  <a:lnTo>
                    <a:pt x="463" y="3162"/>
                  </a:lnTo>
                  <a:cubicBezTo>
                    <a:pt x="593" y="3162"/>
                    <a:pt x="694" y="3061"/>
                    <a:pt x="694" y="2945"/>
                  </a:cubicBezTo>
                  <a:lnTo>
                    <a:pt x="694" y="419"/>
                  </a:lnTo>
                  <a:cubicBezTo>
                    <a:pt x="694" y="260"/>
                    <a:pt x="636" y="116"/>
                    <a:pt x="549" y="1"/>
                  </a:cubicBezTo>
                  <a:close/>
                </a:path>
              </a:pathLst>
            </a:custGeom>
            <a:solidFill>
              <a:srgbClr val="7288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2" name="Google Shape;3942;p82"/>
            <p:cNvSpPr/>
            <p:nvPr/>
          </p:nvSpPr>
          <p:spPr>
            <a:xfrm>
              <a:off x="2089409" y="3142242"/>
              <a:ext cx="48078" cy="72694"/>
            </a:xfrm>
            <a:custGeom>
              <a:rect b="b" l="l" r="r" t="t"/>
              <a:pathLst>
                <a:path extrusionOk="0" h="2773" w="1834">
                  <a:moveTo>
                    <a:pt x="693" y="0"/>
                  </a:moveTo>
                  <a:cubicBezTo>
                    <a:pt x="318" y="0"/>
                    <a:pt x="0" y="318"/>
                    <a:pt x="0" y="693"/>
                  </a:cubicBezTo>
                  <a:lnTo>
                    <a:pt x="0" y="1458"/>
                  </a:lnTo>
                  <a:cubicBezTo>
                    <a:pt x="15" y="1675"/>
                    <a:pt x="87" y="1892"/>
                    <a:pt x="231" y="2079"/>
                  </a:cubicBezTo>
                  <a:cubicBezTo>
                    <a:pt x="376" y="2252"/>
                    <a:pt x="462" y="2469"/>
                    <a:pt x="462" y="2700"/>
                  </a:cubicBezTo>
                  <a:lnTo>
                    <a:pt x="462" y="2772"/>
                  </a:lnTo>
                  <a:lnTo>
                    <a:pt x="1386" y="2772"/>
                  </a:lnTo>
                  <a:lnTo>
                    <a:pt x="1386" y="2628"/>
                  </a:lnTo>
                  <a:cubicBezTo>
                    <a:pt x="1386" y="2440"/>
                    <a:pt x="1444" y="2267"/>
                    <a:pt x="1559" y="2122"/>
                  </a:cubicBezTo>
                  <a:lnTo>
                    <a:pt x="1646" y="2021"/>
                  </a:lnTo>
                  <a:cubicBezTo>
                    <a:pt x="1761" y="1877"/>
                    <a:pt x="1819" y="1704"/>
                    <a:pt x="1834" y="1516"/>
                  </a:cubicBezTo>
                  <a:lnTo>
                    <a:pt x="1834" y="693"/>
                  </a:lnTo>
                  <a:cubicBezTo>
                    <a:pt x="1834" y="318"/>
                    <a:pt x="1516" y="0"/>
                    <a:pt x="1141" y="0"/>
                  </a:cubicBezTo>
                  <a:close/>
                </a:path>
              </a:pathLst>
            </a:custGeom>
            <a:solidFill>
              <a:srgbClr val="BCC9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3" name="Google Shape;3943;p82"/>
            <p:cNvSpPr/>
            <p:nvPr/>
          </p:nvSpPr>
          <p:spPr>
            <a:xfrm>
              <a:off x="2089409" y="3142609"/>
              <a:ext cx="27264" cy="72327"/>
            </a:xfrm>
            <a:custGeom>
              <a:rect b="b" l="l" r="r" t="t"/>
              <a:pathLst>
                <a:path extrusionOk="0" h="2759" w="1040">
                  <a:moveTo>
                    <a:pt x="693" y="1"/>
                  </a:moveTo>
                  <a:cubicBezTo>
                    <a:pt x="318" y="1"/>
                    <a:pt x="0" y="304"/>
                    <a:pt x="0" y="679"/>
                  </a:cubicBezTo>
                  <a:lnTo>
                    <a:pt x="0" y="1444"/>
                  </a:lnTo>
                  <a:cubicBezTo>
                    <a:pt x="15" y="1661"/>
                    <a:pt x="101" y="1878"/>
                    <a:pt x="231" y="2065"/>
                  </a:cubicBezTo>
                  <a:cubicBezTo>
                    <a:pt x="376" y="2238"/>
                    <a:pt x="462" y="2455"/>
                    <a:pt x="462" y="2686"/>
                  </a:cubicBezTo>
                  <a:lnTo>
                    <a:pt x="462" y="2758"/>
                  </a:lnTo>
                  <a:lnTo>
                    <a:pt x="924" y="2758"/>
                  </a:lnTo>
                  <a:lnTo>
                    <a:pt x="924" y="2686"/>
                  </a:lnTo>
                  <a:cubicBezTo>
                    <a:pt x="924" y="2469"/>
                    <a:pt x="881" y="2267"/>
                    <a:pt x="809" y="2065"/>
                  </a:cubicBezTo>
                  <a:cubicBezTo>
                    <a:pt x="736" y="1863"/>
                    <a:pt x="693" y="1661"/>
                    <a:pt x="693" y="1444"/>
                  </a:cubicBezTo>
                  <a:lnTo>
                    <a:pt x="693" y="679"/>
                  </a:lnTo>
                  <a:cubicBezTo>
                    <a:pt x="693" y="304"/>
                    <a:pt x="852" y="1"/>
                    <a:pt x="1040" y="1"/>
                  </a:cubicBezTo>
                  <a:close/>
                </a:path>
              </a:pathLst>
            </a:custGeom>
            <a:solidFill>
              <a:srgbClr val="AABB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4" name="Google Shape;3944;p82"/>
            <p:cNvSpPr/>
            <p:nvPr/>
          </p:nvSpPr>
          <p:spPr>
            <a:xfrm>
              <a:off x="2089409" y="3142242"/>
              <a:ext cx="48445" cy="54527"/>
            </a:xfrm>
            <a:custGeom>
              <a:rect b="b" l="l" r="r" t="t"/>
              <a:pathLst>
                <a:path extrusionOk="0" h="2080" w="1848">
                  <a:moveTo>
                    <a:pt x="693" y="0"/>
                  </a:moveTo>
                  <a:cubicBezTo>
                    <a:pt x="318" y="0"/>
                    <a:pt x="0" y="318"/>
                    <a:pt x="0" y="693"/>
                  </a:cubicBezTo>
                  <a:lnTo>
                    <a:pt x="0" y="1155"/>
                  </a:lnTo>
                  <a:cubicBezTo>
                    <a:pt x="0" y="1661"/>
                    <a:pt x="419" y="2079"/>
                    <a:pt x="924" y="2079"/>
                  </a:cubicBezTo>
                  <a:cubicBezTo>
                    <a:pt x="1429" y="2079"/>
                    <a:pt x="1848" y="1661"/>
                    <a:pt x="1834" y="1155"/>
                  </a:cubicBezTo>
                  <a:lnTo>
                    <a:pt x="1834" y="693"/>
                  </a:lnTo>
                  <a:cubicBezTo>
                    <a:pt x="1834" y="318"/>
                    <a:pt x="1530" y="0"/>
                    <a:pt x="1155" y="0"/>
                  </a:cubicBezTo>
                  <a:close/>
                </a:path>
              </a:pathLst>
            </a:custGeom>
            <a:solidFill>
              <a:srgbClr val="5C72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5" name="Google Shape;3945;p82"/>
            <p:cNvSpPr/>
            <p:nvPr/>
          </p:nvSpPr>
          <p:spPr>
            <a:xfrm>
              <a:off x="2089409" y="3142609"/>
              <a:ext cx="27264" cy="53767"/>
            </a:xfrm>
            <a:custGeom>
              <a:rect b="b" l="l" r="r" t="t"/>
              <a:pathLst>
                <a:path extrusionOk="0" h="2051" w="1040">
                  <a:moveTo>
                    <a:pt x="693" y="1"/>
                  </a:moveTo>
                  <a:cubicBezTo>
                    <a:pt x="318" y="1"/>
                    <a:pt x="0" y="304"/>
                    <a:pt x="0" y="679"/>
                  </a:cubicBezTo>
                  <a:lnTo>
                    <a:pt x="0" y="1141"/>
                  </a:lnTo>
                  <a:cubicBezTo>
                    <a:pt x="0" y="1603"/>
                    <a:pt x="347" y="1993"/>
                    <a:pt x="809" y="2051"/>
                  </a:cubicBezTo>
                  <a:cubicBezTo>
                    <a:pt x="736" y="1849"/>
                    <a:pt x="693" y="1647"/>
                    <a:pt x="693" y="1444"/>
                  </a:cubicBezTo>
                  <a:lnTo>
                    <a:pt x="693" y="679"/>
                  </a:lnTo>
                  <a:cubicBezTo>
                    <a:pt x="693" y="304"/>
                    <a:pt x="852" y="1"/>
                    <a:pt x="1040" y="1"/>
                  </a:cubicBezTo>
                  <a:close/>
                </a:path>
              </a:pathLst>
            </a:custGeom>
            <a:solidFill>
              <a:srgbClr val="667A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6" name="Google Shape;3946;p82"/>
            <p:cNvSpPr/>
            <p:nvPr/>
          </p:nvSpPr>
          <p:spPr>
            <a:xfrm>
              <a:off x="2071609" y="3208855"/>
              <a:ext cx="84412" cy="60190"/>
            </a:xfrm>
            <a:custGeom>
              <a:rect b="b" l="l" r="r" t="t"/>
              <a:pathLst>
                <a:path extrusionOk="0" h="2296" w="3220">
                  <a:moveTo>
                    <a:pt x="1372" y="0"/>
                  </a:moveTo>
                  <a:cubicBezTo>
                    <a:pt x="1228" y="0"/>
                    <a:pt x="1083" y="29"/>
                    <a:pt x="939" y="72"/>
                  </a:cubicBezTo>
                  <a:lnTo>
                    <a:pt x="434" y="289"/>
                  </a:lnTo>
                  <a:cubicBezTo>
                    <a:pt x="174" y="390"/>
                    <a:pt x="1" y="635"/>
                    <a:pt x="1" y="924"/>
                  </a:cubicBezTo>
                  <a:lnTo>
                    <a:pt x="1" y="2064"/>
                  </a:lnTo>
                  <a:cubicBezTo>
                    <a:pt x="1" y="2194"/>
                    <a:pt x="102" y="2295"/>
                    <a:pt x="232" y="2295"/>
                  </a:cubicBezTo>
                  <a:lnTo>
                    <a:pt x="2989" y="2295"/>
                  </a:lnTo>
                  <a:cubicBezTo>
                    <a:pt x="3119" y="2295"/>
                    <a:pt x="3220" y="2194"/>
                    <a:pt x="3220" y="2064"/>
                  </a:cubicBezTo>
                  <a:lnTo>
                    <a:pt x="3220" y="924"/>
                  </a:lnTo>
                  <a:cubicBezTo>
                    <a:pt x="3220" y="635"/>
                    <a:pt x="3047" y="390"/>
                    <a:pt x="2772" y="289"/>
                  </a:cubicBezTo>
                  <a:lnTo>
                    <a:pt x="2282" y="72"/>
                  </a:lnTo>
                  <a:cubicBezTo>
                    <a:pt x="2137" y="29"/>
                    <a:pt x="1993" y="0"/>
                    <a:pt x="1849" y="0"/>
                  </a:cubicBezTo>
                  <a:close/>
                </a:path>
              </a:pathLst>
            </a:custGeom>
            <a:solidFill>
              <a:srgbClr val="7288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7" name="Google Shape;3947;p82"/>
            <p:cNvSpPr/>
            <p:nvPr/>
          </p:nvSpPr>
          <p:spPr>
            <a:xfrm>
              <a:off x="2071609" y="3222460"/>
              <a:ext cx="17826" cy="46951"/>
            </a:xfrm>
            <a:custGeom>
              <a:rect b="b" l="l" r="r" t="t"/>
              <a:pathLst>
                <a:path extrusionOk="0" h="1791" w="680">
                  <a:moveTo>
                    <a:pt x="131" y="1"/>
                  </a:moveTo>
                  <a:cubicBezTo>
                    <a:pt x="44" y="116"/>
                    <a:pt x="1" y="261"/>
                    <a:pt x="1" y="419"/>
                  </a:cubicBezTo>
                  <a:lnTo>
                    <a:pt x="1" y="1560"/>
                  </a:lnTo>
                  <a:cubicBezTo>
                    <a:pt x="1" y="1675"/>
                    <a:pt x="102" y="1791"/>
                    <a:pt x="217" y="1791"/>
                  </a:cubicBezTo>
                  <a:lnTo>
                    <a:pt x="679" y="1776"/>
                  </a:lnTo>
                  <a:lnTo>
                    <a:pt x="679" y="650"/>
                  </a:lnTo>
                  <a:cubicBezTo>
                    <a:pt x="679" y="506"/>
                    <a:pt x="607" y="362"/>
                    <a:pt x="506" y="289"/>
                  </a:cubicBezTo>
                  <a:lnTo>
                    <a:pt x="131" y="1"/>
                  </a:lnTo>
                  <a:close/>
                </a:path>
              </a:pathLst>
            </a:custGeom>
            <a:solidFill>
              <a:srgbClr val="D1DB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8" name="Google Shape;3948;p82"/>
            <p:cNvSpPr/>
            <p:nvPr/>
          </p:nvSpPr>
          <p:spPr>
            <a:xfrm>
              <a:off x="2137828" y="3222460"/>
              <a:ext cx="17826" cy="46951"/>
            </a:xfrm>
            <a:custGeom>
              <a:rect b="b" l="l" r="r" t="t"/>
              <a:pathLst>
                <a:path extrusionOk="0" h="1791" w="680">
                  <a:moveTo>
                    <a:pt x="550" y="1"/>
                  </a:moveTo>
                  <a:lnTo>
                    <a:pt x="174" y="289"/>
                  </a:lnTo>
                  <a:cubicBezTo>
                    <a:pt x="59" y="362"/>
                    <a:pt x="1" y="506"/>
                    <a:pt x="1" y="650"/>
                  </a:cubicBezTo>
                  <a:lnTo>
                    <a:pt x="1" y="1776"/>
                  </a:lnTo>
                  <a:lnTo>
                    <a:pt x="448" y="1791"/>
                  </a:lnTo>
                  <a:cubicBezTo>
                    <a:pt x="578" y="1791"/>
                    <a:pt x="679" y="1675"/>
                    <a:pt x="679" y="1560"/>
                  </a:cubicBezTo>
                  <a:lnTo>
                    <a:pt x="679" y="419"/>
                  </a:lnTo>
                  <a:cubicBezTo>
                    <a:pt x="679" y="261"/>
                    <a:pt x="636" y="116"/>
                    <a:pt x="550" y="1"/>
                  </a:cubicBezTo>
                  <a:close/>
                </a:path>
              </a:pathLst>
            </a:custGeom>
            <a:solidFill>
              <a:srgbClr val="D1DB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9" name="Google Shape;3949;p82"/>
            <p:cNvSpPr/>
            <p:nvPr/>
          </p:nvSpPr>
          <p:spPr>
            <a:xfrm>
              <a:off x="1980800" y="3142242"/>
              <a:ext cx="48078" cy="72694"/>
            </a:xfrm>
            <a:custGeom>
              <a:rect b="b" l="l" r="r" t="t"/>
              <a:pathLst>
                <a:path extrusionOk="0" h="2773" w="1834">
                  <a:moveTo>
                    <a:pt x="679" y="0"/>
                  </a:moveTo>
                  <a:cubicBezTo>
                    <a:pt x="303" y="15"/>
                    <a:pt x="0" y="318"/>
                    <a:pt x="15" y="693"/>
                  </a:cubicBezTo>
                  <a:lnTo>
                    <a:pt x="15" y="1458"/>
                  </a:lnTo>
                  <a:cubicBezTo>
                    <a:pt x="15" y="1675"/>
                    <a:pt x="101" y="1892"/>
                    <a:pt x="231" y="2079"/>
                  </a:cubicBezTo>
                  <a:cubicBezTo>
                    <a:pt x="390" y="2252"/>
                    <a:pt x="462" y="2469"/>
                    <a:pt x="462" y="2700"/>
                  </a:cubicBezTo>
                  <a:lnTo>
                    <a:pt x="462" y="2772"/>
                  </a:lnTo>
                  <a:lnTo>
                    <a:pt x="1386" y="2772"/>
                  </a:lnTo>
                  <a:lnTo>
                    <a:pt x="1386" y="2628"/>
                  </a:lnTo>
                  <a:cubicBezTo>
                    <a:pt x="1386" y="2440"/>
                    <a:pt x="1444" y="2267"/>
                    <a:pt x="1574" y="2122"/>
                  </a:cubicBezTo>
                  <a:lnTo>
                    <a:pt x="1660" y="2021"/>
                  </a:lnTo>
                  <a:cubicBezTo>
                    <a:pt x="1761" y="1877"/>
                    <a:pt x="1819" y="1704"/>
                    <a:pt x="1834" y="1516"/>
                  </a:cubicBezTo>
                  <a:lnTo>
                    <a:pt x="1834" y="693"/>
                  </a:lnTo>
                  <a:cubicBezTo>
                    <a:pt x="1834" y="318"/>
                    <a:pt x="1530" y="0"/>
                    <a:pt x="1141" y="0"/>
                  </a:cubicBezTo>
                  <a:close/>
                </a:path>
              </a:pathLst>
            </a:custGeom>
            <a:solidFill>
              <a:srgbClr val="BCC9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0" name="Google Shape;3950;p82"/>
            <p:cNvSpPr/>
            <p:nvPr/>
          </p:nvSpPr>
          <p:spPr>
            <a:xfrm>
              <a:off x="1981167" y="3142609"/>
              <a:ext cx="26897" cy="72327"/>
            </a:xfrm>
            <a:custGeom>
              <a:rect b="b" l="l" r="r" t="t"/>
              <a:pathLst>
                <a:path extrusionOk="0" h="2759" w="1026">
                  <a:moveTo>
                    <a:pt x="679" y="1"/>
                  </a:moveTo>
                  <a:cubicBezTo>
                    <a:pt x="304" y="1"/>
                    <a:pt x="1" y="304"/>
                    <a:pt x="1" y="679"/>
                  </a:cubicBezTo>
                  <a:lnTo>
                    <a:pt x="1" y="1444"/>
                  </a:lnTo>
                  <a:cubicBezTo>
                    <a:pt x="1" y="1661"/>
                    <a:pt x="87" y="1878"/>
                    <a:pt x="217" y="2065"/>
                  </a:cubicBezTo>
                  <a:cubicBezTo>
                    <a:pt x="376" y="2238"/>
                    <a:pt x="448" y="2455"/>
                    <a:pt x="448" y="2686"/>
                  </a:cubicBezTo>
                  <a:lnTo>
                    <a:pt x="448" y="2758"/>
                  </a:lnTo>
                  <a:lnTo>
                    <a:pt x="910" y="2758"/>
                  </a:lnTo>
                  <a:lnTo>
                    <a:pt x="910" y="2686"/>
                  </a:lnTo>
                  <a:cubicBezTo>
                    <a:pt x="910" y="2469"/>
                    <a:pt x="881" y="2267"/>
                    <a:pt x="795" y="2065"/>
                  </a:cubicBezTo>
                  <a:cubicBezTo>
                    <a:pt x="722" y="1863"/>
                    <a:pt x="679" y="1661"/>
                    <a:pt x="679" y="1444"/>
                  </a:cubicBezTo>
                  <a:lnTo>
                    <a:pt x="679" y="679"/>
                  </a:lnTo>
                  <a:cubicBezTo>
                    <a:pt x="679" y="304"/>
                    <a:pt x="838" y="1"/>
                    <a:pt x="1026" y="1"/>
                  </a:cubicBezTo>
                  <a:close/>
                </a:path>
              </a:pathLst>
            </a:custGeom>
            <a:solidFill>
              <a:srgbClr val="AABB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1" name="Google Shape;3951;p82"/>
            <p:cNvSpPr/>
            <p:nvPr/>
          </p:nvSpPr>
          <p:spPr>
            <a:xfrm>
              <a:off x="1980800" y="3142242"/>
              <a:ext cx="48472" cy="54527"/>
            </a:xfrm>
            <a:custGeom>
              <a:rect b="b" l="l" r="r" t="t"/>
              <a:pathLst>
                <a:path extrusionOk="0" h="2080" w="1849">
                  <a:moveTo>
                    <a:pt x="693" y="0"/>
                  </a:moveTo>
                  <a:cubicBezTo>
                    <a:pt x="318" y="0"/>
                    <a:pt x="0" y="318"/>
                    <a:pt x="0" y="693"/>
                  </a:cubicBezTo>
                  <a:lnTo>
                    <a:pt x="0" y="1155"/>
                  </a:lnTo>
                  <a:cubicBezTo>
                    <a:pt x="0" y="1661"/>
                    <a:pt x="419" y="2079"/>
                    <a:pt x="924" y="2079"/>
                  </a:cubicBezTo>
                  <a:cubicBezTo>
                    <a:pt x="1429" y="2079"/>
                    <a:pt x="1848" y="1661"/>
                    <a:pt x="1848" y="1155"/>
                  </a:cubicBezTo>
                  <a:lnTo>
                    <a:pt x="1848" y="693"/>
                  </a:lnTo>
                  <a:cubicBezTo>
                    <a:pt x="1848" y="318"/>
                    <a:pt x="1530" y="0"/>
                    <a:pt x="1155" y="0"/>
                  </a:cubicBezTo>
                  <a:close/>
                </a:path>
              </a:pathLst>
            </a:custGeom>
            <a:solidFill>
              <a:srgbClr val="5C72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2" name="Google Shape;3952;p82"/>
            <p:cNvSpPr/>
            <p:nvPr/>
          </p:nvSpPr>
          <p:spPr>
            <a:xfrm>
              <a:off x="1980800" y="3142609"/>
              <a:ext cx="27264" cy="53767"/>
            </a:xfrm>
            <a:custGeom>
              <a:rect b="b" l="l" r="r" t="t"/>
              <a:pathLst>
                <a:path extrusionOk="0" h="2051" w="1040">
                  <a:moveTo>
                    <a:pt x="693" y="1"/>
                  </a:moveTo>
                  <a:cubicBezTo>
                    <a:pt x="318" y="1"/>
                    <a:pt x="0" y="304"/>
                    <a:pt x="0" y="679"/>
                  </a:cubicBezTo>
                  <a:lnTo>
                    <a:pt x="0" y="1141"/>
                  </a:lnTo>
                  <a:cubicBezTo>
                    <a:pt x="15" y="1603"/>
                    <a:pt x="347" y="1993"/>
                    <a:pt x="809" y="2051"/>
                  </a:cubicBezTo>
                  <a:cubicBezTo>
                    <a:pt x="736" y="1849"/>
                    <a:pt x="693" y="1647"/>
                    <a:pt x="693" y="1444"/>
                  </a:cubicBezTo>
                  <a:lnTo>
                    <a:pt x="693" y="679"/>
                  </a:lnTo>
                  <a:cubicBezTo>
                    <a:pt x="693" y="304"/>
                    <a:pt x="852" y="1"/>
                    <a:pt x="1040" y="1"/>
                  </a:cubicBezTo>
                  <a:close/>
                </a:path>
              </a:pathLst>
            </a:custGeom>
            <a:solidFill>
              <a:srgbClr val="667A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3" name="Google Shape;3953;p82"/>
            <p:cNvSpPr/>
            <p:nvPr/>
          </p:nvSpPr>
          <p:spPr>
            <a:xfrm>
              <a:off x="1962633" y="3208855"/>
              <a:ext cx="84779" cy="60190"/>
            </a:xfrm>
            <a:custGeom>
              <a:rect b="b" l="l" r="r" t="t"/>
              <a:pathLst>
                <a:path extrusionOk="0" h="2296" w="3234">
                  <a:moveTo>
                    <a:pt x="1386" y="0"/>
                  </a:moveTo>
                  <a:cubicBezTo>
                    <a:pt x="1227" y="0"/>
                    <a:pt x="1083" y="29"/>
                    <a:pt x="953" y="72"/>
                  </a:cubicBezTo>
                  <a:lnTo>
                    <a:pt x="448" y="289"/>
                  </a:lnTo>
                  <a:cubicBezTo>
                    <a:pt x="174" y="390"/>
                    <a:pt x="0" y="635"/>
                    <a:pt x="0" y="924"/>
                  </a:cubicBezTo>
                  <a:lnTo>
                    <a:pt x="0" y="2064"/>
                  </a:lnTo>
                  <a:cubicBezTo>
                    <a:pt x="0" y="2194"/>
                    <a:pt x="116" y="2295"/>
                    <a:pt x="231" y="2295"/>
                  </a:cubicBezTo>
                  <a:lnTo>
                    <a:pt x="3003" y="2295"/>
                  </a:lnTo>
                  <a:cubicBezTo>
                    <a:pt x="3133" y="2295"/>
                    <a:pt x="3234" y="2194"/>
                    <a:pt x="3234" y="2064"/>
                  </a:cubicBezTo>
                  <a:lnTo>
                    <a:pt x="3234" y="924"/>
                  </a:lnTo>
                  <a:cubicBezTo>
                    <a:pt x="3234" y="635"/>
                    <a:pt x="3061" y="390"/>
                    <a:pt x="2801" y="289"/>
                  </a:cubicBezTo>
                  <a:lnTo>
                    <a:pt x="2281" y="72"/>
                  </a:lnTo>
                  <a:cubicBezTo>
                    <a:pt x="2151" y="29"/>
                    <a:pt x="2007" y="0"/>
                    <a:pt x="1848" y="0"/>
                  </a:cubicBezTo>
                  <a:close/>
                </a:path>
              </a:pathLst>
            </a:custGeom>
            <a:solidFill>
              <a:srgbClr val="7288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4" name="Google Shape;3954;p82"/>
            <p:cNvSpPr/>
            <p:nvPr/>
          </p:nvSpPr>
          <p:spPr>
            <a:xfrm>
              <a:off x="1963000" y="3222460"/>
              <a:ext cx="18193" cy="46951"/>
            </a:xfrm>
            <a:custGeom>
              <a:rect b="b" l="l" r="r" t="t"/>
              <a:pathLst>
                <a:path extrusionOk="0" h="1791" w="694">
                  <a:moveTo>
                    <a:pt x="131" y="1"/>
                  </a:moveTo>
                  <a:cubicBezTo>
                    <a:pt x="44" y="116"/>
                    <a:pt x="1" y="261"/>
                    <a:pt x="1" y="419"/>
                  </a:cubicBezTo>
                  <a:lnTo>
                    <a:pt x="1" y="1560"/>
                  </a:lnTo>
                  <a:cubicBezTo>
                    <a:pt x="1" y="1675"/>
                    <a:pt x="102" y="1791"/>
                    <a:pt x="232" y="1791"/>
                  </a:cubicBezTo>
                  <a:lnTo>
                    <a:pt x="694" y="1776"/>
                  </a:lnTo>
                  <a:lnTo>
                    <a:pt x="694" y="650"/>
                  </a:lnTo>
                  <a:cubicBezTo>
                    <a:pt x="679" y="506"/>
                    <a:pt x="622" y="362"/>
                    <a:pt x="506" y="289"/>
                  </a:cubicBezTo>
                  <a:lnTo>
                    <a:pt x="131" y="1"/>
                  </a:lnTo>
                  <a:close/>
                </a:path>
              </a:pathLst>
            </a:custGeom>
            <a:solidFill>
              <a:srgbClr val="D1DB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5" name="Google Shape;3955;p82"/>
            <p:cNvSpPr/>
            <p:nvPr/>
          </p:nvSpPr>
          <p:spPr>
            <a:xfrm>
              <a:off x="2029245" y="3222460"/>
              <a:ext cx="18167" cy="46584"/>
            </a:xfrm>
            <a:custGeom>
              <a:rect b="b" l="l" r="r" t="t"/>
              <a:pathLst>
                <a:path extrusionOk="0" h="1777" w="693">
                  <a:moveTo>
                    <a:pt x="549" y="1"/>
                  </a:moveTo>
                  <a:lnTo>
                    <a:pt x="173" y="289"/>
                  </a:lnTo>
                  <a:cubicBezTo>
                    <a:pt x="72" y="362"/>
                    <a:pt x="0" y="506"/>
                    <a:pt x="0" y="650"/>
                  </a:cubicBezTo>
                  <a:lnTo>
                    <a:pt x="0" y="1776"/>
                  </a:lnTo>
                  <a:lnTo>
                    <a:pt x="462" y="1776"/>
                  </a:lnTo>
                  <a:cubicBezTo>
                    <a:pt x="577" y="1776"/>
                    <a:pt x="678" y="1675"/>
                    <a:pt x="693" y="1560"/>
                  </a:cubicBezTo>
                  <a:lnTo>
                    <a:pt x="693" y="419"/>
                  </a:lnTo>
                  <a:cubicBezTo>
                    <a:pt x="678" y="261"/>
                    <a:pt x="635" y="116"/>
                    <a:pt x="549" y="1"/>
                  </a:cubicBezTo>
                  <a:close/>
                </a:path>
              </a:pathLst>
            </a:custGeom>
            <a:solidFill>
              <a:srgbClr val="D1DB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6" name="Google Shape;3956;p82"/>
            <p:cNvSpPr/>
            <p:nvPr/>
          </p:nvSpPr>
          <p:spPr>
            <a:xfrm>
              <a:off x="1872558" y="3142242"/>
              <a:ext cx="47711" cy="72694"/>
            </a:xfrm>
            <a:custGeom>
              <a:rect b="b" l="l" r="r" t="t"/>
              <a:pathLst>
                <a:path extrusionOk="0" h="2773" w="1820">
                  <a:moveTo>
                    <a:pt x="679" y="0"/>
                  </a:moveTo>
                  <a:cubicBezTo>
                    <a:pt x="304" y="15"/>
                    <a:pt x="1" y="318"/>
                    <a:pt x="1" y="693"/>
                  </a:cubicBezTo>
                  <a:lnTo>
                    <a:pt x="1" y="1458"/>
                  </a:lnTo>
                  <a:cubicBezTo>
                    <a:pt x="15" y="1675"/>
                    <a:pt x="87" y="1892"/>
                    <a:pt x="232" y="2079"/>
                  </a:cubicBezTo>
                  <a:cubicBezTo>
                    <a:pt x="376" y="2252"/>
                    <a:pt x="463" y="2469"/>
                    <a:pt x="463" y="2700"/>
                  </a:cubicBezTo>
                  <a:lnTo>
                    <a:pt x="463" y="2772"/>
                  </a:lnTo>
                  <a:lnTo>
                    <a:pt x="1372" y="2772"/>
                  </a:lnTo>
                  <a:lnTo>
                    <a:pt x="1372" y="2628"/>
                  </a:lnTo>
                  <a:cubicBezTo>
                    <a:pt x="1372" y="2440"/>
                    <a:pt x="1444" y="2267"/>
                    <a:pt x="1560" y="2122"/>
                  </a:cubicBezTo>
                  <a:lnTo>
                    <a:pt x="1646" y="2021"/>
                  </a:lnTo>
                  <a:cubicBezTo>
                    <a:pt x="1747" y="1877"/>
                    <a:pt x="1820" y="1704"/>
                    <a:pt x="1820" y="1516"/>
                  </a:cubicBezTo>
                  <a:lnTo>
                    <a:pt x="1820" y="693"/>
                  </a:lnTo>
                  <a:cubicBezTo>
                    <a:pt x="1820" y="318"/>
                    <a:pt x="1516" y="0"/>
                    <a:pt x="1141" y="0"/>
                  </a:cubicBezTo>
                  <a:close/>
                </a:path>
              </a:pathLst>
            </a:custGeom>
            <a:solidFill>
              <a:srgbClr val="BCC9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7" name="Google Shape;3957;p82"/>
            <p:cNvSpPr/>
            <p:nvPr/>
          </p:nvSpPr>
          <p:spPr>
            <a:xfrm>
              <a:off x="1872558" y="3142609"/>
              <a:ext cx="26897" cy="72327"/>
            </a:xfrm>
            <a:custGeom>
              <a:rect b="b" l="l" r="r" t="t"/>
              <a:pathLst>
                <a:path extrusionOk="0" h="2759" w="1026">
                  <a:moveTo>
                    <a:pt x="694" y="1"/>
                  </a:moveTo>
                  <a:cubicBezTo>
                    <a:pt x="304" y="1"/>
                    <a:pt x="1" y="304"/>
                    <a:pt x="1" y="679"/>
                  </a:cubicBezTo>
                  <a:lnTo>
                    <a:pt x="1" y="1444"/>
                  </a:lnTo>
                  <a:cubicBezTo>
                    <a:pt x="15" y="1661"/>
                    <a:pt x="87" y="1878"/>
                    <a:pt x="232" y="2065"/>
                  </a:cubicBezTo>
                  <a:cubicBezTo>
                    <a:pt x="376" y="2238"/>
                    <a:pt x="463" y="2455"/>
                    <a:pt x="463" y="2686"/>
                  </a:cubicBezTo>
                  <a:lnTo>
                    <a:pt x="463" y="2758"/>
                  </a:lnTo>
                  <a:lnTo>
                    <a:pt x="910" y="2758"/>
                  </a:lnTo>
                  <a:lnTo>
                    <a:pt x="910" y="2686"/>
                  </a:lnTo>
                  <a:cubicBezTo>
                    <a:pt x="925" y="2469"/>
                    <a:pt x="881" y="2267"/>
                    <a:pt x="809" y="2065"/>
                  </a:cubicBezTo>
                  <a:cubicBezTo>
                    <a:pt x="722" y="1863"/>
                    <a:pt x="694" y="1661"/>
                    <a:pt x="694" y="1444"/>
                  </a:cubicBezTo>
                  <a:lnTo>
                    <a:pt x="694" y="679"/>
                  </a:lnTo>
                  <a:cubicBezTo>
                    <a:pt x="694" y="304"/>
                    <a:pt x="838" y="1"/>
                    <a:pt x="1026" y="1"/>
                  </a:cubicBezTo>
                  <a:close/>
                </a:path>
              </a:pathLst>
            </a:custGeom>
            <a:solidFill>
              <a:srgbClr val="AABB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8" name="Google Shape;3958;p82"/>
            <p:cNvSpPr/>
            <p:nvPr/>
          </p:nvSpPr>
          <p:spPr>
            <a:xfrm>
              <a:off x="1872558" y="3142242"/>
              <a:ext cx="48105" cy="54527"/>
            </a:xfrm>
            <a:custGeom>
              <a:rect b="b" l="l" r="r" t="t"/>
              <a:pathLst>
                <a:path extrusionOk="0" h="2080" w="1835">
                  <a:moveTo>
                    <a:pt x="694" y="0"/>
                  </a:moveTo>
                  <a:cubicBezTo>
                    <a:pt x="304" y="0"/>
                    <a:pt x="1" y="318"/>
                    <a:pt x="1" y="693"/>
                  </a:cubicBezTo>
                  <a:lnTo>
                    <a:pt x="1" y="1155"/>
                  </a:lnTo>
                  <a:cubicBezTo>
                    <a:pt x="1" y="1661"/>
                    <a:pt x="405" y="2079"/>
                    <a:pt x="925" y="2079"/>
                  </a:cubicBezTo>
                  <a:cubicBezTo>
                    <a:pt x="1430" y="2079"/>
                    <a:pt x="1834" y="1661"/>
                    <a:pt x="1834" y="1155"/>
                  </a:cubicBezTo>
                  <a:lnTo>
                    <a:pt x="1834" y="693"/>
                  </a:lnTo>
                  <a:cubicBezTo>
                    <a:pt x="1834" y="318"/>
                    <a:pt x="1531" y="0"/>
                    <a:pt x="1141" y="0"/>
                  </a:cubicBezTo>
                  <a:close/>
                </a:path>
              </a:pathLst>
            </a:custGeom>
            <a:solidFill>
              <a:srgbClr val="5C72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9" name="Google Shape;3959;p82"/>
            <p:cNvSpPr/>
            <p:nvPr/>
          </p:nvSpPr>
          <p:spPr>
            <a:xfrm>
              <a:off x="1872558" y="3142609"/>
              <a:ext cx="27290" cy="53767"/>
            </a:xfrm>
            <a:custGeom>
              <a:rect b="b" l="l" r="r" t="t"/>
              <a:pathLst>
                <a:path extrusionOk="0" h="2051" w="1041">
                  <a:moveTo>
                    <a:pt x="694" y="1"/>
                  </a:moveTo>
                  <a:cubicBezTo>
                    <a:pt x="304" y="1"/>
                    <a:pt x="1" y="304"/>
                    <a:pt x="1" y="679"/>
                  </a:cubicBezTo>
                  <a:lnTo>
                    <a:pt x="1" y="1141"/>
                  </a:lnTo>
                  <a:cubicBezTo>
                    <a:pt x="1" y="1603"/>
                    <a:pt x="347" y="1993"/>
                    <a:pt x="795" y="2051"/>
                  </a:cubicBezTo>
                  <a:cubicBezTo>
                    <a:pt x="722" y="1849"/>
                    <a:pt x="694" y="1647"/>
                    <a:pt x="694" y="1444"/>
                  </a:cubicBezTo>
                  <a:lnTo>
                    <a:pt x="694" y="679"/>
                  </a:lnTo>
                  <a:cubicBezTo>
                    <a:pt x="694" y="304"/>
                    <a:pt x="838" y="1"/>
                    <a:pt x="1040" y="1"/>
                  </a:cubicBezTo>
                  <a:close/>
                </a:path>
              </a:pathLst>
            </a:custGeom>
            <a:solidFill>
              <a:srgbClr val="667A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0" name="Google Shape;3960;p82"/>
            <p:cNvSpPr/>
            <p:nvPr/>
          </p:nvSpPr>
          <p:spPr>
            <a:xfrm>
              <a:off x="1854391" y="3208855"/>
              <a:ext cx="84045" cy="60190"/>
            </a:xfrm>
            <a:custGeom>
              <a:rect b="b" l="l" r="r" t="t"/>
              <a:pathLst>
                <a:path extrusionOk="0" h="2296" w="3206">
                  <a:moveTo>
                    <a:pt x="1372" y="0"/>
                  </a:moveTo>
                  <a:cubicBezTo>
                    <a:pt x="1228" y="0"/>
                    <a:pt x="1083" y="29"/>
                    <a:pt x="939" y="72"/>
                  </a:cubicBezTo>
                  <a:lnTo>
                    <a:pt x="434" y="289"/>
                  </a:lnTo>
                  <a:cubicBezTo>
                    <a:pt x="174" y="390"/>
                    <a:pt x="1" y="635"/>
                    <a:pt x="1" y="924"/>
                  </a:cubicBezTo>
                  <a:lnTo>
                    <a:pt x="1" y="2064"/>
                  </a:lnTo>
                  <a:cubicBezTo>
                    <a:pt x="1" y="2194"/>
                    <a:pt x="102" y="2295"/>
                    <a:pt x="232" y="2295"/>
                  </a:cubicBezTo>
                  <a:lnTo>
                    <a:pt x="2989" y="2295"/>
                  </a:lnTo>
                  <a:cubicBezTo>
                    <a:pt x="3104" y="2295"/>
                    <a:pt x="3205" y="2194"/>
                    <a:pt x="3205" y="2064"/>
                  </a:cubicBezTo>
                  <a:lnTo>
                    <a:pt x="3205" y="924"/>
                  </a:lnTo>
                  <a:cubicBezTo>
                    <a:pt x="3205" y="635"/>
                    <a:pt x="3047" y="390"/>
                    <a:pt x="2787" y="289"/>
                  </a:cubicBezTo>
                  <a:lnTo>
                    <a:pt x="2282" y="72"/>
                  </a:lnTo>
                  <a:cubicBezTo>
                    <a:pt x="2137" y="29"/>
                    <a:pt x="1993" y="0"/>
                    <a:pt x="1849" y="0"/>
                  </a:cubicBezTo>
                  <a:close/>
                </a:path>
              </a:pathLst>
            </a:custGeom>
            <a:solidFill>
              <a:srgbClr val="7288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1" name="Google Shape;3961;p82"/>
            <p:cNvSpPr/>
            <p:nvPr/>
          </p:nvSpPr>
          <p:spPr>
            <a:xfrm>
              <a:off x="1854391" y="3222460"/>
              <a:ext cx="18193" cy="46951"/>
            </a:xfrm>
            <a:custGeom>
              <a:rect b="b" l="l" r="r" t="t"/>
              <a:pathLst>
                <a:path extrusionOk="0" h="1791" w="694">
                  <a:moveTo>
                    <a:pt x="145" y="1"/>
                  </a:moveTo>
                  <a:cubicBezTo>
                    <a:pt x="44" y="116"/>
                    <a:pt x="1" y="261"/>
                    <a:pt x="1" y="419"/>
                  </a:cubicBezTo>
                  <a:lnTo>
                    <a:pt x="1" y="1560"/>
                  </a:lnTo>
                  <a:cubicBezTo>
                    <a:pt x="1" y="1675"/>
                    <a:pt x="102" y="1791"/>
                    <a:pt x="232" y="1791"/>
                  </a:cubicBezTo>
                  <a:lnTo>
                    <a:pt x="694" y="1776"/>
                  </a:lnTo>
                  <a:lnTo>
                    <a:pt x="694" y="650"/>
                  </a:lnTo>
                  <a:cubicBezTo>
                    <a:pt x="694" y="506"/>
                    <a:pt x="622" y="362"/>
                    <a:pt x="506" y="289"/>
                  </a:cubicBezTo>
                  <a:lnTo>
                    <a:pt x="145" y="1"/>
                  </a:lnTo>
                  <a:close/>
                </a:path>
              </a:pathLst>
            </a:custGeom>
            <a:solidFill>
              <a:srgbClr val="D1DB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2" name="Google Shape;3962;p82"/>
            <p:cNvSpPr/>
            <p:nvPr/>
          </p:nvSpPr>
          <p:spPr>
            <a:xfrm>
              <a:off x="1920637" y="3222460"/>
              <a:ext cx="18167" cy="46584"/>
            </a:xfrm>
            <a:custGeom>
              <a:rect b="b" l="l" r="r" t="t"/>
              <a:pathLst>
                <a:path extrusionOk="0" h="1777" w="693">
                  <a:moveTo>
                    <a:pt x="549" y="1"/>
                  </a:moveTo>
                  <a:lnTo>
                    <a:pt x="188" y="289"/>
                  </a:lnTo>
                  <a:cubicBezTo>
                    <a:pt x="72" y="362"/>
                    <a:pt x="0" y="506"/>
                    <a:pt x="0" y="650"/>
                  </a:cubicBezTo>
                  <a:lnTo>
                    <a:pt x="0" y="1776"/>
                  </a:lnTo>
                  <a:lnTo>
                    <a:pt x="462" y="1776"/>
                  </a:lnTo>
                  <a:cubicBezTo>
                    <a:pt x="577" y="1776"/>
                    <a:pt x="678" y="1675"/>
                    <a:pt x="693" y="1560"/>
                  </a:cubicBezTo>
                  <a:lnTo>
                    <a:pt x="693" y="419"/>
                  </a:lnTo>
                  <a:cubicBezTo>
                    <a:pt x="693" y="261"/>
                    <a:pt x="635" y="116"/>
                    <a:pt x="549" y="1"/>
                  </a:cubicBezTo>
                  <a:close/>
                </a:path>
              </a:pathLst>
            </a:custGeom>
            <a:solidFill>
              <a:srgbClr val="D1DB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3" name="Google Shape;3963;p82"/>
            <p:cNvSpPr/>
            <p:nvPr/>
          </p:nvSpPr>
          <p:spPr>
            <a:xfrm>
              <a:off x="1946354" y="2997693"/>
              <a:ext cx="117338" cy="24249"/>
            </a:xfrm>
            <a:custGeom>
              <a:rect b="b" l="l" r="r" t="t"/>
              <a:pathLst>
                <a:path extrusionOk="0" h="925" w="4476">
                  <a:moveTo>
                    <a:pt x="246" y="0"/>
                  </a:moveTo>
                  <a:cubicBezTo>
                    <a:pt x="102" y="0"/>
                    <a:pt x="1" y="145"/>
                    <a:pt x="73" y="274"/>
                  </a:cubicBezTo>
                  <a:lnTo>
                    <a:pt x="333" y="794"/>
                  </a:lnTo>
                  <a:cubicBezTo>
                    <a:pt x="376" y="881"/>
                    <a:pt x="463" y="924"/>
                    <a:pt x="549" y="924"/>
                  </a:cubicBezTo>
                  <a:lnTo>
                    <a:pt x="3942" y="924"/>
                  </a:lnTo>
                  <a:cubicBezTo>
                    <a:pt x="4028" y="924"/>
                    <a:pt x="4100" y="866"/>
                    <a:pt x="4144" y="794"/>
                  </a:cubicBezTo>
                  <a:lnTo>
                    <a:pt x="4403" y="274"/>
                  </a:lnTo>
                  <a:cubicBezTo>
                    <a:pt x="4476" y="145"/>
                    <a:pt x="4389" y="0"/>
                    <a:pt x="4245" y="0"/>
                  </a:cubicBezTo>
                  <a:close/>
                </a:path>
              </a:pathLst>
            </a:custGeom>
            <a:solidFill>
              <a:srgbClr val="BCC9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4" name="Google Shape;3964;p82"/>
            <p:cNvSpPr/>
            <p:nvPr/>
          </p:nvSpPr>
          <p:spPr>
            <a:xfrm>
              <a:off x="1986856" y="3040056"/>
              <a:ext cx="36360" cy="18193"/>
            </a:xfrm>
            <a:custGeom>
              <a:rect b="b" l="l" r="r" t="t"/>
              <a:pathLst>
                <a:path extrusionOk="0" h="694" w="1387">
                  <a:moveTo>
                    <a:pt x="231" y="1"/>
                  </a:moveTo>
                  <a:cubicBezTo>
                    <a:pt x="101" y="1"/>
                    <a:pt x="0" y="102"/>
                    <a:pt x="0" y="232"/>
                  </a:cubicBezTo>
                  <a:lnTo>
                    <a:pt x="0" y="463"/>
                  </a:lnTo>
                  <a:cubicBezTo>
                    <a:pt x="0" y="578"/>
                    <a:pt x="101" y="694"/>
                    <a:pt x="231" y="694"/>
                  </a:cubicBezTo>
                  <a:lnTo>
                    <a:pt x="1155" y="694"/>
                  </a:lnTo>
                  <a:cubicBezTo>
                    <a:pt x="1285" y="694"/>
                    <a:pt x="1386" y="578"/>
                    <a:pt x="1386" y="463"/>
                  </a:cubicBezTo>
                  <a:lnTo>
                    <a:pt x="1386" y="232"/>
                  </a:lnTo>
                  <a:cubicBezTo>
                    <a:pt x="1386" y="102"/>
                    <a:pt x="1285" y="1"/>
                    <a:pt x="1155" y="1"/>
                  </a:cubicBezTo>
                  <a:close/>
                </a:path>
              </a:pathLst>
            </a:custGeom>
            <a:solidFill>
              <a:srgbClr val="A9BA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5" name="Google Shape;3965;p82"/>
            <p:cNvSpPr/>
            <p:nvPr/>
          </p:nvSpPr>
          <p:spPr>
            <a:xfrm>
              <a:off x="1963000" y="3009804"/>
              <a:ext cx="84412" cy="12138"/>
            </a:xfrm>
            <a:custGeom>
              <a:rect b="b" l="l" r="r" t="t"/>
              <a:pathLst>
                <a:path extrusionOk="0" h="463" w="3220">
                  <a:moveTo>
                    <a:pt x="232" y="0"/>
                  </a:moveTo>
                  <a:cubicBezTo>
                    <a:pt x="102" y="0"/>
                    <a:pt x="1" y="101"/>
                    <a:pt x="1" y="231"/>
                  </a:cubicBezTo>
                  <a:lnTo>
                    <a:pt x="1" y="462"/>
                  </a:lnTo>
                  <a:lnTo>
                    <a:pt x="3220" y="462"/>
                  </a:lnTo>
                  <a:lnTo>
                    <a:pt x="3220" y="231"/>
                  </a:lnTo>
                  <a:cubicBezTo>
                    <a:pt x="3220" y="101"/>
                    <a:pt x="3119" y="0"/>
                    <a:pt x="2989" y="0"/>
                  </a:cubicBezTo>
                  <a:close/>
                </a:path>
              </a:pathLst>
            </a:custGeom>
            <a:solidFill>
              <a:srgbClr val="94A5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66" name="Google Shape;3966;p82"/>
          <p:cNvGrpSpPr/>
          <p:nvPr/>
        </p:nvGrpSpPr>
        <p:grpSpPr>
          <a:xfrm>
            <a:off x="5172817" y="2438370"/>
            <a:ext cx="289518" cy="357651"/>
            <a:chOff x="5172817" y="2438370"/>
            <a:chExt cx="289518" cy="357651"/>
          </a:xfrm>
        </p:grpSpPr>
        <p:sp>
          <p:nvSpPr>
            <p:cNvPr id="3967" name="Google Shape;3967;p82"/>
            <p:cNvSpPr/>
            <p:nvPr/>
          </p:nvSpPr>
          <p:spPr>
            <a:xfrm>
              <a:off x="5267427" y="2438370"/>
              <a:ext cx="119593" cy="30672"/>
            </a:xfrm>
            <a:custGeom>
              <a:rect b="b" l="l" r="r" t="t"/>
              <a:pathLst>
                <a:path extrusionOk="0" h="1170" w="4562">
                  <a:moveTo>
                    <a:pt x="332" y="1"/>
                  </a:moveTo>
                  <a:cubicBezTo>
                    <a:pt x="145" y="1"/>
                    <a:pt x="0" y="145"/>
                    <a:pt x="0" y="333"/>
                  </a:cubicBezTo>
                  <a:lnTo>
                    <a:pt x="0" y="838"/>
                  </a:lnTo>
                  <a:cubicBezTo>
                    <a:pt x="0" y="1011"/>
                    <a:pt x="145" y="1156"/>
                    <a:pt x="332" y="1170"/>
                  </a:cubicBezTo>
                  <a:lnTo>
                    <a:pt x="4215" y="1170"/>
                  </a:lnTo>
                  <a:cubicBezTo>
                    <a:pt x="4403" y="1170"/>
                    <a:pt x="4562" y="1011"/>
                    <a:pt x="4562" y="838"/>
                  </a:cubicBezTo>
                  <a:lnTo>
                    <a:pt x="4562" y="333"/>
                  </a:lnTo>
                  <a:cubicBezTo>
                    <a:pt x="4562" y="145"/>
                    <a:pt x="4418" y="1"/>
                    <a:pt x="4230" y="1"/>
                  </a:cubicBezTo>
                  <a:close/>
                </a:path>
              </a:pathLst>
            </a:custGeom>
            <a:solidFill>
              <a:srgbClr val="EBEF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8" name="Google Shape;3968;p82"/>
            <p:cNvSpPr/>
            <p:nvPr/>
          </p:nvSpPr>
          <p:spPr>
            <a:xfrm>
              <a:off x="5352940" y="2438370"/>
              <a:ext cx="33712" cy="30672"/>
            </a:xfrm>
            <a:custGeom>
              <a:rect b="b" l="l" r="r" t="t"/>
              <a:pathLst>
                <a:path extrusionOk="0" h="1170" w="1286">
                  <a:moveTo>
                    <a:pt x="1" y="1"/>
                  </a:moveTo>
                  <a:cubicBezTo>
                    <a:pt x="188" y="1"/>
                    <a:pt x="347" y="145"/>
                    <a:pt x="347" y="333"/>
                  </a:cubicBezTo>
                  <a:lnTo>
                    <a:pt x="347" y="838"/>
                  </a:lnTo>
                  <a:cubicBezTo>
                    <a:pt x="347" y="1026"/>
                    <a:pt x="188" y="1170"/>
                    <a:pt x="1" y="1170"/>
                  </a:cubicBezTo>
                  <a:lnTo>
                    <a:pt x="953" y="1170"/>
                  </a:lnTo>
                  <a:cubicBezTo>
                    <a:pt x="1141" y="1170"/>
                    <a:pt x="1285" y="1026"/>
                    <a:pt x="1285" y="838"/>
                  </a:cubicBezTo>
                  <a:lnTo>
                    <a:pt x="1285" y="347"/>
                  </a:lnTo>
                  <a:cubicBezTo>
                    <a:pt x="1285" y="159"/>
                    <a:pt x="1141" y="1"/>
                    <a:pt x="953" y="1"/>
                  </a:cubicBezTo>
                  <a:close/>
                </a:path>
              </a:pathLst>
            </a:custGeom>
            <a:solidFill>
              <a:srgbClr val="C4CF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9" name="Google Shape;3969;p82"/>
            <p:cNvSpPr/>
            <p:nvPr/>
          </p:nvSpPr>
          <p:spPr>
            <a:xfrm>
              <a:off x="5172817" y="2469015"/>
              <a:ext cx="281942" cy="327006"/>
            </a:xfrm>
            <a:custGeom>
              <a:rect b="b" l="l" r="r" t="t"/>
              <a:pathLst>
                <a:path extrusionOk="0" h="12474" w="10755">
                  <a:moveTo>
                    <a:pt x="4432" y="1"/>
                  </a:moveTo>
                  <a:lnTo>
                    <a:pt x="4432" y="3639"/>
                  </a:lnTo>
                  <a:cubicBezTo>
                    <a:pt x="4432" y="3855"/>
                    <a:pt x="4302" y="4043"/>
                    <a:pt x="4100" y="4129"/>
                  </a:cubicBezTo>
                  <a:cubicBezTo>
                    <a:pt x="881" y="5400"/>
                    <a:pt x="0" y="9543"/>
                    <a:pt x="2426" y="12026"/>
                  </a:cubicBezTo>
                  <a:cubicBezTo>
                    <a:pt x="2700" y="12314"/>
                    <a:pt x="3090" y="12473"/>
                    <a:pt x="3508" y="12473"/>
                  </a:cubicBezTo>
                  <a:lnTo>
                    <a:pt x="8243" y="12473"/>
                  </a:lnTo>
                  <a:cubicBezTo>
                    <a:pt x="8647" y="12473"/>
                    <a:pt x="9037" y="12300"/>
                    <a:pt x="9326" y="12011"/>
                  </a:cubicBezTo>
                  <a:cubicBezTo>
                    <a:pt x="10250" y="11087"/>
                    <a:pt x="10755" y="9831"/>
                    <a:pt x="10726" y="8518"/>
                  </a:cubicBezTo>
                  <a:cubicBezTo>
                    <a:pt x="10668" y="6569"/>
                    <a:pt x="9470" y="4851"/>
                    <a:pt x="7666" y="4129"/>
                  </a:cubicBezTo>
                  <a:cubicBezTo>
                    <a:pt x="7464" y="4043"/>
                    <a:pt x="7319" y="3855"/>
                    <a:pt x="7319" y="3639"/>
                  </a:cubicBezTo>
                  <a:lnTo>
                    <a:pt x="7319" y="1"/>
                  </a:lnTo>
                  <a:close/>
                </a:path>
              </a:pathLst>
            </a:custGeom>
            <a:solidFill>
              <a:srgbClr val="F2F3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0" name="Google Shape;3970;p82"/>
            <p:cNvSpPr/>
            <p:nvPr/>
          </p:nvSpPr>
          <p:spPr>
            <a:xfrm>
              <a:off x="5289002" y="2469015"/>
              <a:ext cx="172967" cy="325092"/>
            </a:xfrm>
            <a:custGeom>
              <a:rect b="b" l="l" r="r" t="t"/>
              <a:pathLst>
                <a:path extrusionOk="0" h="12401" w="6598">
                  <a:moveTo>
                    <a:pt x="0" y="1"/>
                  </a:moveTo>
                  <a:lnTo>
                    <a:pt x="0" y="477"/>
                  </a:lnTo>
                  <a:lnTo>
                    <a:pt x="1487" y="477"/>
                  </a:lnTo>
                  <a:cubicBezTo>
                    <a:pt x="1862" y="477"/>
                    <a:pt x="2165" y="780"/>
                    <a:pt x="2165" y="1170"/>
                  </a:cubicBezTo>
                  <a:lnTo>
                    <a:pt x="2165" y="4115"/>
                  </a:lnTo>
                  <a:cubicBezTo>
                    <a:pt x="2180" y="4332"/>
                    <a:pt x="2310" y="4534"/>
                    <a:pt x="2512" y="4620"/>
                  </a:cubicBezTo>
                  <a:cubicBezTo>
                    <a:pt x="5673" y="5862"/>
                    <a:pt x="6597" y="9904"/>
                    <a:pt x="4287" y="12401"/>
                  </a:cubicBezTo>
                  <a:cubicBezTo>
                    <a:pt x="4518" y="12314"/>
                    <a:pt x="4735" y="12184"/>
                    <a:pt x="4908" y="12011"/>
                  </a:cubicBezTo>
                  <a:cubicBezTo>
                    <a:pt x="5818" y="11087"/>
                    <a:pt x="6323" y="9817"/>
                    <a:pt x="6294" y="8518"/>
                  </a:cubicBezTo>
                  <a:cubicBezTo>
                    <a:pt x="6236" y="6569"/>
                    <a:pt x="5038" y="4851"/>
                    <a:pt x="3234" y="4129"/>
                  </a:cubicBezTo>
                  <a:cubicBezTo>
                    <a:pt x="3032" y="4043"/>
                    <a:pt x="2887" y="3855"/>
                    <a:pt x="2887" y="3639"/>
                  </a:cubicBezTo>
                  <a:lnTo>
                    <a:pt x="2887" y="1"/>
                  </a:lnTo>
                  <a:close/>
                </a:path>
              </a:pathLst>
            </a:custGeom>
            <a:solidFill>
              <a:srgbClr val="E9EB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1" name="Google Shape;3971;p82"/>
            <p:cNvSpPr/>
            <p:nvPr/>
          </p:nvSpPr>
          <p:spPr>
            <a:xfrm>
              <a:off x="5192505" y="2645285"/>
              <a:ext cx="269831" cy="150736"/>
            </a:xfrm>
            <a:custGeom>
              <a:rect b="b" l="l" r="r" t="t"/>
              <a:pathLst>
                <a:path extrusionOk="0" h="5750" w="10293">
                  <a:moveTo>
                    <a:pt x="2851" y="1"/>
                  </a:moveTo>
                  <a:cubicBezTo>
                    <a:pt x="1469" y="1"/>
                    <a:pt x="462" y="610"/>
                    <a:pt x="462" y="610"/>
                  </a:cubicBezTo>
                  <a:cubicBezTo>
                    <a:pt x="0" y="2270"/>
                    <a:pt x="462" y="4060"/>
                    <a:pt x="1675" y="5302"/>
                  </a:cubicBezTo>
                  <a:cubicBezTo>
                    <a:pt x="1963" y="5590"/>
                    <a:pt x="2353" y="5749"/>
                    <a:pt x="2757" y="5749"/>
                  </a:cubicBezTo>
                  <a:lnTo>
                    <a:pt x="7492" y="5749"/>
                  </a:lnTo>
                  <a:cubicBezTo>
                    <a:pt x="7911" y="5749"/>
                    <a:pt x="8300" y="5590"/>
                    <a:pt x="8575" y="5302"/>
                  </a:cubicBezTo>
                  <a:cubicBezTo>
                    <a:pt x="9874" y="3988"/>
                    <a:pt x="10293" y="2054"/>
                    <a:pt x="9686" y="307"/>
                  </a:cubicBezTo>
                  <a:lnTo>
                    <a:pt x="9686" y="307"/>
                  </a:lnTo>
                  <a:cubicBezTo>
                    <a:pt x="9686" y="307"/>
                    <a:pt x="8605" y="1156"/>
                    <a:pt x="7116" y="1156"/>
                  </a:cubicBezTo>
                  <a:cubicBezTo>
                    <a:pt x="6505" y="1156"/>
                    <a:pt x="5826" y="1013"/>
                    <a:pt x="5125" y="610"/>
                  </a:cubicBezTo>
                  <a:cubicBezTo>
                    <a:pt x="4326" y="153"/>
                    <a:pt x="3542" y="1"/>
                    <a:pt x="2851" y="1"/>
                  </a:cubicBezTo>
                  <a:close/>
                </a:path>
              </a:pathLst>
            </a:custGeom>
            <a:solidFill>
              <a:srgbClr val="BCC9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2" name="Google Shape;3972;p82"/>
            <p:cNvSpPr/>
            <p:nvPr/>
          </p:nvSpPr>
          <p:spPr>
            <a:xfrm>
              <a:off x="5404400" y="2653700"/>
              <a:ext cx="51119" cy="140801"/>
            </a:xfrm>
            <a:custGeom>
              <a:rect b="b" l="l" r="r" t="t"/>
              <a:pathLst>
                <a:path extrusionOk="0" h="5371" w="1950">
                  <a:moveTo>
                    <a:pt x="1719" y="0"/>
                  </a:moveTo>
                  <a:cubicBezTo>
                    <a:pt x="1488" y="159"/>
                    <a:pt x="1242" y="304"/>
                    <a:pt x="983" y="419"/>
                  </a:cubicBezTo>
                  <a:cubicBezTo>
                    <a:pt x="1603" y="2122"/>
                    <a:pt x="1228" y="4028"/>
                    <a:pt x="1" y="5370"/>
                  </a:cubicBezTo>
                  <a:cubicBezTo>
                    <a:pt x="30" y="5356"/>
                    <a:pt x="59" y="5342"/>
                    <a:pt x="73" y="5342"/>
                  </a:cubicBezTo>
                  <a:cubicBezTo>
                    <a:pt x="160" y="5298"/>
                    <a:pt x="246" y="5255"/>
                    <a:pt x="318" y="5212"/>
                  </a:cubicBezTo>
                  <a:lnTo>
                    <a:pt x="376" y="5168"/>
                  </a:lnTo>
                  <a:lnTo>
                    <a:pt x="405" y="5154"/>
                  </a:lnTo>
                  <a:lnTo>
                    <a:pt x="448" y="5125"/>
                  </a:lnTo>
                  <a:lnTo>
                    <a:pt x="463" y="5111"/>
                  </a:lnTo>
                  <a:cubicBezTo>
                    <a:pt x="477" y="5096"/>
                    <a:pt x="506" y="5082"/>
                    <a:pt x="521" y="5067"/>
                  </a:cubicBezTo>
                  <a:lnTo>
                    <a:pt x="535" y="5053"/>
                  </a:lnTo>
                  <a:lnTo>
                    <a:pt x="593" y="4995"/>
                  </a:lnTo>
                  <a:cubicBezTo>
                    <a:pt x="1488" y="4042"/>
                    <a:pt x="1950" y="2772"/>
                    <a:pt x="1892" y="1473"/>
                  </a:cubicBezTo>
                  <a:lnTo>
                    <a:pt x="1892" y="1372"/>
                  </a:lnTo>
                  <a:lnTo>
                    <a:pt x="1892" y="1343"/>
                  </a:lnTo>
                  <a:cubicBezTo>
                    <a:pt x="1892" y="1328"/>
                    <a:pt x="1892" y="1300"/>
                    <a:pt x="1892" y="1285"/>
                  </a:cubicBezTo>
                  <a:lnTo>
                    <a:pt x="1892" y="1242"/>
                  </a:lnTo>
                  <a:lnTo>
                    <a:pt x="1892" y="1184"/>
                  </a:lnTo>
                  <a:cubicBezTo>
                    <a:pt x="1892" y="1170"/>
                    <a:pt x="1892" y="1155"/>
                    <a:pt x="1892" y="1155"/>
                  </a:cubicBezTo>
                  <a:lnTo>
                    <a:pt x="1892" y="1098"/>
                  </a:lnTo>
                  <a:cubicBezTo>
                    <a:pt x="1892" y="1083"/>
                    <a:pt x="1892" y="1069"/>
                    <a:pt x="1892" y="1054"/>
                  </a:cubicBezTo>
                  <a:lnTo>
                    <a:pt x="1892" y="996"/>
                  </a:lnTo>
                  <a:cubicBezTo>
                    <a:pt x="1892" y="982"/>
                    <a:pt x="1892" y="982"/>
                    <a:pt x="1892" y="968"/>
                  </a:cubicBezTo>
                  <a:lnTo>
                    <a:pt x="1892" y="910"/>
                  </a:lnTo>
                  <a:lnTo>
                    <a:pt x="1892" y="867"/>
                  </a:lnTo>
                  <a:lnTo>
                    <a:pt x="1892" y="809"/>
                  </a:lnTo>
                  <a:lnTo>
                    <a:pt x="1892" y="780"/>
                  </a:lnTo>
                  <a:cubicBezTo>
                    <a:pt x="1878" y="751"/>
                    <a:pt x="1878" y="737"/>
                    <a:pt x="1878" y="722"/>
                  </a:cubicBezTo>
                  <a:lnTo>
                    <a:pt x="1878" y="693"/>
                  </a:lnTo>
                  <a:cubicBezTo>
                    <a:pt x="1878" y="679"/>
                    <a:pt x="1878" y="650"/>
                    <a:pt x="1863" y="621"/>
                  </a:cubicBezTo>
                  <a:cubicBezTo>
                    <a:pt x="1849" y="592"/>
                    <a:pt x="1863" y="607"/>
                    <a:pt x="1863" y="592"/>
                  </a:cubicBezTo>
                  <a:cubicBezTo>
                    <a:pt x="1863" y="592"/>
                    <a:pt x="1863" y="549"/>
                    <a:pt x="1849" y="535"/>
                  </a:cubicBezTo>
                  <a:cubicBezTo>
                    <a:pt x="1834" y="506"/>
                    <a:pt x="1849" y="520"/>
                    <a:pt x="1849" y="506"/>
                  </a:cubicBezTo>
                  <a:lnTo>
                    <a:pt x="1834" y="433"/>
                  </a:lnTo>
                  <a:lnTo>
                    <a:pt x="1834" y="419"/>
                  </a:lnTo>
                  <a:cubicBezTo>
                    <a:pt x="1834" y="405"/>
                    <a:pt x="1820" y="376"/>
                    <a:pt x="1820" y="347"/>
                  </a:cubicBezTo>
                  <a:cubicBezTo>
                    <a:pt x="1820" y="347"/>
                    <a:pt x="1820" y="332"/>
                    <a:pt x="1820" y="332"/>
                  </a:cubicBezTo>
                  <a:cubicBezTo>
                    <a:pt x="1820" y="304"/>
                    <a:pt x="1805" y="289"/>
                    <a:pt x="1791" y="260"/>
                  </a:cubicBezTo>
                  <a:cubicBezTo>
                    <a:pt x="1791" y="246"/>
                    <a:pt x="1791" y="246"/>
                    <a:pt x="1791" y="246"/>
                  </a:cubicBezTo>
                  <a:cubicBezTo>
                    <a:pt x="1791" y="217"/>
                    <a:pt x="1776" y="188"/>
                    <a:pt x="1776" y="159"/>
                  </a:cubicBezTo>
                  <a:lnTo>
                    <a:pt x="1748" y="87"/>
                  </a:lnTo>
                  <a:cubicBezTo>
                    <a:pt x="1748" y="87"/>
                    <a:pt x="1733" y="29"/>
                    <a:pt x="1719" y="0"/>
                  </a:cubicBezTo>
                  <a:close/>
                </a:path>
              </a:pathLst>
            </a:custGeom>
            <a:solidFill>
              <a:srgbClr val="7E93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3" name="Google Shape;3973;p82"/>
            <p:cNvSpPr/>
            <p:nvPr/>
          </p:nvSpPr>
          <p:spPr>
            <a:xfrm>
              <a:off x="5403273" y="2692288"/>
              <a:ext cx="19320" cy="16515"/>
            </a:xfrm>
            <a:custGeom>
              <a:rect b="b" l="l" r="r" t="t"/>
              <a:pathLst>
                <a:path extrusionOk="0" h="630" w="737">
                  <a:moveTo>
                    <a:pt x="419" y="1"/>
                  </a:moveTo>
                  <a:cubicBezTo>
                    <a:pt x="145" y="1"/>
                    <a:pt x="1" y="347"/>
                    <a:pt x="203" y="535"/>
                  </a:cubicBezTo>
                  <a:cubicBezTo>
                    <a:pt x="268" y="601"/>
                    <a:pt x="348" y="630"/>
                    <a:pt x="425" y="630"/>
                  </a:cubicBezTo>
                  <a:cubicBezTo>
                    <a:pt x="585" y="630"/>
                    <a:pt x="737" y="504"/>
                    <a:pt x="737" y="318"/>
                  </a:cubicBezTo>
                  <a:cubicBezTo>
                    <a:pt x="737" y="145"/>
                    <a:pt x="592" y="15"/>
                    <a:pt x="419" y="1"/>
                  </a:cubicBezTo>
                  <a:close/>
                </a:path>
              </a:pathLst>
            </a:custGeom>
            <a:solidFill>
              <a:srgbClr val="596F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4" name="Google Shape;3974;p82"/>
            <p:cNvSpPr/>
            <p:nvPr/>
          </p:nvSpPr>
          <p:spPr>
            <a:xfrm>
              <a:off x="5363531" y="2752478"/>
              <a:ext cx="16699" cy="14287"/>
            </a:xfrm>
            <a:custGeom>
              <a:rect b="b" l="l" r="r" t="t"/>
              <a:pathLst>
                <a:path extrusionOk="0" h="545" w="637">
                  <a:moveTo>
                    <a:pt x="376" y="0"/>
                  </a:moveTo>
                  <a:cubicBezTo>
                    <a:pt x="131" y="0"/>
                    <a:pt x="1" y="303"/>
                    <a:pt x="174" y="462"/>
                  </a:cubicBezTo>
                  <a:cubicBezTo>
                    <a:pt x="231" y="519"/>
                    <a:pt x="301" y="545"/>
                    <a:pt x="369" y="545"/>
                  </a:cubicBezTo>
                  <a:cubicBezTo>
                    <a:pt x="506" y="545"/>
                    <a:pt x="636" y="439"/>
                    <a:pt x="636" y="274"/>
                  </a:cubicBezTo>
                  <a:cubicBezTo>
                    <a:pt x="636" y="130"/>
                    <a:pt x="521" y="0"/>
                    <a:pt x="376" y="0"/>
                  </a:cubicBezTo>
                  <a:close/>
                </a:path>
              </a:pathLst>
            </a:custGeom>
            <a:solidFill>
              <a:srgbClr val="596F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5" name="Google Shape;3975;p82"/>
            <p:cNvSpPr/>
            <p:nvPr/>
          </p:nvSpPr>
          <p:spPr>
            <a:xfrm>
              <a:off x="5248133" y="2682458"/>
              <a:ext cx="16673" cy="14313"/>
            </a:xfrm>
            <a:custGeom>
              <a:rect b="b" l="l" r="r" t="t"/>
              <a:pathLst>
                <a:path extrusionOk="0" h="546" w="636">
                  <a:moveTo>
                    <a:pt x="361" y="1"/>
                  </a:moveTo>
                  <a:cubicBezTo>
                    <a:pt x="116" y="1"/>
                    <a:pt x="0" y="289"/>
                    <a:pt x="159" y="462"/>
                  </a:cubicBezTo>
                  <a:cubicBezTo>
                    <a:pt x="216" y="520"/>
                    <a:pt x="287" y="545"/>
                    <a:pt x="357" y="545"/>
                  </a:cubicBezTo>
                  <a:cubicBezTo>
                    <a:pt x="499" y="545"/>
                    <a:pt x="635" y="439"/>
                    <a:pt x="635" y="275"/>
                  </a:cubicBezTo>
                  <a:cubicBezTo>
                    <a:pt x="635" y="130"/>
                    <a:pt x="505" y="1"/>
                    <a:pt x="361" y="1"/>
                  </a:cubicBezTo>
                  <a:close/>
                </a:path>
              </a:pathLst>
            </a:custGeom>
            <a:solidFill>
              <a:srgbClr val="596F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6" name="Google Shape;3976;p82"/>
            <p:cNvSpPr/>
            <p:nvPr/>
          </p:nvSpPr>
          <p:spPr>
            <a:xfrm>
              <a:off x="5271202" y="2752478"/>
              <a:ext cx="16673" cy="14287"/>
            </a:xfrm>
            <a:custGeom>
              <a:rect b="b" l="l" r="r" t="t"/>
              <a:pathLst>
                <a:path extrusionOk="0" h="545" w="636">
                  <a:moveTo>
                    <a:pt x="376" y="0"/>
                  </a:moveTo>
                  <a:cubicBezTo>
                    <a:pt x="131" y="0"/>
                    <a:pt x="1" y="303"/>
                    <a:pt x="174" y="462"/>
                  </a:cubicBezTo>
                  <a:cubicBezTo>
                    <a:pt x="231" y="519"/>
                    <a:pt x="301" y="545"/>
                    <a:pt x="369" y="545"/>
                  </a:cubicBezTo>
                  <a:cubicBezTo>
                    <a:pt x="506" y="545"/>
                    <a:pt x="636" y="439"/>
                    <a:pt x="636" y="274"/>
                  </a:cubicBezTo>
                  <a:cubicBezTo>
                    <a:pt x="636" y="130"/>
                    <a:pt x="520" y="0"/>
                    <a:pt x="376" y="0"/>
                  </a:cubicBezTo>
                  <a:close/>
                </a:path>
              </a:pathLst>
            </a:custGeom>
            <a:solidFill>
              <a:srgbClr val="596F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7" name="Google Shape;3977;p82"/>
            <p:cNvSpPr/>
            <p:nvPr/>
          </p:nvSpPr>
          <p:spPr>
            <a:xfrm>
              <a:off x="5312831" y="2697584"/>
              <a:ext cx="20081" cy="17145"/>
            </a:xfrm>
            <a:custGeom>
              <a:rect b="b" l="l" r="r" t="t"/>
              <a:pathLst>
                <a:path extrusionOk="0" h="654" w="766">
                  <a:moveTo>
                    <a:pt x="434" y="1"/>
                  </a:moveTo>
                  <a:cubicBezTo>
                    <a:pt x="145" y="1"/>
                    <a:pt x="1" y="347"/>
                    <a:pt x="203" y="549"/>
                  </a:cubicBezTo>
                  <a:cubicBezTo>
                    <a:pt x="270" y="622"/>
                    <a:pt x="355" y="654"/>
                    <a:pt x="438" y="654"/>
                  </a:cubicBezTo>
                  <a:cubicBezTo>
                    <a:pt x="605" y="654"/>
                    <a:pt x="766" y="525"/>
                    <a:pt x="766" y="333"/>
                  </a:cubicBezTo>
                  <a:cubicBezTo>
                    <a:pt x="766" y="145"/>
                    <a:pt x="621" y="1"/>
                    <a:pt x="434" y="1"/>
                  </a:cubicBezTo>
                  <a:close/>
                </a:path>
              </a:pathLst>
            </a:custGeom>
            <a:solidFill>
              <a:srgbClr val="596F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78" name="Google Shape;3978;p82"/>
          <p:cNvGrpSpPr/>
          <p:nvPr/>
        </p:nvGrpSpPr>
        <p:grpSpPr>
          <a:xfrm>
            <a:off x="3234506" y="2484534"/>
            <a:ext cx="388297" cy="293320"/>
            <a:chOff x="3234506" y="2484534"/>
            <a:chExt cx="388297" cy="293320"/>
          </a:xfrm>
        </p:grpSpPr>
        <p:sp>
          <p:nvSpPr>
            <p:cNvPr id="3979" name="Google Shape;3979;p82"/>
            <p:cNvSpPr/>
            <p:nvPr/>
          </p:nvSpPr>
          <p:spPr>
            <a:xfrm>
              <a:off x="3531208" y="2527684"/>
              <a:ext cx="91595" cy="250170"/>
            </a:xfrm>
            <a:custGeom>
              <a:rect b="b" l="l" r="r" t="t"/>
              <a:pathLst>
                <a:path extrusionOk="0" h="9543" w="3494">
                  <a:moveTo>
                    <a:pt x="246" y="0"/>
                  </a:moveTo>
                  <a:cubicBezTo>
                    <a:pt x="116" y="0"/>
                    <a:pt x="15" y="116"/>
                    <a:pt x="15" y="246"/>
                  </a:cubicBezTo>
                  <a:lnTo>
                    <a:pt x="15" y="7767"/>
                  </a:lnTo>
                  <a:cubicBezTo>
                    <a:pt x="0" y="8719"/>
                    <a:pt x="765" y="9513"/>
                    <a:pt x="1718" y="9542"/>
                  </a:cubicBezTo>
                  <a:lnTo>
                    <a:pt x="1747" y="9542"/>
                  </a:lnTo>
                  <a:cubicBezTo>
                    <a:pt x="2714" y="9542"/>
                    <a:pt x="3494" y="8748"/>
                    <a:pt x="3494" y="7796"/>
                  </a:cubicBezTo>
                  <a:lnTo>
                    <a:pt x="3494" y="1242"/>
                  </a:lnTo>
                  <a:cubicBezTo>
                    <a:pt x="3494" y="563"/>
                    <a:pt x="2945" y="0"/>
                    <a:pt x="2252" y="0"/>
                  </a:cubicBezTo>
                  <a:close/>
                </a:path>
              </a:pathLst>
            </a:custGeom>
            <a:solidFill>
              <a:srgbClr val="98A9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0" name="Google Shape;3980;p82"/>
            <p:cNvSpPr/>
            <p:nvPr/>
          </p:nvSpPr>
          <p:spPr>
            <a:xfrm>
              <a:off x="3520984" y="2527684"/>
              <a:ext cx="70413" cy="157814"/>
            </a:xfrm>
            <a:custGeom>
              <a:rect b="b" l="l" r="r" t="t"/>
              <a:pathLst>
                <a:path extrusionOk="0" h="6020" w="2686">
                  <a:moveTo>
                    <a:pt x="1" y="0"/>
                  </a:moveTo>
                  <a:lnTo>
                    <a:pt x="1" y="6020"/>
                  </a:lnTo>
                  <a:lnTo>
                    <a:pt x="1285" y="6020"/>
                  </a:lnTo>
                  <a:cubicBezTo>
                    <a:pt x="1415" y="6020"/>
                    <a:pt x="1516" y="5905"/>
                    <a:pt x="1516" y="5775"/>
                  </a:cubicBezTo>
                  <a:lnTo>
                    <a:pt x="1516" y="1256"/>
                  </a:lnTo>
                  <a:cubicBezTo>
                    <a:pt x="1516" y="592"/>
                    <a:pt x="2022" y="44"/>
                    <a:pt x="2686" y="15"/>
                  </a:cubicBezTo>
                  <a:lnTo>
                    <a:pt x="2642" y="0"/>
                  </a:lnTo>
                  <a:close/>
                </a:path>
              </a:pathLst>
            </a:custGeom>
            <a:solidFill>
              <a:srgbClr val="EFF2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1" name="Google Shape;3981;p82"/>
            <p:cNvSpPr/>
            <p:nvPr/>
          </p:nvSpPr>
          <p:spPr>
            <a:xfrm>
              <a:off x="3234506" y="2576130"/>
              <a:ext cx="340244" cy="201724"/>
            </a:xfrm>
            <a:custGeom>
              <a:rect b="b" l="l" r="r" t="t"/>
              <a:pathLst>
                <a:path extrusionOk="0" h="7695" w="12979">
                  <a:moveTo>
                    <a:pt x="1" y="0"/>
                  </a:moveTo>
                  <a:lnTo>
                    <a:pt x="1" y="5948"/>
                  </a:lnTo>
                  <a:cubicBezTo>
                    <a:pt x="1" y="6900"/>
                    <a:pt x="780" y="7680"/>
                    <a:pt x="1748" y="7694"/>
                  </a:cubicBezTo>
                  <a:lnTo>
                    <a:pt x="12978" y="7694"/>
                  </a:lnTo>
                  <a:cubicBezTo>
                    <a:pt x="12040" y="7622"/>
                    <a:pt x="11318" y="6857"/>
                    <a:pt x="11333" y="5919"/>
                  </a:cubicBezTo>
                  <a:lnTo>
                    <a:pt x="11333" y="0"/>
                  </a:lnTo>
                  <a:close/>
                </a:path>
              </a:pathLst>
            </a:cu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2" name="Google Shape;3982;p82"/>
            <p:cNvSpPr/>
            <p:nvPr/>
          </p:nvSpPr>
          <p:spPr>
            <a:xfrm>
              <a:off x="3234506" y="2484534"/>
              <a:ext cx="297095" cy="105227"/>
            </a:xfrm>
            <a:custGeom>
              <a:rect b="b" l="l" r="r" t="t"/>
              <a:pathLst>
                <a:path extrusionOk="0" h="4014" w="11333">
                  <a:moveTo>
                    <a:pt x="232" y="1"/>
                  </a:moveTo>
                  <a:cubicBezTo>
                    <a:pt x="102" y="1"/>
                    <a:pt x="1" y="102"/>
                    <a:pt x="1" y="232"/>
                  </a:cubicBezTo>
                  <a:lnTo>
                    <a:pt x="1" y="4014"/>
                  </a:lnTo>
                  <a:lnTo>
                    <a:pt x="11333" y="4014"/>
                  </a:lnTo>
                  <a:lnTo>
                    <a:pt x="11333" y="232"/>
                  </a:lnTo>
                  <a:cubicBezTo>
                    <a:pt x="11333" y="102"/>
                    <a:pt x="11217" y="1"/>
                    <a:pt x="11087" y="1"/>
                  </a:cubicBezTo>
                  <a:close/>
                </a:path>
              </a:pathLst>
            </a:custGeom>
            <a:solidFill>
              <a:srgbClr val="9CAB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3" name="Google Shape;3983;p82"/>
            <p:cNvSpPr/>
            <p:nvPr/>
          </p:nvSpPr>
          <p:spPr>
            <a:xfrm>
              <a:off x="3268192" y="2507971"/>
              <a:ext cx="51879" cy="58486"/>
            </a:xfrm>
            <a:custGeom>
              <a:rect b="b" l="l" r="r" t="t"/>
              <a:pathLst>
                <a:path extrusionOk="0" h="2231" w="1979">
                  <a:moveTo>
                    <a:pt x="226" y="1"/>
                  </a:moveTo>
                  <a:cubicBezTo>
                    <a:pt x="110" y="1"/>
                    <a:pt x="1" y="92"/>
                    <a:pt x="1" y="233"/>
                  </a:cubicBezTo>
                  <a:lnTo>
                    <a:pt x="1" y="1994"/>
                  </a:lnTo>
                  <a:cubicBezTo>
                    <a:pt x="8" y="2138"/>
                    <a:pt x="116" y="2210"/>
                    <a:pt x="226" y="2210"/>
                  </a:cubicBezTo>
                  <a:cubicBezTo>
                    <a:pt x="336" y="2210"/>
                    <a:pt x="448" y="2138"/>
                    <a:pt x="463" y="1994"/>
                  </a:cubicBezTo>
                  <a:lnTo>
                    <a:pt x="463" y="882"/>
                  </a:lnTo>
                  <a:lnTo>
                    <a:pt x="1560" y="2153"/>
                  </a:lnTo>
                  <a:cubicBezTo>
                    <a:pt x="1608" y="2206"/>
                    <a:pt x="1672" y="2230"/>
                    <a:pt x="1735" y="2230"/>
                  </a:cubicBezTo>
                  <a:cubicBezTo>
                    <a:pt x="1858" y="2230"/>
                    <a:pt x="1978" y="2137"/>
                    <a:pt x="1978" y="1994"/>
                  </a:cubicBezTo>
                  <a:lnTo>
                    <a:pt x="1978" y="233"/>
                  </a:lnTo>
                  <a:cubicBezTo>
                    <a:pt x="1964" y="103"/>
                    <a:pt x="1863" y="2"/>
                    <a:pt x="1747" y="2"/>
                  </a:cubicBezTo>
                  <a:cubicBezTo>
                    <a:pt x="1603" y="2"/>
                    <a:pt x="1502" y="103"/>
                    <a:pt x="1502" y="233"/>
                  </a:cubicBezTo>
                  <a:lnTo>
                    <a:pt x="1502" y="1359"/>
                  </a:lnTo>
                  <a:lnTo>
                    <a:pt x="405" y="88"/>
                  </a:lnTo>
                  <a:cubicBezTo>
                    <a:pt x="354" y="28"/>
                    <a:pt x="289" y="1"/>
                    <a:pt x="226" y="1"/>
                  </a:cubicBezTo>
                  <a:close/>
                </a:path>
              </a:pathLst>
            </a:custGeom>
            <a:solidFill>
              <a:srgbClr val="E6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4" name="Google Shape;3984;p82"/>
            <p:cNvSpPr/>
            <p:nvPr/>
          </p:nvSpPr>
          <p:spPr>
            <a:xfrm>
              <a:off x="3327229" y="2507997"/>
              <a:ext cx="46951" cy="58695"/>
            </a:xfrm>
            <a:custGeom>
              <a:rect b="b" l="l" r="r" t="t"/>
              <a:pathLst>
                <a:path extrusionOk="0" h="2239" w="1791">
                  <a:moveTo>
                    <a:pt x="232" y="1"/>
                  </a:moveTo>
                  <a:cubicBezTo>
                    <a:pt x="102" y="1"/>
                    <a:pt x="1" y="102"/>
                    <a:pt x="1" y="246"/>
                  </a:cubicBezTo>
                  <a:lnTo>
                    <a:pt x="1" y="2007"/>
                  </a:lnTo>
                  <a:cubicBezTo>
                    <a:pt x="1" y="2137"/>
                    <a:pt x="102" y="2238"/>
                    <a:pt x="232" y="2238"/>
                  </a:cubicBezTo>
                  <a:lnTo>
                    <a:pt x="1502" y="2238"/>
                  </a:lnTo>
                  <a:cubicBezTo>
                    <a:pt x="1791" y="2209"/>
                    <a:pt x="1791" y="1791"/>
                    <a:pt x="1502" y="1762"/>
                  </a:cubicBezTo>
                  <a:lnTo>
                    <a:pt x="477" y="1762"/>
                  </a:lnTo>
                  <a:lnTo>
                    <a:pt x="477" y="1228"/>
                  </a:lnTo>
                  <a:lnTo>
                    <a:pt x="997" y="1228"/>
                  </a:lnTo>
                  <a:cubicBezTo>
                    <a:pt x="1285" y="1199"/>
                    <a:pt x="1285" y="780"/>
                    <a:pt x="997" y="751"/>
                  </a:cubicBezTo>
                  <a:lnTo>
                    <a:pt x="477" y="751"/>
                  </a:lnTo>
                  <a:lnTo>
                    <a:pt x="477" y="463"/>
                  </a:lnTo>
                  <a:lnTo>
                    <a:pt x="1502" y="463"/>
                  </a:lnTo>
                  <a:lnTo>
                    <a:pt x="1502" y="477"/>
                  </a:lnTo>
                  <a:cubicBezTo>
                    <a:pt x="1791" y="448"/>
                    <a:pt x="1791" y="30"/>
                    <a:pt x="1502" y="1"/>
                  </a:cubicBezTo>
                  <a:close/>
                </a:path>
              </a:pathLst>
            </a:custGeom>
            <a:solidFill>
              <a:srgbClr val="E6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5" name="Google Shape;3985;p82"/>
            <p:cNvSpPr/>
            <p:nvPr/>
          </p:nvSpPr>
          <p:spPr>
            <a:xfrm>
              <a:off x="3379292" y="2508049"/>
              <a:ext cx="66796" cy="58643"/>
            </a:xfrm>
            <a:custGeom>
              <a:rect b="b" l="l" r="r" t="t"/>
              <a:pathLst>
                <a:path extrusionOk="0" h="2237" w="2548">
                  <a:moveTo>
                    <a:pt x="2269" y="1"/>
                  </a:moveTo>
                  <a:cubicBezTo>
                    <a:pt x="2168" y="1"/>
                    <a:pt x="2080" y="68"/>
                    <a:pt x="2057" y="172"/>
                  </a:cubicBezTo>
                  <a:lnTo>
                    <a:pt x="1739" y="1269"/>
                  </a:lnTo>
                  <a:lnTo>
                    <a:pt x="1494" y="648"/>
                  </a:lnTo>
                  <a:cubicBezTo>
                    <a:pt x="1450" y="547"/>
                    <a:pt x="1360" y="497"/>
                    <a:pt x="1272" y="497"/>
                  </a:cubicBezTo>
                  <a:cubicBezTo>
                    <a:pt x="1183" y="497"/>
                    <a:pt x="1097" y="547"/>
                    <a:pt x="1061" y="648"/>
                  </a:cubicBezTo>
                  <a:lnTo>
                    <a:pt x="801" y="1269"/>
                  </a:lnTo>
                  <a:lnTo>
                    <a:pt x="498" y="172"/>
                  </a:lnTo>
                  <a:cubicBezTo>
                    <a:pt x="458" y="64"/>
                    <a:pt x="368" y="16"/>
                    <a:pt x="278" y="16"/>
                  </a:cubicBezTo>
                  <a:cubicBezTo>
                    <a:pt x="140" y="16"/>
                    <a:pt x="1" y="127"/>
                    <a:pt x="36" y="302"/>
                  </a:cubicBezTo>
                  <a:lnTo>
                    <a:pt x="541" y="2063"/>
                  </a:lnTo>
                  <a:cubicBezTo>
                    <a:pt x="571" y="2175"/>
                    <a:pt x="666" y="2233"/>
                    <a:pt x="763" y="2233"/>
                  </a:cubicBezTo>
                  <a:cubicBezTo>
                    <a:pt x="854" y="2233"/>
                    <a:pt x="946" y="2182"/>
                    <a:pt x="988" y="2078"/>
                  </a:cubicBezTo>
                  <a:lnTo>
                    <a:pt x="1277" y="1370"/>
                  </a:lnTo>
                  <a:lnTo>
                    <a:pt x="1566" y="2078"/>
                  </a:lnTo>
                  <a:cubicBezTo>
                    <a:pt x="1595" y="2179"/>
                    <a:pt x="1681" y="2236"/>
                    <a:pt x="1782" y="2236"/>
                  </a:cubicBezTo>
                  <a:lnTo>
                    <a:pt x="1797" y="2236"/>
                  </a:lnTo>
                  <a:cubicBezTo>
                    <a:pt x="1883" y="2222"/>
                    <a:pt x="1970" y="2164"/>
                    <a:pt x="1999" y="2063"/>
                  </a:cubicBezTo>
                  <a:lnTo>
                    <a:pt x="2504" y="302"/>
                  </a:lnTo>
                  <a:cubicBezTo>
                    <a:pt x="2547" y="172"/>
                    <a:pt x="2475" y="42"/>
                    <a:pt x="2345" y="13"/>
                  </a:cubicBezTo>
                  <a:cubicBezTo>
                    <a:pt x="2320" y="5"/>
                    <a:pt x="2294" y="1"/>
                    <a:pt x="2269" y="1"/>
                  </a:cubicBezTo>
                  <a:close/>
                </a:path>
              </a:pathLst>
            </a:custGeom>
            <a:solidFill>
              <a:srgbClr val="E6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6" name="Google Shape;3986;p82"/>
            <p:cNvSpPr/>
            <p:nvPr/>
          </p:nvSpPr>
          <p:spPr>
            <a:xfrm>
              <a:off x="3450072" y="2507971"/>
              <a:ext cx="50647" cy="58748"/>
            </a:xfrm>
            <a:custGeom>
              <a:rect b="b" l="l" r="r" t="t"/>
              <a:pathLst>
                <a:path extrusionOk="0" h="2241" w="1932">
                  <a:moveTo>
                    <a:pt x="1621" y="1"/>
                  </a:moveTo>
                  <a:cubicBezTo>
                    <a:pt x="1613" y="1"/>
                    <a:pt x="1603" y="1"/>
                    <a:pt x="1594" y="2"/>
                  </a:cubicBezTo>
                  <a:lnTo>
                    <a:pt x="338" y="2"/>
                  </a:lnTo>
                  <a:cubicBezTo>
                    <a:pt x="208" y="2"/>
                    <a:pt x="107" y="103"/>
                    <a:pt x="107" y="233"/>
                  </a:cubicBezTo>
                  <a:lnTo>
                    <a:pt x="107" y="1243"/>
                  </a:lnTo>
                  <a:cubicBezTo>
                    <a:pt x="107" y="1373"/>
                    <a:pt x="208" y="1474"/>
                    <a:pt x="338" y="1474"/>
                  </a:cubicBezTo>
                  <a:lnTo>
                    <a:pt x="1363" y="1474"/>
                  </a:lnTo>
                  <a:lnTo>
                    <a:pt x="1363" y="1763"/>
                  </a:lnTo>
                  <a:lnTo>
                    <a:pt x="338" y="1763"/>
                  </a:lnTo>
                  <a:cubicBezTo>
                    <a:pt x="329" y="1762"/>
                    <a:pt x="320" y="1762"/>
                    <a:pt x="312" y="1762"/>
                  </a:cubicBezTo>
                  <a:cubicBezTo>
                    <a:pt x="1" y="1762"/>
                    <a:pt x="1" y="2240"/>
                    <a:pt x="312" y="2240"/>
                  </a:cubicBezTo>
                  <a:cubicBezTo>
                    <a:pt x="320" y="2240"/>
                    <a:pt x="329" y="2240"/>
                    <a:pt x="338" y="2239"/>
                  </a:cubicBezTo>
                  <a:lnTo>
                    <a:pt x="1594" y="2239"/>
                  </a:lnTo>
                  <a:cubicBezTo>
                    <a:pt x="1724" y="2239"/>
                    <a:pt x="1839" y="2124"/>
                    <a:pt x="1839" y="1994"/>
                  </a:cubicBezTo>
                  <a:lnTo>
                    <a:pt x="1839" y="1243"/>
                  </a:lnTo>
                  <a:cubicBezTo>
                    <a:pt x="1839" y="1121"/>
                    <a:pt x="1737" y="1011"/>
                    <a:pt x="1616" y="1011"/>
                  </a:cubicBezTo>
                  <a:cubicBezTo>
                    <a:pt x="1609" y="1011"/>
                    <a:pt x="1601" y="1011"/>
                    <a:pt x="1594" y="1012"/>
                  </a:cubicBezTo>
                  <a:lnTo>
                    <a:pt x="584" y="1012"/>
                  </a:lnTo>
                  <a:lnTo>
                    <a:pt x="584" y="464"/>
                  </a:lnTo>
                  <a:lnTo>
                    <a:pt x="1594" y="464"/>
                  </a:lnTo>
                  <a:cubicBezTo>
                    <a:pt x="1603" y="465"/>
                    <a:pt x="1613" y="465"/>
                    <a:pt x="1621" y="465"/>
                  </a:cubicBezTo>
                  <a:cubicBezTo>
                    <a:pt x="1931" y="465"/>
                    <a:pt x="1931" y="1"/>
                    <a:pt x="1621" y="1"/>
                  </a:cubicBezTo>
                  <a:close/>
                </a:path>
              </a:pathLst>
            </a:custGeom>
            <a:solidFill>
              <a:srgbClr val="E6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7" name="Google Shape;3987;p82"/>
            <p:cNvSpPr/>
            <p:nvPr/>
          </p:nvSpPr>
          <p:spPr>
            <a:xfrm>
              <a:off x="3271233" y="2606775"/>
              <a:ext cx="91595" cy="78724"/>
            </a:xfrm>
            <a:custGeom>
              <a:rect b="b" l="l" r="r" t="t"/>
              <a:pathLst>
                <a:path extrusionOk="0" h="3003" w="3494">
                  <a:moveTo>
                    <a:pt x="231" y="0"/>
                  </a:moveTo>
                  <a:cubicBezTo>
                    <a:pt x="101" y="0"/>
                    <a:pt x="0" y="101"/>
                    <a:pt x="0" y="231"/>
                  </a:cubicBezTo>
                  <a:lnTo>
                    <a:pt x="0" y="2758"/>
                  </a:lnTo>
                  <a:cubicBezTo>
                    <a:pt x="0" y="2888"/>
                    <a:pt x="101" y="3003"/>
                    <a:pt x="231" y="3003"/>
                  </a:cubicBezTo>
                  <a:lnTo>
                    <a:pt x="3248" y="3003"/>
                  </a:lnTo>
                  <a:cubicBezTo>
                    <a:pt x="3378" y="3003"/>
                    <a:pt x="3479" y="2888"/>
                    <a:pt x="3479" y="2758"/>
                  </a:cubicBezTo>
                  <a:lnTo>
                    <a:pt x="3479" y="246"/>
                  </a:lnTo>
                  <a:cubicBezTo>
                    <a:pt x="3494" y="116"/>
                    <a:pt x="3378" y="0"/>
                    <a:pt x="3248" y="0"/>
                  </a:cubicBezTo>
                  <a:close/>
                </a:path>
              </a:pathLst>
            </a:custGeom>
            <a:solidFill>
              <a:srgbClr val="98A9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8" name="Google Shape;3988;p82"/>
            <p:cNvSpPr/>
            <p:nvPr/>
          </p:nvSpPr>
          <p:spPr>
            <a:xfrm>
              <a:off x="3395361" y="2640068"/>
              <a:ext cx="107482" cy="12138"/>
            </a:xfrm>
            <a:custGeom>
              <a:rect b="b" l="l" r="r" t="t"/>
              <a:pathLst>
                <a:path extrusionOk="0" h="463" w="4100">
                  <a:moveTo>
                    <a:pt x="289" y="1"/>
                  </a:moveTo>
                  <a:cubicBezTo>
                    <a:pt x="0" y="15"/>
                    <a:pt x="0" y="448"/>
                    <a:pt x="289" y="463"/>
                  </a:cubicBezTo>
                  <a:lnTo>
                    <a:pt x="3811" y="463"/>
                  </a:lnTo>
                  <a:cubicBezTo>
                    <a:pt x="4100" y="448"/>
                    <a:pt x="4100" y="15"/>
                    <a:pt x="3811" y="1"/>
                  </a:cubicBezTo>
                  <a:close/>
                </a:path>
              </a:pathLst>
            </a:custGeom>
            <a:solidFill>
              <a:srgbClr val="98A9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9" name="Google Shape;3989;p82"/>
            <p:cNvSpPr/>
            <p:nvPr/>
          </p:nvSpPr>
          <p:spPr>
            <a:xfrm>
              <a:off x="3395361" y="2607142"/>
              <a:ext cx="107482" cy="12138"/>
            </a:xfrm>
            <a:custGeom>
              <a:rect b="b" l="l" r="r" t="t"/>
              <a:pathLst>
                <a:path extrusionOk="0" h="463" w="4100">
                  <a:moveTo>
                    <a:pt x="289" y="1"/>
                  </a:moveTo>
                  <a:cubicBezTo>
                    <a:pt x="0" y="15"/>
                    <a:pt x="0" y="448"/>
                    <a:pt x="289" y="463"/>
                  </a:cubicBezTo>
                  <a:lnTo>
                    <a:pt x="3811" y="463"/>
                  </a:lnTo>
                  <a:cubicBezTo>
                    <a:pt x="4100" y="448"/>
                    <a:pt x="4100" y="15"/>
                    <a:pt x="3811" y="1"/>
                  </a:cubicBezTo>
                  <a:close/>
                </a:path>
              </a:pathLst>
            </a:custGeom>
            <a:solidFill>
              <a:srgbClr val="98A9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0" name="Google Shape;3990;p82"/>
            <p:cNvSpPr/>
            <p:nvPr/>
          </p:nvSpPr>
          <p:spPr>
            <a:xfrm>
              <a:off x="3394077" y="2672968"/>
              <a:ext cx="108766" cy="12583"/>
            </a:xfrm>
            <a:custGeom>
              <a:rect b="b" l="l" r="r" t="t"/>
              <a:pathLst>
                <a:path extrusionOk="0" h="480" w="4149">
                  <a:moveTo>
                    <a:pt x="311" y="1"/>
                  </a:moveTo>
                  <a:cubicBezTo>
                    <a:pt x="0" y="1"/>
                    <a:pt x="0" y="479"/>
                    <a:pt x="311" y="479"/>
                  </a:cubicBezTo>
                  <a:cubicBezTo>
                    <a:pt x="320" y="479"/>
                    <a:pt x="329" y="479"/>
                    <a:pt x="338" y="478"/>
                  </a:cubicBezTo>
                  <a:lnTo>
                    <a:pt x="3860" y="478"/>
                  </a:lnTo>
                  <a:cubicBezTo>
                    <a:pt x="4149" y="449"/>
                    <a:pt x="4149" y="31"/>
                    <a:pt x="3860" y="2"/>
                  </a:cubicBezTo>
                  <a:lnTo>
                    <a:pt x="338" y="2"/>
                  </a:lnTo>
                  <a:cubicBezTo>
                    <a:pt x="329" y="1"/>
                    <a:pt x="320" y="1"/>
                    <a:pt x="311" y="1"/>
                  </a:cubicBezTo>
                  <a:close/>
                </a:path>
              </a:pathLst>
            </a:custGeom>
            <a:solidFill>
              <a:srgbClr val="98A9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1" name="Google Shape;3991;p82"/>
            <p:cNvSpPr/>
            <p:nvPr/>
          </p:nvSpPr>
          <p:spPr>
            <a:xfrm>
              <a:off x="3395361" y="2705920"/>
              <a:ext cx="107482" cy="12505"/>
            </a:xfrm>
            <a:custGeom>
              <a:rect b="b" l="l" r="r" t="t"/>
              <a:pathLst>
                <a:path extrusionOk="0" h="477" w="4100">
                  <a:moveTo>
                    <a:pt x="289" y="1"/>
                  </a:moveTo>
                  <a:cubicBezTo>
                    <a:pt x="0" y="29"/>
                    <a:pt x="0" y="448"/>
                    <a:pt x="289" y="477"/>
                  </a:cubicBezTo>
                  <a:lnTo>
                    <a:pt x="3811" y="477"/>
                  </a:lnTo>
                  <a:cubicBezTo>
                    <a:pt x="4100" y="448"/>
                    <a:pt x="4100" y="29"/>
                    <a:pt x="3811" y="1"/>
                  </a:cubicBezTo>
                  <a:close/>
                </a:path>
              </a:pathLst>
            </a:custGeom>
            <a:solidFill>
              <a:srgbClr val="98A9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2" name="Google Shape;3992;p82"/>
            <p:cNvSpPr/>
            <p:nvPr/>
          </p:nvSpPr>
          <p:spPr>
            <a:xfrm>
              <a:off x="3262006" y="2705894"/>
              <a:ext cx="110051" cy="12583"/>
            </a:xfrm>
            <a:custGeom>
              <a:rect b="b" l="l" r="r" t="t"/>
              <a:pathLst>
                <a:path extrusionOk="0" h="480" w="4198">
                  <a:moveTo>
                    <a:pt x="311" y="0"/>
                  </a:moveTo>
                  <a:cubicBezTo>
                    <a:pt x="0" y="0"/>
                    <a:pt x="0" y="479"/>
                    <a:pt x="311" y="479"/>
                  </a:cubicBezTo>
                  <a:cubicBezTo>
                    <a:pt x="320" y="479"/>
                    <a:pt x="329" y="479"/>
                    <a:pt x="338" y="478"/>
                  </a:cubicBezTo>
                  <a:lnTo>
                    <a:pt x="3860" y="478"/>
                  </a:lnTo>
                  <a:cubicBezTo>
                    <a:pt x="3869" y="479"/>
                    <a:pt x="3878" y="479"/>
                    <a:pt x="3887" y="479"/>
                  </a:cubicBezTo>
                  <a:cubicBezTo>
                    <a:pt x="4198" y="479"/>
                    <a:pt x="4198" y="0"/>
                    <a:pt x="3887" y="0"/>
                  </a:cubicBezTo>
                  <a:cubicBezTo>
                    <a:pt x="3878" y="0"/>
                    <a:pt x="3869" y="1"/>
                    <a:pt x="3860" y="2"/>
                  </a:cubicBezTo>
                  <a:lnTo>
                    <a:pt x="338" y="2"/>
                  </a:lnTo>
                  <a:cubicBezTo>
                    <a:pt x="329" y="1"/>
                    <a:pt x="320" y="0"/>
                    <a:pt x="311" y="0"/>
                  </a:cubicBezTo>
                  <a:close/>
                </a:path>
              </a:pathLst>
            </a:custGeom>
            <a:solidFill>
              <a:srgbClr val="98A9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3" name="Google Shape;3993;p82"/>
            <p:cNvSpPr/>
            <p:nvPr/>
          </p:nvSpPr>
          <p:spPr>
            <a:xfrm>
              <a:off x="3263290" y="2738846"/>
              <a:ext cx="107481" cy="12505"/>
            </a:xfrm>
            <a:custGeom>
              <a:rect b="b" l="l" r="r" t="t"/>
              <a:pathLst>
                <a:path extrusionOk="0" h="477" w="4100">
                  <a:moveTo>
                    <a:pt x="289" y="0"/>
                  </a:moveTo>
                  <a:cubicBezTo>
                    <a:pt x="0" y="29"/>
                    <a:pt x="0" y="448"/>
                    <a:pt x="289" y="477"/>
                  </a:cubicBezTo>
                  <a:lnTo>
                    <a:pt x="3811" y="477"/>
                  </a:lnTo>
                  <a:cubicBezTo>
                    <a:pt x="4100" y="448"/>
                    <a:pt x="4100" y="29"/>
                    <a:pt x="3811" y="0"/>
                  </a:cubicBezTo>
                  <a:close/>
                </a:path>
              </a:pathLst>
            </a:custGeom>
            <a:solidFill>
              <a:srgbClr val="98A9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4" name="Google Shape;3994;p82"/>
            <p:cNvSpPr/>
            <p:nvPr/>
          </p:nvSpPr>
          <p:spPr>
            <a:xfrm>
              <a:off x="3395361" y="2738846"/>
              <a:ext cx="107482" cy="12505"/>
            </a:xfrm>
            <a:custGeom>
              <a:rect b="b" l="l" r="r" t="t"/>
              <a:pathLst>
                <a:path extrusionOk="0" h="477" w="4100">
                  <a:moveTo>
                    <a:pt x="289" y="0"/>
                  </a:moveTo>
                  <a:cubicBezTo>
                    <a:pt x="0" y="29"/>
                    <a:pt x="0" y="448"/>
                    <a:pt x="289" y="477"/>
                  </a:cubicBezTo>
                  <a:lnTo>
                    <a:pt x="3811" y="477"/>
                  </a:lnTo>
                  <a:cubicBezTo>
                    <a:pt x="4100" y="448"/>
                    <a:pt x="4100" y="29"/>
                    <a:pt x="3811" y="0"/>
                  </a:cubicBezTo>
                  <a:close/>
                </a:path>
              </a:pathLst>
            </a:custGeom>
            <a:solidFill>
              <a:srgbClr val="98A9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95" name="Google Shape;3995;p82"/>
          <p:cNvGrpSpPr/>
          <p:nvPr/>
        </p:nvGrpSpPr>
        <p:grpSpPr>
          <a:xfrm>
            <a:off x="6065149" y="3367036"/>
            <a:ext cx="362553" cy="356498"/>
            <a:chOff x="6065149" y="3367036"/>
            <a:chExt cx="362553" cy="356498"/>
          </a:xfrm>
        </p:grpSpPr>
        <p:sp>
          <p:nvSpPr>
            <p:cNvPr id="3996" name="Google Shape;3996;p82"/>
            <p:cNvSpPr/>
            <p:nvPr/>
          </p:nvSpPr>
          <p:spPr>
            <a:xfrm>
              <a:off x="6065149" y="3367036"/>
              <a:ext cx="356498" cy="356498"/>
            </a:xfrm>
            <a:custGeom>
              <a:rect b="b" l="l" r="r" t="t"/>
              <a:pathLst>
                <a:path extrusionOk="0" h="13599" w="13599">
                  <a:moveTo>
                    <a:pt x="6799" y="0"/>
                  </a:moveTo>
                  <a:cubicBezTo>
                    <a:pt x="3046" y="0"/>
                    <a:pt x="0" y="3046"/>
                    <a:pt x="0" y="6799"/>
                  </a:cubicBezTo>
                  <a:cubicBezTo>
                    <a:pt x="0" y="10552"/>
                    <a:pt x="3046" y="13598"/>
                    <a:pt x="6799" y="13598"/>
                  </a:cubicBezTo>
                  <a:cubicBezTo>
                    <a:pt x="10553" y="13598"/>
                    <a:pt x="13598" y="10552"/>
                    <a:pt x="13598" y="6799"/>
                  </a:cubicBezTo>
                  <a:cubicBezTo>
                    <a:pt x="13598" y="3046"/>
                    <a:pt x="10553" y="0"/>
                    <a:pt x="6799" y="0"/>
                  </a:cubicBezTo>
                  <a:close/>
                </a:path>
              </a:pathLst>
            </a:custGeom>
            <a:solidFill>
              <a:srgbClr val="EFF1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7" name="Google Shape;3997;p82"/>
            <p:cNvSpPr/>
            <p:nvPr/>
          </p:nvSpPr>
          <p:spPr>
            <a:xfrm>
              <a:off x="6219923" y="3367036"/>
              <a:ext cx="207780" cy="356472"/>
            </a:xfrm>
            <a:custGeom>
              <a:rect b="b" l="l" r="r" t="t"/>
              <a:pathLst>
                <a:path extrusionOk="0" h="13598" w="7926">
                  <a:moveTo>
                    <a:pt x="895" y="0"/>
                  </a:moveTo>
                  <a:cubicBezTo>
                    <a:pt x="592" y="0"/>
                    <a:pt x="303" y="15"/>
                    <a:pt x="0" y="58"/>
                  </a:cubicBezTo>
                  <a:cubicBezTo>
                    <a:pt x="3393" y="505"/>
                    <a:pt x="5919" y="3392"/>
                    <a:pt x="5919" y="6799"/>
                  </a:cubicBezTo>
                  <a:cubicBezTo>
                    <a:pt x="5919" y="10206"/>
                    <a:pt x="3393" y="13093"/>
                    <a:pt x="0" y="13540"/>
                  </a:cubicBezTo>
                  <a:cubicBezTo>
                    <a:pt x="299" y="13579"/>
                    <a:pt x="595" y="13598"/>
                    <a:pt x="887" y="13598"/>
                  </a:cubicBezTo>
                  <a:cubicBezTo>
                    <a:pt x="4418" y="13598"/>
                    <a:pt x="7439" y="10859"/>
                    <a:pt x="7666" y="7247"/>
                  </a:cubicBezTo>
                  <a:cubicBezTo>
                    <a:pt x="7925" y="3320"/>
                    <a:pt x="4822" y="0"/>
                    <a:pt x="895" y="0"/>
                  </a:cubicBezTo>
                  <a:close/>
                </a:path>
              </a:pathLst>
            </a:custGeom>
            <a:solidFill>
              <a:srgbClr val="C2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8" name="Google Shape;3998;p82"/>
            <p:cNvSpPr/>
            <p:nvPr/>
          </p:nvSpPr>
          <p:spPr>
            <a:xfrm>
              <a:off x="6119257" y="3421144"/>
              <a:ext cx="247889" cy="247889"/>
            </a:xfrm>
            <a:custGeom>
              <a:rect b="b" l="l" r="r" t="t"/>
              <a:pathLst>
                <a:path extrusionOk="0" h="9456" w="9456">
                  <a:moveTo>
                    <a:pt x="4735" y="0"/>
                  </a:moveTo>
                  <a:cubicBezTo>
                    <a:pt x="2123" y="0"/>
                    <a:pt x="0" y="2122"/>
                    <a:pt x="0" y="4735"/>
                  </a:cubicBezTo>
                  <a:cubicBezTo>
                    <a:pt x="0" y="7348"/>
                    <a:pt x="2123" y="9456"/>
                    <a:pt x="4735" y="9456"/>
                  </a:cubicBezTo>
                  <a:cubicBezTo>
                    <a:pt x="7348" y="9456"/>
                    <a:pt x="9456" y="7348"/>
                    <a:pt x="9456" y="4735"/>
                  </a:cubicBezTo>
                  <a:cubicBezTo>
                    <a:pt x="9456" y="2122"/>
                    <a:pt x="7348" y="0"/>
                    <a:pt x="4735" y="0"/>
                  </a:cubicBezTo>
                  <a:close/>
                </a:path>
              </a:pathLst>
            </a:custGeom>
            <a:solidFill>
              <a:srgbClr val="9CAB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9" name="Google Shape;3999;p82"/>
            <p:cNvSpPr/>
            <p:nvPr/>
          </p:nvSpPr>
          <p:spPr>
            <a:xfrm>
              <a:off x="6224091" y="3421144"/>
              <a:ext cx="148744" cy="248020"/>
            </a:xfrm>
            <a:custGeom>
              <a:rect b="b" l="l" r="r" t="t"/>
              <a:pathLst>
                <a:path extrusionOk="0" h="9461" w="5674">
                  <a:moveTo>
                    <a:pt x="736" y="0"/>
                  </a:moveTo>
                  <a:cubicBezTo>
                    <a:pt x="491" y="0"/>
                    <a:pt x="246" y="29"/>
                    <a:pt x="0" y="58"/>
                  </a:cubicBezTo>
                  <a:cubicBezTo>
                    <a:pt x="2295" y="433"/>
                    <a:pt x="3984" y="2411"/>
                    <a:pt x="3984" y="4735"/>
                  </a:cubicBezTo>
                  <a:cubicBezTo>
                    <a:pt x="3984" y="7059"/>
                    <a:pt x="2295" y="9037"/>
                    <a:pt x="0" y="9398"/>
                  </a:cubicBezTo>
                  <a:cubicBezTo>
                    <a:pt x="257" y="9440"/>
                    <a:pt x="513" y="9461"/>
                    <a:pt x="765" y="9461"/>
                  </a:cubicBezTo>
                  <a:cubicBezTo>
                    <a:pt x="3172" y="9461"/>
                    <a:pt x="5261" y="7593"/>
                    <a:pt x="5457" y="5110"/>
                  </a:cubicBezTo>
                  <a:cubicBezTo>
                    <a:pt x="5673" y="2353"/>
                    <a:pt x="3494" y="0"/>
                    <a:pt x="736" y="0"/>
                  </a:cubicBezTo>
                  <a:close/>
                </a:path>
              </a:pathLst>
            </a:custGeom>
            <a:solidFill>
              <a:srgbClr val="899C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0" name="Google Shape;4000;p82"/>
            <p:cNvSpPr/>
            <p:nvPr/>
          </p:nvSpPr>
          <p:spPr>
            <a:xfrm>
              <a:off x="6069685" y="3415848"/>
              <a:ext cx="303517" cy="259293"/>
            </a:xfrm>
            <a:custGeom>
              <a:rect b="b" l="l" r="r" t="t"/>
              <a:pathLst>
                <a:path extrusionOk="0" h="9891" w="11578">
                  <a:moveTo>
                    <a:pt x="6626" y="433"/>
                  </a:moveTo>
                  <a:cubicBezTo>
                    <a:pt x="6727" y="433"/>
                    <a:pt x="6843" y="433"/>
                    <a:pt x="6944" y="448"/>
                  </a:cubicBezTo>
                  <a:cubicBezTo>
                    <a:pt x="6973" y="664"/>
                    <a:pt x="6987" y="881"/>
                    <a:pt x="6987" y="1097"/>
                  </a:cubicBezTo>
                  <a:cubicBezTo>
                    <a:pt x="6987" y="1920"/>
                    <a:pt x="6771" y="2729"/>
                    <a:pt x="6338" y="3421"/>
                  </a:cubicBezTo>
                  <a:cubicBezTo>
                    <a:pt x="5356" y="2772"/>
                    <a:pt x="4230" y="2353"/>
                    <a:pt x="3061" y="2194"/>
                  </a:cubicBezTo>
                  <a:cubicBezTo>
                    <a:pt x="3912" y="1083"/>
                    <a:pt x="5226" y="433"/>
                    <a:pt x="6626" y="433"/>
                  </a:cubicBezTo>
                  <a:close/>
                  <a:moveTo>
                    <a:pt x="7391" y="506"/>
                  </a:moveTo>
                  <a:lnTo>
                    <a:pt x="7391" y="506"/>
                  </a:lnTo>
                  <a:cubicBezTo>
                    <a:pt x="9355" y="852"/>
                    <a:pt x="10870" y="2440"/>
                    <a:pt x="11101" y="4417"/>
                  </a:cubicBezTo>
                  <a:lnTo>
                    <a:pt x="11101" y="4432"/>
                  </a:lnTo>
                  <a:lnTo>
                    <a:pt x="11058" y="4432"/>
                  </a:lnTo>
                  <a:cubicBezTo>
                    <a:pt x="11035" y="4432"/>
                    <a:pt x="11012" y="4431"/>
                    <a:pt x="10989" y="4431"/>
                  </a:cubicBezTo>
                  <a:cubicBezTo>
                    <a:pt x="10045" y="4431"/>
                    <a:pt x="9119" y="4719"/>
                    <a:pt x="8330" y="5255"/>
                  </a:cubicBezTo>
                  <a:cubicBezTo>
                    <a:pt x="8027" y="4865"/>
                    <a:pt x="7695" y="4504"/>
                    <a:pt x="7334" y="4187"/>
                  </a:cubicBezTo>
                  <a:cubicBezTo>
                    <a:pt x="7132" y="3999"/>
                    <a:pt x="6915" y="3840"/>
                    <a:pt x="6713" y="3681"/>
                  </a:cubicBezTo>
                  <a:cubicBezTo>
                    <a:pt x="7175" y="2902"/>
                    <a:pt x="7435" y="2007"/>
                    <a:pt x="7435" y="1097"/>
                  </a:cubicBezTo>
                  <a:cubicBezTo>
                    <a:pt x="7435" y="895"/>
                    <a:pt x="7420" y="708"/>
                    <a:pt x="7391" y="506"/>
                  </a:cubicBezTo>
                  <a:close/>
                  <a:moveTo>
                    <a:pt x="2786" y="2600"/>
                  </a:moveTo>
                  <a:lnTo>
                    <a:pt x="2786" y="2600"/>
                  </a:lnTo>
                  <a:cubicBezTo>
                    <a:pt x="3964" y="2732"/>
                    <a:pt x="5100" y="3135"/>
                    <a:pt x="6107" y="3782"/>
                  </a:cubicBezTo>
                  <a:cubicBezTo>
                    <a:pt x="5255" y="4923"/>
                    <a:pt x="3912" y="5601"/>
                    <a:pt x="2498" y="5601"/>
                  </a:cubicBezTo>
                  <a:lnTo>
                    <a:pt x="2166" y="5601"/>
                  </a:lnTo>
                  <a:cubicBezTo>
                    <a:pt x="2137" y="5385"/>
                    <a:pt x="2122" y="5168"/>
                    <a:pt x="2122" y="4937"/>
                  </a:cubicBezTo>
                  <a:cubicBezTo>
                    <a:pt x="2122" y="4115"/>
                    <a:pt x="2353" y="3307"/>
                    <a:pt x="2786" y="2600"/>
                  </a:cubicBezTo>
                  <a:close/>
                  <a:moveTo>
                    <a:pt x="11130" y="4865"/>
                  </a:moveTo>
                  <a:lnTo>
                    <a:pt x="11130" y="4937"/>
                  </a:lnTo>
                  <a:cubicBezTo>
                    <a:pt x="11130" y="6150"/>
                    <a:pt x="10639" y="7305"/>
                    <a:pt x="9773" y="8156"/>
                  </a:cubicBezTo>
                  <a:cubicBezTo>
                    <a:pt x="9528" y="7247"/>
                    <a:pt x="9138" y="6381"/>
                    <a:pt x="8590" y="5601"/>
                  </a:cubicBezTo>
                  <a:cubicBezTo>
                    <a:pt x="9326" y="5125"/>
                    <a:pt x="10177" y="4865"/>
                    <a:pt x="11058" y="4865"/>
                  </a:cubicBezTo>
                  <a:close/>
                  <a:moveTo>
                    <a:pt x="6468" y="4028"/>
                  </a:moveTo>
                  <a:cubicBezTo>
                    <a:pt x="7031" y="4446"/>
                    <a:pt x="7536" y="4937"/>
                    <a:pt x="7969" y="5500"/>
                  </a:cubicBezTo>
                  <a:cubicBezTo>
                    <a:pt x="6785" y="6438"/>
                    <a:pt x="6107" y="7853"/>
                    <a:pt x="6107" y="9369"/>
                  </a:cubicBezTo>
                  <a:lnTo>
                    <a:pt x="6107" y="9412"/>
                  </a:lnTo>
                  <a:cubicBezTo>
                    <a:pt x="4249" y="9196"/>
                    <a:pt x="2722" y="7860"/>
                    <a:pt x="2256" y="6049"/>
                  </a:cubicBezTo>
                  <a:lnTo>
                    <a:pt x="2483" y="6049"/>
                  </a:lnTo>
                  <a:cubicBezTo>
                    <a:pt x="4057" y="6049"/>
                    <a:pt x="5529" y="5298"/>
                    <a:pt x="6468" y="4028"/>
                  </a:cubicBezTo>
                  <a:close/>
                  <a:moveTo>
                    <a:pt x="8229" y="5861"/>
                  </a:moveTo>
                  <a:cubicBezTo>
                    <a:pt x="8792" y="6655"/>
                    <a:pt x="9181" y="7550"/>
                    <a:pt x="9398" y="8488"/>
                  </a:cubicBezTo>
                  <a:cubicBezTo>
                    <a:pt x="8604" y="9109"/>
                    <a:pt x="7637" y="9455"/>
                    <a:pt x="6626" y="9455"/>
                  </a:cubicBezTo>
                  <a:lnTo>
                    <a:pt x="6554" y="9441"/>
                  </a:lnTo>
                  <a:lnTo>
                    <a:pt x="6554" y="9369"/>
                  </a:lnTo>
                  <a:cubicBezTo>
                    <a:pt x="6554" y="8012"/>
                    <a:pt x="7175" y="6713"/>
                    <a:pt x="8229" y="5861"/>
                  </a:cubicBezTo>
                  <a:close/>
                  <a:moveTo>
                    <a:pt x="6626" y="0"/>
                  </a:moveTo>
                  <a:cubicBezTo>
                    <a:pt x="2209" y="0"/>
                    <a:pt x="0" y="5327"/>
                    <a:pt x="3119" y="8445"/>
                  </a:cubicBezTo>
                  <a:cubicBezTo>
                    <a:pt x="4064" y="9390"/>
                    <a:pt x="5331" y="9891"/>
                    <a:pt x="6619" y="9891"/>
                  </a:cubicBezTo>
                  <a:cubicBezTo>
                    <a:pt x="7259" y="9891"/>
                    <a:pt x="7904" y="9767"/>
                    <a:pt x="8517" y="9513"/>
                  </a:cubicBezTo>
                  <a:cubicBezTo>
                    <a:pt x="10365" y="8748"/>
                    <a:pt x="11578" y="6944"/>
                    <a:pt x="11578" y="4937"/>
                  </a:cubicBezTo>
                  <a:cubicBezTo>
                    <a:pt x="11563" y="2209"/>
                    <a:pt x="9355" y="0"/>
                    <a:pt x="6626" y="0"/>
                  </a:cubicBezTo>
                  <a:close/>
                </a:path>
              </a:pathLst>
            </a:custGeom>
            <a:solidFill>
              <a:srgbClr val="899C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01" name="Google Shape;4001;p82"/>
          <p:cNvGrpSpPr/>
          <p:nvPr/>
        </p:nvGrpSpPr>
        <p:grpSpPr>
          <a:xfrm>
            <a:off x="2866317" y="3817357"/>
            <a:ext cx="362920" cy="356865"/>
            <a:chOff x="2866317" y="3817357"/>
            <a:chExt cx="362920" cy="356865"/>
          </a:xfrm>
        </p:grpSpPr>
        <p:sp>
          <p:nvSpPr>
            <p:cNvPr id="4002" name="Google Shape;4002;p82"/>
            <p:cNvSpPr/>
            <p:nvPr/>
          </p:nvSpPr>
          <p:spPr>
            <a:xfrm>
              <a:off x="2866317" y="3817357"/>
              <a:ext cx="356865" cy="356498"/>
            </a:xfrm>
            <a:custGeom>
              <a:rect b="b" l="l" r="r" t="t"/>
              <a:pathLst>
                <a:path extrusionOk="0" h="13599" w="13613">
                  <a:moveTo>
                    <a:pt x="6799" y="0"/>
                  </a:moveTo>
                  <a:cubicBezTo>
                    <a:pt x="3046" y="0"/>
                    <a:pt x="0" y="3046"/>
                    <a:pt x="0" y="6799"/>
                  </a:cubicBezTo>
                  <a:cubicBezTo>
                    <a:pt x="0" y="10552"/>
                    <a:pt x="3046" y="13598"/>
                    <a:pt x="6799" y="13598"/>
                  </a:cubicBezTo>
                  <a:cubicBezTo>
                    <a:pt x="10567" y="13598"/>
                    <a:pt x="13613" y="10552"/>
                    <a:pt x="13613" y="6799"/>
                  </a:cubicBezTo>
                  <a:cubicBezTo>
                    <a:pt x="13613" y="3046"/>
                    <a:pt x="10567" y="0"/>
                    <a:pt x="6799" y="0"/>
                  </a:cubicBezTo>
                  <a:close/>
                </a:path>
              </a:pathLst>
            </a:custGeom>
            <a:solidFill>
              <a:srgbClr val="8AA2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3" name="Google Shape;4003;p82"/>
            <p:cNvSpPr/>
            <p:nvPr/>
          </p:nvSpPr>
          <p:spPr>
            <a:xfrm>
              <a:off x="3021457" y="3817357"/>
              <a:ext cx="207780" cy="356576"/>
            </a:xfrm>
            <a:custGeom>
              <a:rect b="b" l="l" r="r" t="t"/>
              <a:pathLst>
                <a:path extrusionOk="0" h="13602" w="7926">
                  <a:moveTo>
                    <a:pt x="881" y="0"/>
                  </a:moveTo>
                  <a:cubicBezTo>
                    <a:pt x="593" y="0"/>
                    <a:pt x="290" y="15"/>
                    <a:pt x="1" y="58"/>
                  </a:cubicBezTo>
                  <a:cubicBezTo>
                    <a:pt x="3379" y="505"/>
                    <a:pt x="5919" y="3378"/>
                    <a:pt x="5919" y="6799"/>
                  </a:cubicBezTo>
                  <a:cubicBezTo>
                    <a:pt x="5919" y="10220"/>
                    <a:pt x="3379" y="13093"/>
                    <a:pt x="1" y="13541"/>
                  </a:cubicBezTo>
                  <a:cubicBezTo>
                    <a:pt x="306" y="13581"/>
                    <a:pt x="610" y="13601"/>
                    <a:pt x="909" y="13601"/>
                  </a:cubicBezTo>
                  <a:cubicBezTo>
                    <a:pt x="4431" y="13601"/>
                    <a:pt x="7440" y="10865"/>
                    <a:pt x="7666" y="7247"/>
                  </a:cubicBezTo>
                  <a:cubicBezTo>
                    <a:pt x="7926" y="3320"/>
                    <a:pt x="4822" y="0"/>
                    <a:pt x="881" y="0"/>
                  </a:cubicBezTo>
                  <a:close/>
                </a:path>
              </a:pathLst>
            </a:custGeom>
            <a:solidFill>
              <a:srgbClr val="62778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4" name="Google Shape;4004;p82"/>
            <p:cNvSpPr/>
            <p:nvPr/>
          </p:nvSpPr>
          <p:spPr>
            <a:xfrm>
              <a:off x="2928367" y="3894561"/>
              <a:ext cx="194175" cy="279662"/>
            </a:xfrm>
            <a:custGeom>
              <a:rect b="b" l="l" r="r" t="t"/>
              <a:pathLst>
                <a:path extrusionOk="0" h="10668" w="7407">
                  <a:moveTo>
                    <a:pt x="6208" y="0"/>
                  </a:moveTo>
                  <a:cubicBezTo>
                    <a:pt x="4086" y="14"/>
                    <a:pt x="2079" y="1732"/>
                    <a:pt x="2079" y="3854"/>
                  </a:cubicBezTo>
                  <a:lnTo>
                    <a:pt x="2079" y="4114"/>
                  </a:lnTo>
                  <a:cubicBezTo>
                    <a:pt x="2079" y="4129"/>
                    <a:pt x="2051" y="4157"/>
                    <a:pt x="2036" y="4157"/>
                  </a:cubicBezTo>
                  <a:lnTo>
                    <a:pt x="174" y="4157"/>
                  </a:lnTo>
                  <a:cubicBezTo>
                    <a:pt x="73" y="4157"/>
                    <a:pt x="1" y="4230"/>
                    <a:pt x="1" y="4331"/>
                  </a:cubicBezTo>
                  <a:lnTo>
                    <a:pt x="1" y="6048"/>
                  </a:lnTo>
                  <a:cubicBezTo>
                    <a:pt x="1" y="6149"/>
                    <a:pt x="73" y="6236"/>
                    <a:pt x="174" y="6236"/>
                  </a:cubicBezTo>
                  <a:lnTo>
                    <a:pt x="2036" y="6236"/>
                  </a:lnTo>
                  <a:cubicBezTo>
                    <a:pt x="2051" y="6236"/>
                    <a:pt x="2079" y="6251"/>
                    <a:pt x="2079" y="6279"/>
                  </a:cubicBezTo>
                  <a:lnTo>
                    <a:pt x="2079" y="10220"/>
                  </a:lnTo>
                  <a:cubicBezTo>
                    <a:pt x="2079" y="10235"/>
                    <a:pt x="2079" y="10249"/>
                    <a:pt x="2108" y="10264"/>
                  </a:cubicBezTo>
                  <a:cubicBezTo>
                    <a:pt x="2743" y="10495"/>
                    <a:pt x="3422" y="10624"/>
                    <a:pt x="4100" y="10668"/>
                  </a:cubicBezTo>
                  <a:cubicBezTo>
                    <a:pt x="4129" y="10668"/>
                    <a:pt x="4144" y="10639"/>
                    <a:pt x="4144" y="10624"/>
                  </a:cubicBezTo>
                  <a:lnTo>
                    <a:pt x="4144" y="6279"/>
                  </a:lnTo>
                  <a:cubicBezTo>
                    <a:pt x="4144" y="6251"/>
                    <a:pt x="4158" y="6236"/>
                    <a:pt x="4187" y="6236"/>
                  </a:cubicBezTo>
                  <a:lnTo>
                    <a:pt x="7218" y="6236"/>
                  </a:lnTo>
                  <a:cubicBezTo>
                    <a:pt x="7319" y="6236"/>
                    <a:pt x="7406" y="6149"/>
                    <a:pt x="7406" y="6048"/>
                  </a:cubicBezTo>
                  <a:lnTo>
                    <a:pt x="7406" y="4331"/>
                  </a:lnTo>
                  <a:cubicBezTo>
                    <a:pt x="7406" y="4230"/>
                    <a:pt x="7319" y="4143"/>
                    <a:pt x="7218" y="4143"/>
                  </a:cubicBezTo>
                  <a:lnTo>
                    <a:pt x="4187" y="4143"/>
                  </a:lnTo>
                  <a:cubicBezTo>
                    <a:pt x="4158" y="4143"/>
                    <a:pt x="4144" y="4129"/>
                    <a:pt x="4144" y="4100"/>
                  </a:cubicBezTo>
                  <a:lnTo>
                    <a:pt x="4144" y="3854"/>
                  </a:lnTo>
                  <a:cubicBezTo>
                    <a:pt x="4144" y="2714"/>
                    <a:pt x="5068" y="2079"/>
                    <a:pt x="6208" y="2079"/>
                  </a:cubicBezTo>
                  <a:lnTo>
                    <a:pt x="7218" y="2079"/>
                  </a:lnTo>
                  <a:cubicBezTo>
                    <a:pt x="7319" y="2079"/>
                    <a:pt x="7406" y="1992"/>
                    <a:pt x="7406" y="1891"/>
                  </a:cubicBezTo>
                  <a:lnTo>
                    <a:pt x="7406" y="173"/>
                  </a:lnTo>
                  <a:cubicBezTo>
                    <a:pt x="7406" y="72"/>
                    <a:pt x="7319" y="0"/>
                    <a:pt x="7218" y="0"/>
                  </a:cubicBezTo>
                  <a:close/>
                </a:path>
              </a:pathLst>
            </a:custGeom>
            <a:solidFill>
              <a:srgbClr val="FDFDF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05" name="Google Shape;4005;p82"/>
          <p:cNvGrpSpPr/>
          <p:nvPr/>
        </p:nvGrpSpPr>
        <p:grpSpPr>
          <a:xfrm>
            <a:off x="6540821" y="3367036"/>
            <a:ext cx="362553" cy="356498"/>
            <a:chOff x="6540821" y="3367036"/>
            <a:chExt cx="362553" cy="356498"/>
          </a:xfrm>
        </p:grpSpPr>
        <p:sp>
          <p:nvSpPr>
            <p:cNvPr id="4006" name="Google Shape;4006;p82"/>
            <p:cNvSpPr/>
            <p:nvPr/>
          </p:nvSpPr>
          <p:spPr>
            <a:xfrm>
              <a:off x="6540821" y="3367036"/>
              <a:ext cx="356498" cy="356498"/>
            </a:xfrm>
            <a:custGeom>
              <a:rect b="b" l="l" r="r" t="t"/>
              <a:pathLst>
                <a:path extrusionOk="0" h="13599" w="13599">
                  <a:moveTo>
                    <a:pt x="6800" y="0"/>
                  </a:moveTo>
                  <a:cubicBezTo>
                    <a:pt x="3046" y="0"/>
                    <a:pt x="1" y="3046"/>
                    <a:pt x="1" y="6799"/>
                  </a:cubicBezTo>
                  <a:cubicBezTo>
                    <a:pt x="1" y="10552"/>
                    <a:pt x="3046" y="13598"/>
                    <a:pt x="6800" y="13598"/>
                  </a:cubicBezTo>
                  <a:cubicBezTo>
                    <a:pt x="10553" y="13598"/>
                    <a:pt x="13599" y="10552"/>
                    <a:pt x="13599" y="6799"/>
                  </a:cubicBezTo>
                  <a:cubicBezTo>
                    <a:pt x="13599" y="3046"/>
                    <a:pt x="10553" y="0"/>
                    <a:pt x="6800" y="0"/>
                  </a:cubicBezTo>
                  <a:close/>
                </a:path>
              </a:pathLst>
            </a:custGeom>
            <a:solidFill>
              <a:srgbClr val="EFF1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7" name="Google Shape;4007;p82"/>
            <p:cNvSpPr/>
            <p:nvPr/>
          </p:nvSpPr>
          <p:spPr>
            <a:xfrm>
              <a:off x="6695987" y="3367036"/>
              <a:ext cx="207387" cy="356472"/>
            </a:xfrm>
            <a:custGeom>
              <a:rect b="b" l="l" r="r" t="t"/>
              <a:pathLst>
                <a:path extrusionOk="0" h="13598" w="7911">
                  <a:moveTo>
                    <a:pt x="881" y="0"/>
                  </a:moveTo>
                  <a:cubicBezTo>
                    <a:pt x="578" y="0"/>
                    <a:pt x="289" y="15"/>
                    <a:pt x="0" y="58"/>
                  </a:cubicBezTo>
                  <a:cubicBezTo>
                    <a:pt x="3378" y="505"/>
                    <a:pt x="5904" y="3392"/>
                    <a:pt x="5904" y="6799"/>
                  </a:cubicBezTo>
                  <a:cubicBezTo>
                    <a:pt x="5904" y="10206"/>
                    <a:pt x="3378" y="13093"/>
                    <a:pt x="0" y="13540"/>
                  </a:cubicBezTo>
                  <a:cubicBezTo>
                    <a:pt x="297" y="13579"/>
                    <a:pt x="592" y="13598"/>
                    <a:pt x="884" y="13598"/>
                  </a:cubicBezTo>
                  <a:cubicBezTo>
                    <a:pt x="4403" y="13598"/>
                    <a:pt x="7425" y="10859"/>
                    <a:pt x="7665" y="7247"/>
                  </a:cubicBezTo>
                  <a:cubicBezTo>
                    <a:pt x="7911" y="3320"/>
                    <a:pt x="4807" y="0"/>
                    <a:pt x="881" y="0"/>
                  </a:cubicBezTo>
                  <a:close/>
                </a:path>
              </a:pathLst>
            </a:custGeom>
            <a:solidFill>
              <a:srgbClr val="C2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8" name="Google Shape;4008;p82"/>
            <p:cNvSpPr/>
            <p:nvPr/>
          </p:nvSpPr>
          <p:spPr>
            <a:xfrm>
              <a:off x="6579802" y="3405992"/>
              <a:ext cx="278534" cy="278561"/>
            </a:xfrm>
            <a:custGeom>
              <a:rect b="b" l="l" r="r" t="t"/>
              <a:pathLst>
                <a:path extrusionOk="0" h="10626" w="10625">
                  <a:moveTo>
                    <a:pt x="5313" y="1"/>
                  </a:moveTo>
                  <a:cubicBezTo>
                    <a:pt x="2382" y="1"/>
                    <a:pt x="0" y="2383"/>
                    <a:pt x="0" y="5313"/>
                  </a:cubicBezTo>
                  <a:cubicBezTo>
                    <a:pt x="0" y="8244"/>
                    <a:pt x="2382" y="10625"/>
                    <a:pt x="5313" y="10625"/>
                  </a:cubicBezTo>
                  <a:cubicBezTo>
                    <a:pt x="8243" y="10625"/>
                    <a:pt x="10625" y="8244"/>
                    <a:pt x="10625" y="5313"/>
                  </a:cubicBezTo>
                  <a:cubicBezTo>
                    <a:pt x="10625" y="2383"/>
                    <a:pt x="8243" y="1"/>
                    <a:pt x="531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9" name="Google Shape;4009;p82"/>
            <p:cNvSpPr/>
            <p:nvPr/>
          </p:nvSpPr>
          <p:spPr>
            <a:xfrm>
              <a:off x="6672892" y="3510563"/>
              <a:ext cx="80637" cy="69155"/>
            </a:xfrm>
            <a:custGeom>
              <a:rect b="b" l="l" r="r" t="t"/>
              <a:pathLst>
                <a:path extrusionOk="0" h="2638" w="3076">
                  <a:moveTo>
                    <a:pt x="1750" y="0"/>
                  </a:moveTo>
                  <a:cubicBezTo>
                    <a:pt x="1425" y="0"/>
                    <a:pt x="1094" y="120"/>
                    <a:pt x="823" y="386"/>
                  </a:cubicBezTo>
                  <a:cubicBezTo>
                    <a:pt x="1" y="1223"/>
                    <a:pt x="592" y="2638"/>
                    <a:pt x="1762" y="2638"/>
                  </a:cubicBezTo>
                  <a:cubicBezTo>
                    <a:pt x="2483" y="2638"/>
                    <a:pt x="3075" y="2046"/>
                    <a:pt x="3075" y="1324"/>
                  </a:cubicBezTo>
                  <a:cubicBezTo>
                    <a:pt x="3075" y="523"/>
                    <a:pt x="2428" y="0"/>
                    <a:pt x="1750" y="0"/>
                  </a:cubicBezTo>
                  <a:close/>
                </a:path>
              </a:pathLst>
            </a:custGeom>
            <a:solidFill>
              <a:srgbClr val="8AA2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0" name="Google Shape;4010;p82"/>
            <p:cNvSpPr/>
            <p:nvPr/>
          </p:nvSpPr>
          <p:spPr>
            <a:xfrm>
              <a:off x="6541581" y="3458605"/>
              <a:ext cx="213469" cy="225187"/>
            </a:xfrm>
            <a:custGeom>
              <a:rect b="b" l="l" r="r" t="t"/>
              <a:pathLst>
                <a:path extrusionOk="0" h="8590" w="8143">
                  <a:moveTo>
                    <a:pt x="2613" y="0"/>
                  </a:moveTo>
                  <a:cubicBezTo>
                    <a:pt x="0" y="3277"/>
                    <a:pt x="2036" y="8156"/>
                    <a:pt x="6222" y="8590"/>
                  </a:cubicBezTo>
                  <a:lnTo>
                    <a:pt x="8142" y="4952"/>
                  </a:lnTo>
                  <a:lnTo>
                    <a:pt x="8142" y="4952"/>
                  </a:lnTo>
                  <a:cubicBezTo>
                    <a:pt x="7767" y="5269"/>
                    <a:pt x="7276" y="5443"/>
                    <a:pt x="6771" y="5443"/>
                  </a:cubicBezTo>
                  <a:cubicBezTo>
                    <a:pt x="5645" y="5443"/>
                    <a:pt x="4721" y="4576"/>
                    <a:pt x="4634" y="3465"/>
                  </a:cubicBezTo>
                  <a:lnTo>
                    <a:pt x="2613" y="0"/>
                  </a:lnTo>
                  <a:close/>
                </a:path>
              </a:pathLst>
            </a:custGeom>
            <a:solidFill>
              <a:srgbClr val="92A9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1" name="Google Shape;4011;p82"/>
            <p:cNvSpPr/>
            <p:nvPr/>
          </p:nvSpPr>
          <p:spPr>
            <a:xfrm>
              <a:off x="6609687" y="3405965"/>
              <a:ext cx="237691" cy="143475"/>
            </a:xfrm>
            <a:custGeom>
              <a:rect b="b" l="l" r="r" t="t"/>
              <a:pathLst>
                <a:path extrusionOk="0" h="5473" w="9067">
                  <a:moveTo>
                    <a:pt x="4154" y="1"/>
                  </a:moveTo>
                  <a:cubicBezTo>
                    <a:pt x="2621" y="1"/>
                    <a:pt x="1078" y="654"/>
                    <a:pt x="1" y="2023"/>
                  </a:cubicBezTo>
                  <a:lnTo>
                    <a:pt x="2036" y="5473"/>
                  </a:lnTo>
                  <a:cubicBezTo>
                    <a:pt x="2036" y="5430"/>
                    <a:pt x="2036" y="5372"/>
                    <a:pt x="2036" y="5314"/>
                  </a:cubicBezTo>
                  <a:cubicBezTo>
                    <a:pt x="2024" y="4102"/>
                    <a:pt x="3019" y="3171"/>
                    <a:pt x="4157" y="3171"/>
                  </a:cubicBezTo>
                  <a:cubicBezTo>
                    <a:pt x="4362" y="3171"/>
                    <a:pt x="4571" y="3201"/>
                    <a:pt x="4779" y="3264"/>
                  </a:cubicBezTo>
                  <a:lnTo>
                    <a:pt x="9066" y="3264"/>
                  </a:lnTo>
                  <a:cubicBezTo>
                    <a:pt x="8179" y="1137"/>
                    <a:pt x="6176" y="1"/>
                    <a:pt x="4154" y="1"/>
                  </a:cubicBezTo>
                  <a:close/>
                </a:path>
              </a:pathLst>
            </a:custGeom>
            <a:solidFill>
              <a:srgbClr val="8CA4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2" name="Google Shape;4012;p82"/>
            <p:cNvSpPr/>
            <p:nvPr/>
          </p:nvSpPr>
          <p:spPr>
            <a:xfrm>
              <a:off x="6703537" y="3490771"/>
              <a:ext cx="154800" cy="193860"/>
            </a:xfrm>
            <a:custGeom>
              <a:rect b="b" l="l" r="r" t="t"/>
              <a:pathLst>
                <a:path extrusionOk="0" h="7395" w="5905">
                  <a:moveTo>
                    <a:pt x="5486" y="0"/>
                  </a:moveTo>
                  <a:lnTo>
                    <a:pt x="1228" y="29"/>
                  </a:lnTo>
                  <a:lnTo>
                    <a:pt x="1242" y="29"/>
                  </a:lnTo>
                  <a:cubicBezTo>
                    <a:pt x="2859" y="549"/>
                    <a:pt x="3263" y="2642"/>
                    <a:pt x="1964" y="3725"/>
                  </a:cubicBezTo>
                  <a:lnTo>
                    <a:pt x="1" y="7363"/>
                  </a:lnTo>
                  <a:cubicBezTo>
                    <a:pt x="199" y="7384"/>
                    <a:pt x="396" y="7395"/>
                    <a:pt x="591" y="7395"/>
                  </a:cubicBezTo>
                  <a:cubicBezTo>
                    <a:pt x="3484" y="7395"/>
                    <a:pt x="5905" y="5041"/>
                    <a:pt x="5905" y="2079"/>
                  </a:cubicBezTo>
                  <a:cubicBezTo>
                    <a:pt x="5905" y="1357"/>
                    <a:pt x="5761" y="650"/>
                    <a:pt x="5486" y="0"/>
                  </a:cubicBezTo>
                  <a:close/>
                </a:path>
              </a:pathLst>
            </a:custGeom>
            <a:solidFill>
              <a:srgbClr val="8094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13" name="Google Shape;4013;p82"/>
          <p:cNvGrpSpPr/>
          <p:nvPr/>
        </p:nvGrpSpPr>
        <p:grpSpPr>
          <a:xfrm>
            <a:off x="2302458" y="2474704"/>
            <a:ext cx="354479" cy="312561"/>
            <a:chOff x="2302458" y="2474704"/>
            <a:chExt cx="354479" cy="312561"/>
          </a:xfrm>
        </p:grpSpPr>
        <p:sp>
          <p:nvSpPr>
            <p:cNvPr id="4014" name="Google Shape;4014;p82"/>
            <p:cNvSpPr/>
            <p:nvPr/>
          </p:nvSpPr>
          <p:spPr>
            <a:xfrm>
              <a:off x="2388732" y="2515756"/>
              <a:ext cx="238058" cy="136266"/>
            </a:xfrm>
            <a:custGeom>
              <a:rect b="b" l="l" r="r" t="t"/>
              <a:pathLst>
                <a:path extrusionOk="0" h="5198" w="9081">
                  <a:moveTo>
                    <a:pt x="3003" y="2159"/>
                  </a:moveTo>
                  <a:lnTo>
                    <a:pt x="3003" y="3371"/>
                  </a:lnTo>
                  <a:lnTo>
                    <a:pt x="1791" y="3371"/>
                  </a:lnTo>
                  <a:lnTo>
                    <a:pt x="1791" y="2159"/>
                  </a:lnTo>
                  <a:close/>
                  <a:moveTo>
                    <a:pt x="4620" y="2159"/>
                  </a:moveTo>
                  <a:lnTo>
                    <a:pt x="4620" y="3371"/>
                  </a:lnTo>
                  <a:lnTo>
                    <a:pt x="3393" y="3371"/>
                  </a:lnTo>
                  <a:lnTo>
                    <a:pt x="3393" y="2159"/>
                  </a:lnTo>
                  <a:close/>
                  <a:moveTo>
                    <a:pt x="6208" y="2159"/>
                  </a:moveTo>
                  <a:lnTo>
                    <a:pt x="6208" y="3371"/>
                  </a:lnTo>
                  <a:lnTo>
                    <a:pt x="4995" y="3371"/>
                  </a:lnTo>
                  <a:lnTo>
                    <a:pt x="4995" y="2159"/>
                  </a:lnTo>
                  <a:close/>
                  <a:moveTo>
                    <a:pt x="7810" y="2159"/>
                  </a:moveTo>
                  <a:lnTo>
                    <a:pt x="7810" y="3371"/>
                  </a:lnTo>
                  <a:lnTo>
                    <a:pt x="6598" y="3371"/>
                  </a:lnTo>
                  <a:lnTo>
                    <a:pt x="6598" y="2159"/>
                  </a:lnTo>
                  <a:close/>
                  <a:moveTo>
                    <a:pt x="1603" y="1"/>
                  </a:moveTo>
                  <a:cubicBezTo>
                    <a:pt x="1502" y="1"/>
                    <a:pt x="1401" y="66"/>
                    <a:pt x="1401" y="196"/>
                  </a:cubicBezTo>
                  <a:lnTo>
                    <a:pt x="1401" y="1769"/>
                  </a:lnTo>
                  <a:lnTo>
                    <a:pt x="261" y="1769"/>
                  </a:lnTo>
                  <a:cubicBezTo>
                    <a:pt x="1" y="1769"/>
                    <a:pt x="1" y="2159"/>
                    <a:pt x="261" y="2159"/>
                  </a:cubicBezTo>
                  <a:lnTo>
                    <a:pt x="1401" y="2159"/>
                  </a:lnTo>
                  <a:lnTo>
                    <a:pt x="1401" y="3371"/>
                  </a:lnTo>
                  <a:lnTo>
                    <a:pt x="766" y="3371"/>
                  </a:lnTo>
                  <a:cubicBezTo>
                    <a:pt x="492" y="3371"/>
                    <a:pt x="492" y="3761"/>
                    <a:pt x="766" y="3761"/>
                  </a:cubicBezTo>
                  <a:lnTo>
                    <a:pt x="1401" y="3761"/>
                  </a:lnTo>
                  <a:lnTo>
                    <a:pt x="1401" y="4902"/>
                  </a:lnTo>
                  <a:cubicBezTo>
                    <a:pt x="1401" y="5031"/>
                    <a:pt x="1498" y="5096"/>
                    <a:pt x="1598" y="5096"/>
                  </a:cubicBezTo>
                  <a:cubicBezTo>
                    <a:pt x="1697" y="5096"/>
                    <a:pt x="1798" y="5031"/>
                    <a:pt x="1805" y="4902"/>
                  </a:cubicBezTo>
                  <a:lnTo>
                    <a:pt x="1805" y="3761"/>
                  </a:lnTo>
                  <a:lnTo>
                    <a:pt x="3003" y="3761"/>
                  </a:lnTo>
                  <a:lnTo>
                    <a:pt x="3003" y="5003"/>
                  </a:lnTo>
                  <a:cubicBezTo>
                    <a:pt x="3003" y="5133"/>
                    <a:pt x="3104" y="5197"/>
                    <a:pt x="3205" y="5197"/>
                  </a:cubicBezTo>
                  <a:cubicBezTo>
                    <a:pt x="3306" y="5197"/>
                    <a:pt x="3407" y="5133"/>
                    <a:pt x="3407" y="5003"/>
                  </a:cubicBezTo>
                  <a:lnTo>
                    <a:pt x="3407" y="3761"/>
                  </a:lnTo>
                  <a:lnTo>
                    <a:pt x="4620" y="3761"/>
                  </a:lnTo>
                  <a:lnTo>
                    <a:pt x="4620" y="5003"/>
                  </a:lnTo>
                  <a:cubicBezTo>
                    <a:pt x="4620" y="5133"/>
                    <a:pt x="4717" y="5197"/>
                    <a:pt x="4815" y="5197"/>
                  </a:cubicBezTo>
                  <a:cubicBezTo>
                    <a:pt x="4912" y="5197"/>
                    <a:pt x="5010" y="5133"/>
                    <a:pt x="5010" y="5003"/>
                  </a:cubicBezTo>
                  <a:lnTo>
                    <a:pt x="5010" y="3761"/>
                  </a:lnTo>
                  <a:lnTo>
                    <a:pt x="6222" y="3761"/>
                  </a:lnTo>
                  <a:lnTo>
                    <a:pt x="6222" y="5003"/>
                  </a:lnTo>
                  <a:cubicBezTo>
                    <a:pt x="6222" y="5133"/>
                    <a:pt x="6320" y="5197"/>
                    <a:pt x="6417" y="5197"/>
                  </a:cubicBezTo>
                  <a:cubicBezTo>
                    <a:pt x="6515" y="5197"/>
                    <a:pt x="6612" y="5133"/>
                    <a:pt x="6612" y="5003"/>
                  </a:cubicBezTo>
                  <a:lnTo>
                    <a:pt x="6612" y="3761"/>
                  </a:lnTo>
                  <a:lnTo>
                    <a:pt x="7825" y="3761"/>
                  </a:lnTo>
                  <a:lnTo>
                    <a:pt x="7825" y="5003"/>
                  </a:lnTo>
                  <a:cubicBezTo>
                    <a:pt x="7825" y="5133"/>
                    <a:pt x="7922" y="5197"/>
                    <a:pt x="8020" y="5197"/>
                  </a:cubicBezTo>
                  <a:cubicBezTo>
                    <a:pt x="8117" y="5197"/>
                    <a:pt x="8214" y="5133"/>
                    <a:pt x="8214" y="5003"/>
                  </a:cubicBezTo>
                  <a:lnTo>
                    <a:pt x="8214" y="3761"/>
                  </a:lnTo>
                  <a:lnTo>
                    <a:pt x="8388" y="3761"/>
                  </a:lnTo>
                  <a:cubicBezTo>
                    <a:pt x="8648" y="3761"/>
                    <a:pt x="8648" y="3371"/>
                    <a:pt x="8388" y="3371"/>
                  </a:cubicBezTo>
                  <a:lnTo>
                    <a:pt x="8214" y="3371"/>
                  </a:lnTo>
                  <a:lnTo>
                    <a:pt x="8214" y="2159"/>
                  </a:lnTo>
                  <a:lnTo>
                    <a:pt x="8821" y="2159"/>
                  </a:lnTo>
                  <a:cubicBezTo>
                    <a:pt x="9081" y="2159"/>
                    <a:pt x="9081" y="1769"/>
                    <a:pt x="8821" y="1769"/>
                  </a:cubicBezTo>
                  <a:lnTo>
                    <a:pt x="8200" y="1769"/>
                  </a:lnTo>
                  <a:lnTo>
                    <a:pt x="8200" y="196"/>
                  </a:lnTo>
                  <a:cubicBezTo>
                    <a:pt x="8200" y="66"/>
                    <a:pt x="8103" y="1"/>
                    <a:pt x="8005" y="1"/>
                  </a:cubicBezTo>
                  <a:cubicBezTo>
                    <a:pt x="7908" y="1"/>
                    <a:pt x="7810" y="66"/>
                    <a:pt x="7810" y="196"/>
                  </a:cubicBezTo>
                  <a:lnTo>
                    <a:pt x="7810" y="1769"/>
                  </a:lnTo>
                  <a:lnTo>
                    <a:pt x="6598" y="1769"/>
                  </a:lnTo>
                  <a:lnTo>
                    <a:pt x="6598" y="196"/>
                  </a:lnTo>
                  <a:cubicBezTo>
                    <a:pt x="6598" y="66"/>
                    <a:pt x="6500" y="1"/>
                    <a:pt x="6403" y="1"/>
                  </a:cubicBezTo>
                  <a:cubicBezTo>
                    <a:pt x="6305" y="1"/>
                    <a:pt x="6208" y="66"/>
                    <a:pt x="6208" y="196"/>
                  </a:cubicBezTo>
                  <a:lnTo>
                    <a:pt x="6208" y="1769"/>
                  </a:lnTo>
                  <a:lnTo>
                    <a:pt x="4995" y="1769"/>
                  </a:lnTo>
                  <a:lnTo>
                    <a:pt x="4995" y="196"/>
                  </a:lnTo>
                  <a:cubicBezTo>
                    <a:pt x="4995" y="66"/>
                    <a:pt x="4898" y="1"/>
                    <a:pt x="4800" y="1"/>
                  </a:cubicBezTo>
                  <a:cubicBezTo>
                    <a:pt x="4703" y="1"/>
                    <a:pt x="4606" y="66"/>
                    <a:pt x="4606" y="196"/>
                  </a:cubicBezTo>
                  <a:lnTo>
                    <a:pt x="4606" y="1769"/>
                  </a:lnTo>
                  <a:lnTo>
                    <a:pt x="3393" y="1769"/>
                  </a:lnTo>
                  <a:lnTo>
                    <a:pt x="3393" y="196"/>
                  </a:lnTo>
                  <a:cubicBezTo>
                    <a:pt x="3393" y="66"/>
                    <a:pt x="3296" y="1"/>
                    <a:pt x="3198" y="1"/>
                  </a:cubicBezTo>
                  <a:cubicBezTo>
                    <a:pt x="3101" y="1"/>
                    <a:pt x="3003" y="66"/>
                    <a:pt x="3003" y="196"/>
                  </a:cubicBezTo>
                  <a:lnTo>
                    <a:pt x="3003" y="1769"/>
                  </a:lnTo>
                  <a:lnTo>
                    <a:pt x="1805" y="1769"/>
                  </a:lnTo>
                  <a:lnTo>
                    <a:pt x="1805" y="196"/>
                  </a:lnTo>
                  <a:cubicBezTo>
                    <a:pt x="1805" y="66"/>
                    <a:pt x="1704" y="1"/>
                    <a:pt x="1603" y="1"/>
                  </a:cubicBezTo>
                  <a:close/>
                </a:path>
              </a:pathLst>
            </a:custGeom>
            <a:solidFill>
              <a:srgbClr val="E9ED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5" name="Google Shape;4015;p82"/>
            <p:cNvSpPr/>
            <p:nvPr/>
          </p:nvSpPr>
          <p:spPr>
            <a:xfrm>
              <a:off x="2398195" y="2723327"/>
              <a:ext cx="74949" cy="63938"/>
            </a:xfrm>
            <a:custGeom>
              <a:rect b="b" l="l" r="r" t="t"/>
              <a:pathLst>
                <a:path extrusionOk="0" h="2439" w="2859">
                  <a:moveTo>
                    <a:pt x="1632" y="1"/>
                  </a:moveTo>
                  <a:cubicBezTo>
                    <a:pt x="549" y="1"/>
                    <a:pt x="1" y="1314"/>
                    <a:pt x="780" y="2079"/>
                  </a:cubicBezTo>
                  <a:cubicBezTo>
                    <a:pt x="1028" y="2327"/>
                    <a:pt x="1334" y="2439"/>
                    <a:pt x="1634" y="2439"/>
                  </a:cubicBezTo>
                  <a:cubicBezTo>
                    <a:pt x="2259" y="2439"/>
                    <a:pt x="2859" y="1954"/>
                    <a:pt x="2859" y="1213"/>
                  </a:cubicBezTo>
                  <a:cubicBezTo>
                    <a:pt x="2859" y="549"/>
                    <a:pt x="2310" y="1"/>
                    <a:pt x="1632" y="1"/>
                  </a:cubicBezTo>
                  <a:close/>
                </a:path>
              </a:pathLst>
            </a:custGeom>
            <a:solidFill>
              <a:srgbClr val="5C72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6" name="Google Shape;4016;p82"/>
            <p:cNvSpPr/>
            <p:nvPr/>
          </p:nvSpPr>
          <p:spPr>
            <a:xfrm>
              <a:off x="2421658" y="2740733"/>
              <a:ext cx="34079" cy="29230"/>
            </a:xfrm>
            <a:custGeom>
              <a:rect b="b" l="l" r="r" t="t"/>
              <a:pathLst>
                <a:path extrusionOk="0" h="1115" w="1300">
                  <a:moveTo>
                    <a:pt x="737" y="1"/>
                  </a:moveTo>
                  <a:cubicBezTo>
                    <a:pt x="246" y="1"/>
                    <a:pt x="1" y="592"/>
                    <a:pt x="347" y="953"/>
                  </a:cubicBezTo>
                  <a:cubicBezTo>
                    <a:pt x="458" y="1065"/>
                    <a:pt x="597" y="1115"/>
                    <a:pt x="733" y="1115"/>
                  </a:cubicBezTo>
                  <a:cubicBezTo>
                    <a:pt x="1021" y="1115"/>
                    <a:pt x="1300" y="892"/>
                    <a:pt x="1300" y="549"/>
                  </a:cubicBezTo>
                  <a:cubicBezTo>
                    <a:pt x="1300" y="246"/>
                    <a:pt x="1040" y="1"/>
                    <a:pt x="737" y="1"/>
                  </a:cubicBezTo>
                  <a:close/>
                </a:path>
              </a:pathLst>
            </a:custGeom>
            <a:solidFill>
              <a:srgbClr val="90A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7" name="Google Shape;4017;p82"/>
            <p:cNvSpPr/>
            <p:nvPr/>
          </p:nvSpPr>
          <p:spPr>
            <a:xfrm>
              <a:off x="2525338" y="2723327"/>
              <a:ext cx="74975" cy="63938"/>
            </a:xfrm>
            <a:custGeom>
              <a:rect b="b" l="l" r="r" t="t"/>
              <a:pathLst>
                <a:path extrusionOk="0" h="2439" w="2860">
                  <a:moveTo>
                    <a:pt x="1632" y="1"/>
                  </a:moveTo>
                  <a:cubicBezTo>
                    <a:pt x="549" y="1"/>
                    <a:pt x="1" y="1314"/>
                    <a:pt x="766" y="2079"/>
                  </a:cubicBezTo>
                  <a:cubicBezTo>
                    <a:pt x="1014" y="2327"/>
                    <a:pt x="1321" y="2439"/>
                    <a:pt x="1623" y="2439"/>
                  </a:cubicBezTo>
                  <a:cubicBezTo>
                    <a:pt x="2253" y="2439"/>
                    <a:pt x="2859" y="1954"/>
                    <a:pt x="2859" y="1213"/>
                  </a:cubicBezTo>
                  <a:cubicBezTo>
                    <a:pt x="2859" y="549"/>
                    <a:pt x="2311" y="1"/>
                    <a:pt x="1632" y="1"/>
                  </a:cubicBezTo>
                  <a:close/>
                </a:path>
              </a:pathLst>
            </a:custGeom>
            <a:solidFill>
              <a:srgbClr val="5C72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8" name="Google Shape;4018;p82"/>
            <p:cNvSpPr/>
            <p:nvPr/>
          </p:nvSpPr>
          <p:spPr>
            <a:xfrm>
              <a:off x="2548800" y="2740733"/>
              <a:ext cx="33712" cy="29230"/>
            </a:xfrm>
            <a:custGeom>
              <a:rect b="b" l="l" r="r" t="t"/>
              <a:pathLst>
                <a:path extrusionOk="0" h="1115" w="1286">
                  <a:moveTo>
                    <a:pt x="737" y="1"/>
                  </a:moveTo>
                  <a:cubicBezTo>
                    <a:pt x="246" y="1"/>
                    <a:pt x="1" y="592"/>
                    <a:pt x="347" y="953"/>
                  </a:cubicBezTo>
                  <a:cubicBezTo>
                    <a:pt x="459" y="1065"/>
                    <a:pt x="596" y="1115"/>
                    <a:pt x="730" y="1115"/>
                  </a:cubicBezTo>
                  <a:cubicBezTo>
                    <a:pt x="1013" y="1115"/>
                    <a:pt x="1286" y="892"/>
                    <a:pt x="1286" y="549"/>
                  </a:cubicBezTo>
                  <a:cubicBezTo>
                    <a:pt x="1286" y="246"/>
                    <a:pt x="1040" y="1"/>
                    <a:pt x="737" y="1"/>
                  </a:cubicBezTo>
                  <a:close/>
                </a:path>
              </a:pathLst>
            </a:custGeom>
            <a:solidFill>
              <a:srgbClr val="90A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9" name="Google Shape;4019;p82"/>
            <p:cNvSpPr/>
            <p:nvPr/>
          </p:nvSpPr>
          <p:spPr>
            <a:xfrm>
              <a:off x="2375860" y="2498166"/>
              <a:ext cx="279662" cy="145729"/>
            </a:xfrm>
            <a:custGeom>
              <a:rect b="b" l="l" r="r" t="t"/>
              <a:pathLst>
                <a:path extrusionOk="0" h="5559" w="10668">
                  <a:moveTo>
                    <a:pt x="9537" y="0"/>
                  </a:moveTo>
                  <a:cubicBezTo>
                    <a:pt x="9529" y="0"/>
                    <a:pt x="9521" y="0"/>
                    <a:pt x="9514" y="0"/>
                  </a:cubicBezTo>
                  <a:lnTo>
                    <a:pt x="1" y="0"/>
                  </a:lnTo>
                  <a:lnTo>
                    <a:pt x="376" y="1054"/>
                  </a:lnTo>
                  <a:lnTo>
                    <a:pt x="9471" y="1054"/>
                  </a:lnTo>
                  <a:lnTo>
                    <a:pt x="8431" y="5558"/>
                  </a:lnTo>
                  <a:lnTo>
                    <a:pt x="9514" y="5558"/>
                  </a:lnTo>
                  <a:lnTo>
                    <a:pt x="10524" y="1256"/>
                  </a:lnTo>
                  <a:cubicBezTo>
                    <a:pt x="10667" y="614"/>
                    <a:pt x="10189" y="0"/>
                    <a:pt x="9537" y="0"/>
                  </a:cubicBezTo>
                  <a:close/>
                </a:path>
              </a:pathLst>
            </a:custGeom>
            <a:solidFill>
              <a:srgbClr val="97A7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0" name="Google Shape;4020;p82"/>
            <p:cNvSpPr/>
            <p:nvPr/>
          </p:nvSpPr>
          <p:spPr>
            <a:xfrm>
              <a:off x="2608230" y="2498166"/>
              <a:ext cx="47292" cy="146096"/>
            </a:xfrm>
            <a:custGeom>
              <a:rect b="b" l="l" r="r" t="t"/>
              <a:pathLst>
                <a:path extrusionOk="0" h="5573" w="1804">
                  <a:moveTo>
                    <a:pt x="23" y="0"/>
                  </a:moveTo>
                  <a:cubicBezTo>
                    <a:pt x="15" y="0"/>
                    <a:pt x="8" y="0"/>
                    <a:pt x="0" y="0"/>
                  </a:cubicBezTo>
                  <a:lnTo>
                    <a:pt x="46" y="0"/>
                  </a:lnTo>
                  <a:cubicBezTo>
                    <a:pt x="38" y="0"/>
                    <a:pt x="31" y="0"/>
                    <a:pt x="23" y="0"/>
                  </a:cubicBezTo>
                  <a:close/>
                  <a:moveTo>
                    <a:pt x="673" y="0"/>
                  </a:moveTo>
                  <a:cubicBezTo>
                    <a:pt x="665" y="0"/>
                    <a:pt x="657" y="0"/>
                    <a:pt x="650" y="0"/>
                  </a:cubicBezTo>
                  <a:lnTo>
                    <a:pt x="46" y="0"/>
                  </a:lnTo>
                  <a:cubicBezTo>
                    <a:pt x="686" y="14"/>
                    <a:pt x="1151" y="622"/>
                    <a:pt x="996" y="1256"/>
                  </a:cubicBezTo>
                  <a:lnTo>
                    <a:pt x="0" y="5573"/>
                  </a:lnTo>
                  <a:lnTo>
                    <a:pt x="664" y="5573"/>
                  </a:lnTo>
                  <a:lnTo>
                    <a:pt x="1660" y="1256"/>
                  </a:lnTo>
                  <a:cubicBezTo>
                    <a:pt x="1803" y="614"/>
                    <a:pt x="1325" y="0"/>
                    <a:pt x="673" y="0"/>
                  </a:cubicBezTo>
                  <a:close/>
                </a:path>
              </a:pathLst>
            </a:custGeom>
            <a:solidFill>
              <a:srgbClr val="92A9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1" name="Google Shape;4021;p82"/>
            <p:cNvSpPr/>
            <p:nvPr/>
          </p:nvSpPr>
          <p:spPr>
            <a:xfrm>
              <a:off x="2302458" y="2474704"/>
              <a:ext cx="353850" cy="196796"/>
            </a:xfrm>
            <a:custGeom>
              <a:rect b="b" l="l" r="r" t="t"/>
              <a:pathLst>
                <a:path extrusionOk="0" h="7507" w="13498">
                  <a:moveTo>
                    <a:pt x="708" y="1"/>
                  </a:moveTo>
                  <a:cubicBezTo>
                    <a:pt x="0" y="1"/>
                    <a:pt x="0" y="1054"/>
                    <a:pt x="708" y="1054"/>
                  </a:cubicBezTo>
                  <a:lnTo>
                    <a:pt x="1660" y="1054"/>
                  </a:lnTo>
                  <a:cubicBezTo>
                    <a:pt x="1704" y="1054"/>
                    <a:pt x="1747" y="1083"/>
                    <a:pt x="1762" y="1126"/>
                  </a:cubicBezTo>
                  <a:lnTo>
                    <a:pt x="3566" y="6193"/>
                  </a:lnTo>
                  <a:cubicBezTo>
                    <a:pt x="3898" y="6987"/>
                    <a:pt x="4678" y="7507"/>
                    <a:pt x="5544" y="7507"/>
                  </a:cubicBezTo>
                  <a:lnTo>
                    <a:pt x="12790" y="7507"/>
                  </a:lnTo>
                  <a:cubicBezTo>
                    <a:pt x="13498" y="7507"/>
                    <a:pt x="13498" y="6453"/>
                    <a:pt x="12790" y="6453"/>
                  </a:cubicBezTo>
                  <a:lnTo>
                    <a:pt x="12790" y="6468"/>
                  </a:lnTo>
                  <a:lnTo>
                    <a:pt x="5544" y="6468"/>
                  </a:lnTo>
                  <a:cubicBezTo>
                    <a:pt x="5111" y="6468"/>
                    <a:pt x="4706" y="6193"/>
                    <a:pt x="4533" y="5789"/>
                  </a:cubicBezTo>
                  <a:lnTo>
                    <a:pt x="2743" y="722"/>
                  </a:lnTo>
                  <a:cubicBezTo>
                    <a:pt x="2555" y="289"/>
                    <a:pt x="2137" y="1"/>
                    <a:pt x="1660" y="1"/>
                  </a:cubicBezTo>
                  <a:close/>
                </a:path>
              </a:pathLst>
            </a:custGeom>
            <a:solidFill>
              <a:srgbClr val="97A7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2" name="Google Shape;4022;p82"/>
            <p:cNvSpPr/>
            <p:nvPr/>
          </p:nvSpPr>
          <p:spPr>
            <a:xfrm>
              <a:off x="2402363" y="2644236"/>
              <a:ext cx="254574" cy="27657"/>
            </a:xfrm>
            <a:custGeom>
              <a:rect b="b" l="l" r="r" t="t"/>
              <a:pathLst>
                <a:path extrusionOk="0" h="1055" w="9711">
                  <a:moveTo>
                    <a:pt x="9037" y="1"/>
                  </a:moveTo>
                  <a:cubicBezTo>
                    <a:pt x="9037" y="15"/>
                    <a:pt x="9037" y="29"/>
                    <a:pt x="9037" y="44"/>
                  </a:cubicBezTo>
                  <a:cubicBezTo>
                    <a:pt x="9037" y="333"/>
                    <a:pt x="8792" y="578"/>
                    <a:pt x="8503" y="578"/>
                  </a:cubicBezTo>
                  <a:lnTo>
                    <a:pt x="1256" y="578"/>
                  </a:lnTo>
                  <a:cubicBezTo>
                    <a:pt x="809" y="578"/>
                    <a:pt x="361" y="434"/>
                    <a:pt x="0" y="159"/>
                  </a:cubicBezTo>
                  <a:lnTo>
                    <a:pt x="0" y="159"/>
                  </a:lnTo>
                  <a:cubicBezTo>
                    <a:pt x="405" y="722"/>
                    <a:pt x="1054" y="1054"/>
                    <a:pt x="1747" y="1054"/>
                  </a:cubicBezTo>
                  <a:lnTo>
                    <a:pt x="8979" y="1054"/>
                  </a:lnTo>
                  <a:cubicBezTo>
                    <a:pt x="8984" y="1054"/>
                    <a:pt x="8989" y="1054"/>
                    <a:pt x="8994" y="1054"/>
                  </a:cubicBezTo>
                  <a:cubicBezTo>
                    <a:pt x="9673" y="1054"/>
                    <a:pt x="9711" y="44"/>
                    <a:pt x="9037" y="1"/>
                  </a:cubicBezTo>
                  <a:close/>
                </a:path>
              </a:pathLst>
            </a:custGeom>
            <a:solidFill>
              <a:srgbClr val="92A9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3" name="Google Shape;4023;p82"/>
            <p:cNvSpPr/>
            <p:nvPr/>
          </p:nvSpPr>
          <p:spPr>
            <a:xfrm>
              <a:off x="2375126" y="2653306"/>
              <a:ext cx="243721" cy="76862"/>
            </a:xfrm>
            <a:custGeom>
              <a:rect b="b" l="l" r="r" t="t"/>
              <a:pathLst>
                <a:path extrusionOk="0" h="2932" w="9297">
                  <a:moveTo>
                    <a:pt x="1169" y="1"/>
                  </a:moveTo>
                  <a:lnTo>
                    <a:pt x="621" y="766"/>
                  </a:lnTo>
                  <a:cubicBezTo>
                    <a:pt x="0" y="1676"/>
                    <a:pt x="650" y="2931"/>
                    <a:pt x="1761" y="2931"/>
                  </a:cubicBezTo>
                  <a:lnTo>
                    <a:pt x="8604" y="2931"/>
                  </a:lnTo>
                  <a:cubicBezTo>
                    <a:pt x="9296" y="2931"/>
                    <a:pt x="9296" y="1878"/>
                    <a:pt x="8604" y="1878"/>
                  </a:cubicBezTo>
                  <a:lnTo>
                    <a:pt x="1776" y="1878"/>
                  </a:lnTo>
                  <a:cubicBezTo>
                    <a:pt x="1516" y="1878"/>
                    <a:pt x="1357" y="1589"/>
                    <a:pt x="1501" y="1372"/>
                  </a:cubicBezTo>
                  <a:lnTo>
                    <a:pt x="2050" y="578"/>
                  </a:lnTo>
                  <a:cubicBezTo>
                    <a:pt x="1703" y="463"/>
                    <a:pt x="1400" y="261"/>
                    <a:pt x="1169" y="1"/>
                  </a:cubicBezTo>
                  <a:close/>
                </a:path>
              </a:pathLst>
            </a:custGeom>
            <a:solidFill>
              <a:srgbClr val="97A7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4" name="Google Shape;4024;p82"/>
            <p:cNvSpPr/>
            <p:nvPr/>
          </p:nvSpPr>
          <p:spPr>
            <a:xfrm>
              <a:off x="2382676" y="2688880"/>
              <a:ext cx="232003" cy="41289"/>
            </a:xfrm>
            <a:custGeom>
              <a:rect b="b" l="l" r="r" t="t"/>
              <a:pathLst>
                <a:path extrusionOk="0" h="1575" w="8850">
                  <a:moveTo>
                    <a:pt x="116" y="1"/>
                  </a:moveTo>
                  <a:lnTo>
                    <a:pt x="116" y="1"/>
                  </a:lnTo>
                  <a:cubicBezTo>
                    <a:pt x="1" y="795"/>
                    <a:pt x="593" y="1517"/>
                    <a:pt x="1401" y="1574"/>
                  </a:cubicBezTo>
                  <a:lnTo>
                    <a:pt x="7911" y="1574"/>
                  </a:lnTo>
                  <a:cubicBezTo>
                    <a:pt x="8099" y="1574"/>
                    <a:pt x="8301" y="1560"/>
                    <a:pt x="8489" y="1546"/>
                  </a:cubicBezTo>
                  <a:cubicBezTo>
                    <a:pt x="8518" y="1531"/>
                    <a:pt x="8547" y="1517"/>
                    <a:pt x="8561" y="1502"/>
                  </a:cubicBezTo>
                  <a:lnTo>
                    <a:pt x="8575" y="1502"/>
                  </a:lnTo>
                  <a:lnTo>
                    <a:pt x="8633" y="1473"/>
                  </a:lnTo>
                  <a:lnTo>
                    <a:pt x="8662" y="1444"/>
                  </a:lnTo>
                  <a:lnTo>
                    <a:pt x="8691" y="1416"/>
                  </a:lnTo>
                  <a:lnTo>
                    <a:pt x="8705" y="1401"/>
                  </a:lnTo>
                  <a:lnTo>
                    <a:pt x="8720" y="1387"/>
                  </a:lnTo>
                  <a:lnTo>
                    <a:pt x="8734" y="1372"/>
                  </a:lnTo>
                  <a:lnTo>
                    <a:pt x="8749" y="1343"/>
                  </a:lnTo>
                  <a:lnTo>
                    <a:pt x="8763" y="1315"/>
                  </a:lnTo>
                  <a:lnTo>
                    <a:pt x="8777" y="1300"/>
                  </a:lnTo>
                  <a:lnTo>
                    <a:pt x="8792" y="1271"/>
                  </a:lnTo>
                  <a:lnTo>
                    <a:pt x="8792" y="1257"/>
                  </a:lnTo>
                  <a:lnTo>
                    <a:pt x="8806" y="1228"/>
                  </a:lnTo>
                  <a:lnTo>
                    <a:pt x="8806" y="1213"/>
                  </a:lnTo>
                  <a:lnTo>
                    <a:pt x="8806" y="1170"/>
                  </a:lnTo>
                  <a:lnTo>
                    <a:pt x="8806" y="1112"/>
                  </a:lnTo>
                  <a:lnTo>
                    <a:pt x="8806" y="1055"/>
                  </a:lnTo>
                  <a:cubicBezTo>
                    <a:pt x="8821" y="1040"/>
                    <a:pt x="8835" y="1011"/>
                    <a:pt x="8850" y="997"/>
                  </a:cubicBezTo>
                  <a:lnTo>
                    <a:pt x="8850" y="954"/>
                  </a:lnTo>
                  <a:cubicBezTo>
                    <a:pt x="8835" y="910"/>
                    <a:pt x="8821" y="867"/>
                    <a:pt x="8821" y="838"/>
                  </a:cubicBezTo>
                  <a:cubicBezTo>
                    <a:pt x="8705" y="997"/>
                    <a:pt x="8518" y="1098"/>
                    <a:pt x="8330" y="1112"/>
                  </a:cubicBezTo>
                  <a:lnTo>
                    <a:pt x="1488" y="1112"/>
                  </a:lnTo>
                  <a:cubicBezTo>
                    <a:pt x="824" y="1098"/>
                    <a:pt x="261" y="636"/>
                    <a:pt x="116" y="1"/>
                  </a:cubicBezTo>
                  <a:close/>
                </a:path>
              </a:pathLst>
            </a:custGeom>
            <a:solidFill>
              <a:srgbClr val="92A9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5" name="Google Shape;4025;p82"/>
            <p:cNvSpPr/>
            <p:nvPr/>
          </p:nvSpPr>
          <p:spPr>
            <a:xfrm>
              <a:off x="2396675" y="2652939"/>
              <a:ext cx="32192" cy="27657"/>
            </a:xfrm>
            <a:custGeom>
              <a:rect b="b" l="l" r="r" t="t"/>
              <a:pathLst>
                <a:path extrusionOk="0" h="1055" w="1228">
                  <a:moveTo>
                    <a:pt x="347" y="1"/>
                  </a:moveTo>
                  <a:lnTo>
                    <a:pt x="1" y="506"/>
                  </a:lnTo>
                  <a:cubicBezTo>
                    <a:pt x="261" y="766"/>
                    <a:pt x="564" y="953"/>
                    <a:pt x="910" y="1054"/>
                  </a:cubicBezTo>
                  <a:lnTo>
                    <a:pt x="1228" y="592"/>
                  </a:lnTo>
                  <a:cubicBezTo>
                    <a:pt x="896" y="477"/>
                    <a:pt x="593" y="275"/>
                    <a:pt x="347" y="1"/>
                  </a:cubicBezTo>
                  <a:close/>
                </a:path>
              </a:pathLst>
            </a:custGeom>
            <a:solidFill>
              <a:srgbClr val="92A9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26" name="Google Shape;4026;p82"/>
          <p:cNvGrpSpPr/>
          <p:nvPr/>
        </p:nvGrpSpPr>
        <p:grpSpPr>
          <a:xfrm>
            <a:off x="2831110" y="2442538"/>
            <a:ext cx="246002" cy="348922"/>
            <a:chOff x="2831110" y="2442538"/>
            <a:chExt cx="246002" cy="348922"/>
          </a:xfrm>
        </p:grpSpPr>
        <p:sp>
          <p:nvSpPr>
            <p:cNvPr id="4027" name="Google Shape;4027;p82"/>
            <p:cNvSpPr/>
            <p:nvPr/>
          </p:nvSpPr>
          <p:spPr>
            <a:xfrm>
              <a:off x="2831110" y="2442538"/>
              <a:ext cx="194542" cy="348922"/>
            </a:xfrm>
            <a:custGeom>
              <a:rect b="b" l="l" r="r" t="t"/>
              <a:pathLst>
                <a:path extrusionOk="0" h="13310" w="7421">
                  <a:moveTo>
                    <a:pt x="925" y="0"/>
                  </a:moveTo>
                  <a:cubicBezTo>
                    <a:pt x="419" y="0"/>
                    <a:pt x="1" y="419"/>
                    <a:pt x="1" y="924"/>
                  </a:cubicBezTo>
                  <a:lnTo>
                    <a:pt x="1" y="12372"/>
                  </a:lnTo>
                  <a:cubicBezTo>
                    <a:pt x="1" y="12891"/>
                    <a:pt x="419" y="13310"/>
                    <a:pt x="925" y="13310"/>
                  </a:cubicBezTo>
                  <a:lnTo>
                    <a:pt x="6497" y="13310"/>
                  </a:lnTo>
                  <a:cubicBezTo>
                    <a:pt x="7002" y="13310"/>
                    <a:pt x="7421" y="12891"/>
                    <a:pt x="7421" y="12372"/>
                  </a:cubicBezTo>
                  <a:lnTo>
                    <a:pt x="7421" y="924"/>
                  </a:lnTo>
                  <a:cubicBezTo>
                    <a:pt x="7421" y="419"/>
                    <a:pt x="7002" y="0"/>
                    <a:pt x="6497" y="0"/>
                  </a:cubicBezTo>
                  <a:close/>
                </a:path>
              </a:pathLst>
            </a:custGeom>
            <a:solidFill>
              <a:srgbClr val="6D81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8" name="Google Shape;4028;p82"/>
            <p:cNvSpPr/>
            <p:nvPr/>
          </p:nvSpPr>
          <p:spPr>
            <a:xfrm>
              <a:off x="2831110" y="2476591"/>
              <a:ext cx="194542" cy="276647"/>
            </a:xfrm>
            <a:custGeom>
              <a:rect b="b" l="l" r="r" t="t"/>
              <a:pathLst>
                <a:path extrusionOk="0" h="10553" w="7421">
                  <a:moveTo>
                    <a:pt x="1" y="1"/>
                  </a:moveTo>
                  <a:lnTo>
                    <a:pt x="1" y="10553"/>
                  </a:lnTo>
                  <a:lnTo>
                    <a:pt x="7421" y="10553"/>
                  </a:lnTo>
                  <a:lnTo>
                    <a:pt x="7421" y="1"/>
                  </a:lnTo>
                  <a:close/>
                </a:path>
              </a:pathLst>
            </a:custGeom>
            <a:solidFill>
              <a:srgbClr val="91A2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9" name="Google Shape;4029;p82"/>
            <p:cNvSpPr/>
            <p:nvPr/>
          </p:nvSpPr>
          <p:spPr>
            <a:xfrm>
              <a:off x="2926480" y="2542181"/>
              <a:ext cx="99171" cy="158732"/>
            </a:xfrm>
            <a:custGeom>
              <a:rect b="b" l="l" r="r" t="t"/>
              <a:pathLst>
                <a:path extrusionOk="0" h="6055" w="3783">
                  <a:moveTo>
                    <a:pt x="3022" y="1"/>
                  </a:moveTo>
                  <a:cubicBezTo>
                    <a:pt x="1399" y="1"/>
                    <a:pt x="0" y="1313"/>
                    <a:pt x="0" y="3027"/>
                  </a:cubicBezTo>
                  <a:cubicBezTo>
                    <a:pt x="0" y="4741"/>
                    <a:pt x="1399" y="6054"/>
                    <a:pt x="3022" y="6054"/>
                  </a:cubicBezTo>
                  <a:cubicBezTo>
                    <a:pt x="3272" y="6054"/>
                    <a:pt x="3527" y="6023"/>
                    <a:pt x="3783" y="5958"/>
                  </a:cubicBezTo>
                  <a:lnTo>
                    <a:pt x="3783" y="97"/>
                  </a:lnTo>
                  <a:cubicBezTo>
                    <a:pt x="3527" y="32"/>
                    <a:pt x="3272" y="1"/>
                    <a:pt x="3022" y="1"/>
                  </a:cubicBez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0" name="Google Shape;4030;p82"/>
            <p:cNvSpPr/>
            <p:nvPr/>
          </p:nvSpPr>
          <p:spPr>
            <a:xfrm>
              <a:off x="3008979" y="2476591"/>
              <a:ext cx="16673" cy="276647"/>
            </a:xfrm>
            <a:custGeom>
              <a:rect b="b" l="l" r="r" t="t"/>
              <a:pathLst>
                <a:path extrusionOk="0" h="10553" w="636">
                  <a:moveTo>
                    <a:pt x="0" y="1"/>
                  </a:moveTo>
                  <a:lnTo>
                    <a:pt x="0" y="10553"/>
                  </a:lnTo>
                  <a:lnTo>
                    <a:pt x="636" y="10553"/>
                  </a:lnTo>
                  <a:lnTo>
                    <a:pt x="636" y="1"/>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1" name="Google Shape;4031;p82"/>
            <p:cNvSpPr/>
            <p:nvPr/>
          </p:nvSpPr>
          <p:spPr>
            <a:xfrm>
              <a:off x="2877668" y="2587481"/>
              <a:ext cx="77229" cy="10617"/>
            </a:xfrm>
            <a:custGeom>
              <a:rect b="b" l="l" r="r" t="t"/>
              <a:pathLst>
                <a:path extrusionOk="0" h="405" w="2946">
                  <a:moveTo>
                    <a:pt x="260" y="0"/>
                  </a:moveTo>
                  <a:cubicBezTo>
                    <a:pt x="0" y="0"/>
                    <a:pt x="0" y="404"/>
                    <a:pt x="260" y="404"/>
                  </a:cubicBezTo>
                  <a:lnTo>
                    <a:pt x="2671" y="404"/>
                  </a:lnTo>
                  <a:cubicBezTo>
                    <a:pt x="2945" y="404"/>
                    <a:pt x="2945" y="0"/>
                    <a:pt x="2671" y="0"/>
                  </a:cubicBezTo>
                  <a:close/>
                </a:path>
              </a:pathLst>
            </a:custGeom>
            <a:solidFill>
              <a:srgbClr val="B3C2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2" name="Google Shape;4032;p82"/>
            <p:cNvSpPr/>
            <p:nvPr/>
          </p:nvSpPr>
          <p:spPr>
            <a:xfrm>
              <a:off x="2851164" y="2567426"/>
              <a:ext cx="117338" cy="10617"/>
            </a:xfrm>
            <a:custGeom>
              <a:rect b="b" l="l" r="r" t="t"/>
              <a:pathLst>
                <a:path extrusionOk="0" h="405" w="4476">
                  <a:moveTo>
                    <a:pt x="275" y="0"/>
                  </a:moveTo>
                  <a:cubicBezTo>
                    <a:pt x="1" y="0"/>
                    <a:pt x="1" y="404"/>
                    <a:pt x="275" y="404"/>
                  </a:cubicBezTo>
                  <a:lnTo>
                    <a:pt x="4202" y="404"/>
                  </a:lnTo>
                  <a:cubicBezTo>
                    <a:pt x="4476" y="404"/>
                    <a:pt x="4476" y="0"/>
                    <a:pt x="4202" y="0"/>
                  </a:cubicBezTo>
                  <a:close/>
                </a:path>
              </a:pathLst>
            </a:custGeom>
            <a:solidFill>
              <a:srgbClr val="B3C2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3" name="Google Shape;4033;p82"/>
            <p:cNvSpPr/>
            <p:nvPr/>
          </p:nvSpPr>
          <p:spPr>
            <a:xfrm>
              <a:off x="2897329" y="2643109"/>
              <a:ext cx="55287" cy="10617"/>
            </a:xfrm>
            <a:custGeom>
              <a:rect b="b" l="l" r="r" t="t"/>
              <a:pathLst>
                <a:path extrusionOk="0" h="405" w="2109">
                  <a:moveTo>
                    <a:pt x="275" y="0"/>
                  </a:moveTo>
                  <a:cubicBezTo>
                    <a:pt x="1" y="0"/>
                    <a:pt x="1" y="404"/>
                    <a:pt x="275" y="404"/>
                  </a:cubicBezTo>
                  <a:lnTo>
                    <a:pt x="1849" y="404"/>
                  </a:lnTo>
                  <a:cubicBezTo>
                    <a:pt x="2109" y="404"/>
                    <a:pt x="2109" y="0"/>
                    <a:pt x="1849" y="0"/>
                  </a:cubicBezTo>
                  <a:close/>
                </a:path>
              </a:pathLst>
            </a:custGeom>
            <a:solidFill>
              <a:srgbClr val="B3C2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4" name="Google Shape;4034;p82"/>
            <p:cNvSpPr/>
            <p:nvPr/>
          </p:nvSpPr>
          <p:spPr>
            <a:xfrm>
              <a:off x="2865556" y="2627196"/>
              <a:ext cx="79117" cy="10643"/>
            </a:xfrm>
            <a:custGeom>
              <a:rect b="b" l="l" r="r" t="t"/>
              <a:pathLst>
                <a:path extrusionOk="0" h="406" w="3018">
                  <a:moveTo>
                    <a:pt x="275" y="1"/>
                  </a:moveTo>
                  <a:cubicBezTo>
                    <a:pt x="0" y="1"/>
                    <a:pt x="0" y="405"/>
                    <a:pt x="275" y="405"/>
                  </a:cubicBezTo>
                  <a:lnTo>
                    <a:pt x="2758" y="405"/>
                  </a:lnTo>
                  <a:cubicBezTo>
                    <a:pt x="3017" y="405"/>
                    <a:pt x="3017" y="1"/>
                    <a:pt x="2758" y="1"/>
                  </a:cubicBezTo>
                  <a:close/>
                </a:path>
              </a:pathLst>
            </a:custGeom>
            <a:solidFill>
              <a:srgbClr val="B3C2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5" name="Google Shape;4035;p82"/>
            <p:cNvSpPr/>
            <p:nvPr/>
          </p:nvSpPr>
          <p:spPr>
            <a:xfrm>
              <a:off x="2934056" y="2550019"/>
              <a:ext cx="143055" cy="143055"/>
            </a:xfrm>
            <a:custGeom>
              <a:rect b="b" l="l" r="r" t="t"/>
              <a:pathLst>
                <a:path extrusionOk="0" h="5457" w="5457">
                  <a:moveTo>
                    <a:pt x="2729" y="0"/>
                  </a:moveTo>
                  <a:cubicBezTo>
                    <a:pt x="1227" y="0"/>
                    <a:pt x="0" y="1227"/>
                    <a:pt x="0" y="2728"/>
                  </a:cubicBezTo>
                  <a:cubicBezTo>
                    <a:pt x="0" y="4230"/>
                    <a:pt x="1227" y="5457"/>
                    <a:pt x="2729" y="5457"/>
                  </a:cubicBezTo>
                  <a:cubicBezTo>
                    <a:pt x="4244" y="5457"/>
                    <a:pt x="5457" y="4230"/>
                    <a:pt x="5457" y="2728"/>
                  </a:cubicBezTo>
                  <a:cubicBezTo>
                    <a:pt x="5457" y="1227"/>
                    <a:pt x="4244" y="0"/>
                    <a:pt x="2729" y="0"/>
                  </a:cubicBezTo>
                  <a:close/>
                </a:path>
              </a:pathLst>
            </a:custGeom>
            <a:solidFill>
              <a:srgbClr val="8B9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6" name="Google Shape;4036;p82"/>
            <p:cNvSpPr/>
            <p:nvPr/>
          </p:nvSpPr>
          <p:spPr>
            <a:xfrm>
              <a:off x="2957125" y="2572722"/>
              <a:ext cx="97284" cy="97651"/>
            </a:xfrm>
            <a:custGeom>
              <a:rect b="b" l="l" r="r" t="t"/>
              <a:pathLst>
                <a:path extrusionOk="0" h="3725" w="3711">
                  <a:moveTo>
                    <a:pt x="1849" y="0"/>
                  </a:moveTo>
                  <a:cubicBezTo>
                    <a:pt x="824" y="0"/>
                    <a:pt x="1" y="838"/>
                    <a:pt x="1" y="1862"/>
                  </a:cubicBezTo>
                  <a:cubicBezTo>
                    <a:pt x="1" y="2887"/>
                    <a:pt x="824" y="3725"/>
                    <a:pt x="1849" y="3725"/>
                  </a:cubicBezTo>
                  <a:cubicBezTo>
                    <a:pt x="2873" y="3725"/>
                    <a:pt x="3711" y="2887"/>
                    <a:pt x="3711" y="1862"/>
                  </a:cubicBezTo>
                  <a:cubicBezTo>
                    <a:pt x="3711" y="838"/>
                    <a:pt x="2873" y="0"/>
                    <a:pt x="1849" y="0"/>
                  </a:cubicBezTo>
                  <a:close/>
                </a:path>
              </a:pathLst>
            </a:custGeom>
            <a:solidFill>
              <a:srgbClr val="B3C2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7" name="Google Shape;4037;p82"/>
            <p:cNvSpPr/>
            <p:nvPr/>
          </p:nvSpPr>
          <p:spPr>
            <a:xfrm>
              <a:off x="2951463" y="2568082"/>
              <a:ext cx="108242" cy="107219"/>
            </a:xfrm>
            <a:custGeom>
              <a:rect b="b" l="l" r="r" t="t"/>
              <a:pathLst>
                <a:path extrusionOk="0" h="4090" w="4129">
                  <a:moveTo>
                    <a:pt x="1828" y="1"/>
                  </a:moveTo>
                  <a:cubicBezTo>
                    <a:pt x="1816" y="1"/>
                    <a:pt x="1803" y="2"/>
                    <a:pt x="1790" y="4"/>
                  </a:cubicBezTo>
                  <a:cubicBezTo>
                    <a:pt x="1660" y="18"/>
                    <a:pt x="1545" y="47"/>
                    <a:pt x="1429" y="91"/>
                  </a:cubicBezTo>
                  <a:cubicBezTo>
                    <a:pt x="1203" y="147"/>
                    <a:pt x="1254" y="481"/>
                    <a:pt x="1473" y="481"/>
                  </a:cubicBezTo>
                  <a:cubicBezTo>
                    <a:pt x="1478" y="481"/>
                    <a:pt x="1482" y="481"/>
                    <a:pt x="1487" y="480"/>
                  </a:cubicBezTo>
                  <a:cubicBezTo>
                    <a:pt x="1516" y="480"/>
                    <a:pt x="1530" y="480"/>
                    <a:pt x="1545" y="466"/>
                  </a:cubicBezTo>
                  <a:cubicBezTo>
                    <a:pt x="1646" y="437"/>
                    <a:pt x="1747" y="423"/>
                    <a:pt x="1848" y="408"/>
                  </a:cubicBezTo>
                  <a:cubicBezTo>
                    <a:pt x="2095" y="367"/>
                    <a:pt x="2055" y="1"/>
                    <a:pt x="1828" y="1"/>
                  </a:cubicBezTo>
                  <a:close/>
                  <a:moveTo>
                    <a:pt x="2637" y="81"/>
                  </a:moveTo>
                  <a:cubicBezTo>
                    <a:pt x="2436" y="81"/>
                    <a:pt x="2361" y="388"/>
                    <a:pt x="2584" y="480"/>
                  </a:cubicBezTo>
                  <a:cubicBezTo>
                    <a:pt x="2671" y="509"/>
                    <a:pt x="2757" y="538"/>
                    <a:pt x="2844" y="596"/>
                  </a:cubicBezTo>
                  <a:cubicBezTo>
                    <a:pt x="2873" y="610"/>
                    <a:pt x="2916" y="610"/>
                    <a:pt x="2945" y="610"/>
                  </a:cubicBezTo>
                  <a:cubicBezTo>
                    <a:pt x="3162" y="610"/>
                    <a:pt x="3234" y="336"/>
                    <a:pt x="3046" y="235"/>
                  </a:cubicBezTo>
                  <a:cubicBezTo>
                    <a:pt x="2931" y="177"/>
                    <a:pt x="2815" y="120"/>
                    <a:pt x="2700" y="91"/>
                  </a:cubicBezTo>
                  <a:cubicBezTo>
                    <a:pt x="2678" y="84"/>
                    <a:pt x="2657" y="81"/>
                    <a:pt x="2637" y="81"/>
                  </a:cubicBezTo>
                  <a:close/>
                  <a:moveTo>
                    <a:pt x="781" y="492"/>
                  </a:moveTo>
                  <a:cubicBezTo>
                    <a:pt x="732" y="492"/>
                    <a:pt x="682" y="510"/>
                    <a:pt x="635" y="553"/>
                  </a:cubicBezTo>
                  <a:cubicBezTo>
                    <a:pt x="549" y="639"/>
                    <a:pt x="477" y="726"/>
                    <a:pt x="404" y="827"/>
                  </a:cubicBezTo>
                  <a:cubicBezTo>
                    <a:pt x="303" y="971"/>
                    <a:pt x="390" y="1159"/>
                    <a:pt x="563" y="1159"/>
                  </a:cubicBezTo>
                  <a:cubicBezTo>
                    <a:pt x="635" y="1159"/>
                    <a:pt x="693" y="1116"/>
                    <a:pt x="736" y="1072"/>
                  </a:cubicBezTo>
                  <a:cubicBezTo>
                    <a:pt x="794" y="986"/>
                    <a:pt x="852" y="913"/>
                    <a:pt x="924" y="841"/>
                  </a:cubicBezTo>
                  <a:cubicBezTo>
                    <a:pt x="1080" y="697"/>
                    <a:pt x="944" y="492"/>
                    <a:pt x="781" y="492"/>
                  </a:cubicBezTo>
                  <a:close/>
                  <a:moveTo>
                    <a:pt x="3577" y="740"/>
                  </a:moveTo>
                  <a:cubicBezTo>
                    <a:pt x="3431" y="740"/>
                    <a:pt x="3293" y="903"/>
                    <a:pt x="3407" y="1058"/>
                  </a:cubicBezTo>
                  <a:cubicBezTo>
                    <a:pt x="3465" y="1144"/>
                    <a:pt x="3522" y="1231"/>
                    <a:pt x="3566" y="1318"/>
                  </a:cubicBezTo>
                  <a:cubicBezTo>
                    <a:pt x="3595" y="1390"/>
                    <a:pt x="3667" y="1433"/>
                    <a:pt x="3739" y="1433"/>
                  </a:cubicBezTo>
                  <a:lnTo>
                    <a:pt x="3753" y="1433"/>
                  </a:lnTo>
                  <a:cubicBezTo>
                    <a:pt x="3898" y="1433"/>
                    <a:pt x="3999" y="1274"/>
                    <a:pt x="3927" y="1144"/>
                  </a:cubicBezTo>
                  <a:cubicBezTo>
                    <a:pt x="3869" y="1029"/>
                    <a:pt x="3811" y="928"/>
                    <a:pt x="3739" y="827"/>
                  </a:cubicBezTo>
                  <a:cubicBezTo>
                    <a:pt x="3694" y="765"/>
                    <a:pt x="3635" y="740"/>
                    <a:pt x="3577" y="740"/>
                  </a:cubicBezTo>
                  <a:close/>
                  <a:moveTo>
                    <a:pt x="235" y="1516"/>
                  </a:moveTo>
                  <a:cubicBezTo>
                    <a:pt x="148" y="1516"/>
                    <a:pt x="62" y="1566"/>
                    <a:pt x="44" y="1679"/>
                  </a:cubicBezTo>
                  <a:cubicBezTo>
                    <a:pt x="15" y="1794"/>
                    <a:pt x="0" y="1924"/>
                    <a:pt x="0" y="2039"/>
                  </a:cubicBezTo>
                  <a:cubicBezTo>
                    <a:pt x="0" y="2155"/>
                    <a:pt x="101" y="2242"/>
                    <a:pt x="202" y="2242"/>
                  </a:cubicBezTo>
                  <a:lnTo>
                    <a:pt x="217" y="2242"/>
                  </a:lnTo>
                  <a:cubicBezTo>
                    <a:pt x="318" y="2242"/>
                    <a:pt x="404" y="2155"/>
                    <a:pt x="419" y="2054"/>
                  </a:cubicBezTo>
                  <a:cubicBezTo>
                    <a:pt x="419" y="1953"/>
                    <a:pt x="419" y="1852"/>
                    <a:pt x="433" y="1751"/>
                  </a:cubicBezTo>
                  <a:cubicBezTo>
                    <a:pt x="466" y="1603"/>
                    <a:pt x="350" y="1516"/>
                    <a:pt x="235" y="1516"/>
                  </a:cubicBezTo>
                  <a:close/>
                  <a:moveTo>
                    <a:pt x="3927" y="1834"/>
                  </a:moveTo>
                  <a:cubicBezTo>
                    <a:pt x="3826" y="1834"/>
                    <a:pt x="3725" y="1902"/>
                    <a:pt x="3725" y="2039"/>
                  </a:cubicBezTo>
                  <a:cubicBezTo>
                    <a:pt x="3725" y="2140"/>
                    <a:pt x="3710" y="2242"/>
                    <a:pt x="3696" y="2343"/>
                  </a:cubicBezTo>
                  <a:cubicBezTo>
                    <a:pt x="3681" y="2444"/>
                    <a:pt x="3753" y="2559"/>
                    <a:pt x="3869" y="2574"/>
                  </a:cubicBezTo>
                  <a:lnTo>
                    <a:pt x="3898" y="2574"/>
                  </a:lnTo>
                  <a:cubicBezTo>
                    <a:pt x="3999" y="2574"/>
                    <a:pt x="4085" y="2501"/>
                    <a:pt x="4100" y="2400"/>
                  </a:cubicBezTo>
                  <a:cubicBezTo>
                    <a:pt x="4114" y="2285"/>
                    <a:pt x="4129" y="2169"/>
                    <a:pt x="4129" y="2039"/>
                  </a:cubicBezTo>
                  <a:cubicBezTo>
                    <a:pt x="4129" y="1902"/>
                    <a:pt x="4028" y="1834"/>
                    <a:pt x="3927" y="1834"/>
                  </a:cubicBezTo>
                  <a:close/>
                  <a:moveTo>
                    <a:pt x="409" y="2668"/>
                  </a:moveTo>
                  <a:cubicBezTo>
                    <a:pt x="284" y="2668"/>
                    <a:pt x="168" y="2788"/>
                    <a:pt x="217" y="2934"/>
                  </a:cubicBezTo>
                  <a:cubicBezTo>
                    <a:pt x="260" y="3050"/>
                    <a:pt x="332" y="3151"/>
                    <a:pt x="404" y="3252"/>
                  </a:cubicBezTo>
                  <a:cubicBezTo>
                    <a:pt x="448" y="3310"/>
                    <a:pt x="505" y="3339"/>
                    <a:pt x="563" y="3339"/>
                  </a:cubicBezTo>
                  <a:cubicBezTo>
                    <a:pt x="736" y="3339"/>
                    <a:pt x="823" y="3151"/>
                    <a:pt x="722" y="3007"/>
                  </a:cubicBezTo>
                  <a:cubicBezTo>
                    <a:pt x="664" y="2934"/>
                    <a:pt x="621" y="2848"/>
                    <a:pt x="578" y="2761"/>
                  </a:cubicBezTo>
                  <a:cubicBezTo>
                    <a:pt x="531" y="2696"/>
                    <a:pt x="469" y="2668"/>
                    <a:pt x="409" y="2668"/>
                  </a:cubicBezTo>
                  <a:close/>
                  <a:moveTo>
                    <a:pt x="3563" y="2923"/>
                  </a:moveTo>
                  <a:cubicBezTo>
                    <a:pt x="3507" y="2923"/>
                    <a:pt x="3451" y="2947"/>
                    <a:pt x="3407" y="3007"/>
                  </a:cubicBezTo>
                  <a:cubicBezTo>
                    <a:pt x="3349" y="3093"/>
                    <a:pt x="3292" y="3165"/>
                    <a:pt x="3219" y="3238"/>
                  </a:cubicBezTo>
                  <a:cubicBezTo>
                    <a:pt x="3075" y="3367"/>
                    <a:pt x="3176" y="3584"/>
                    <a:pt x="3349" y="3584"/>
                  </a:cubicBezTo>
                  <a:lnTo>
                    <a:pt x="3364" y="3584"/>
                  </a:lnTo>
                  <a:cubicBezTo>
                    <a:pt x="3407" y="3584"/>
                    <a:pt x="3465" y="3570"/>
                    <a:pt x="3494" y="3526"/>
                  </a:cubicBezTo>
                  <a:cubicBezTo>
                    <a:pt x="3580" y="3440"/>
                    <a:pt x="3667" y="3353"/>
                    <a:pt x="3739" y="3252"/>
                  </a:cubicBezTo>
                  <a:cubicBezTo>
                    <a:pt x="3854" y="3095"/>
                    <a:pt x="3711" y="2923"/>
                    <a:pt x="3563" y="2923"/>
                  </a:cubicBezTo>
                  <a:close/>
                  <a:moveTo>
                    <a:pt x="1181" y="3470"/>
                  </a:moveTo>
                  <a:cubicBezTo>
                    <a:pt x="993" y="3470"/>
                    <a:pt x="888" y="3748"/>
                    <a:pt x="1097" y="3858"/>
                  </a:cubicBezTo>
                  <a:cubicBezTo>
                    <a:pt x="1198" y="3916"/>
                    <a:pt x="1314" y="3959"/>
                    <a:pt x="1429" y="4003"/>
                  </a:cubicBezTo>
                  <a:cubicBezTo>
                    <a:pt x="1456" y="4003"/>
                    <a:pt x="1471" y="4015"/>
                    <a:pt x="1496" y="4017"/>
                  </a:cubicBezTo>
                  <a:lnTo>
                    <a:pt x="1496" y="4017"/>
                  </a:lnTo>
                  <a:cubicBezTo>
                    <a:pt x="1734" y="4009"/>
                    <a:pt x="1787" y="3684"/>
                    <a:pt x="1559" y="3613"/>
                  </a:cubicBezTo>
                  <a:cubicBezTo>
                    <a:pt x="1458" y="3584"/>
                    <a:pt x="1372" y="3541"/>
                    <a:pt x="1285" y="3497"/>
                  </a:cubicBezTo>
                  <a:cubicBezTo>
                    <a:pt x="1249" y="3478"/>
                    <a:pt x="1213" y="3470"/>
                    <a:pt x="1181" y="3470"/>
                  </a:cubicBezTo>
                  <a:close/>
                  <a:moveTo>
                    <a:pt x="1496" y="4017"/>
                  </a:moveTo>
                  <a:cubicBezTo>
                    <a:pt x="1493" y="4017"/>
                    <a:pt x="1490" y="4017"/>
                    <a:pt x="1487" y="4017"/>
                  </a:cubicBezTo>
                  <a:lnTo>
                    <a:pt x="1502" y="4017"/>
                  </a:lnTo>
                  <a:cubicBezTo>
                    <a:pt x="1500" y="4017"/>
                    <a:pt x="1498" y="4017"/>
                    <a:pt x="1496" y="4017"/>
                  </a:cubicBezTo>
                  <a:close/>
                  <a:moveTo>
                    <a:pt x="2657" y="3600"/>
                  </a:moveTo>
                  <a:cubicBezTo>
                    <a:pt x="2634" y="3600"/>
                    <a:pt x="2610" y="3604"/>
                    <a:pt x="2584" y="3613"/>
                  </a:cubicBezTo>
                  <a:cubicBezTo>
                    <a:pt x="2483" y="3642"/>
                    <a:pt x="2397" y="3671"/>
                    <a:pt x="2295" y="3685"/>
                  </a:cubicBezTo>
                  <a:cubicBezTo>
                    <a:pt x="2036" y="3714"/>
                    <a:pt x="2065" y="4089"/>
                    <a:pt x="2324" y="4089"/>
                  </a:cubicBezTo>
                  <a:lnTo>
                    <a:pt x="2353" y="4089"/>
                  </a:lnTo>
                  <a:cubicBezTo>
                    <a:pt x="2469" y="4075"/>
                    <a:pt x="2584" y="4046"/>
                    <a:pt x="2714" y="4003"/>
                  </a:cubicBezTo>
                  <a:cubicBezTo>
                    <a:pt x="2948" y="3925"/>
                    <a:pt x="2866" y="3600"/>
                    <a:pt x="2657" y="3600"/>
                  </a:cubicBezTo>
                  <a:close/>
                </a:path>
              </a:pathLst>
            </a:custGeom>
            <a:solidFill>
              <a:srgbClr val="C1CDD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8" name="Google Shape;4038;p82"/>
            <p:cNvSpPr/>
            <p:nvPr/>
          </p:nvSpPr>
          <p:spPr>
            <a:xfrm>
              <a:off x="2985123" y="2600719"/>
              <a:ext cx="42049" cy="43543"/>
            </a:xfrm>
            <a:custGeom>
              <a:rect b="b" l="l" r="r" t="t"/>
              <a:pathLst>
                <a:path extrusionOk="0" h="1661" w="1604">
                  <a:moveTo>
                    <a:pt x="694" y="0"/>
                  </a:moveTo>
                  <a:cubicBezTo>
                    <a:pt x="1" y="0"/>
                    <a:pt x="1" y="1040"/>
                    <a:pt x="694" y="1040"/>
                  </a:cubicBezTo>
                  <a:lnTo>
                    <a:pt x="939" y="1040"/>
                  </a:lnTo>
                  <a:cubicBezTo>
                    <a:pt x="1084" y="1040"/>
                    <a:pt x="1084" y="1256"/>
                    <a:pt x="939" y="1256"/>
                  </a:cubicBezTo>
                  <a:lnTo>
                    <a:pt x="578" y="1256"/>
                  </a:lnTo>
                  <a:cubicBezTo>
                    <a:pt x="552" y="1144"/>
                    <a:pt x="466" y="1093"/>
                    <a:pt x="379" y="1093"/>
                  </a:cubicBezTo>
                  <a:cubicBezTo>
                    <a:pt x="277" y="1093"/>
                    <a:pt x="174" y="1166"/>
                    <a:pt x="174" y="1300"/>
                  </a:cubicBezTo>
                  <a:cubicBezTo>
                    <a:pt x="174" y="1487"/>
                    <a:pt x="333" y="1646"/>
                    <a:pt x="535" y="1661"/>
                  </a:cubicBezTo>
                  <a:lnTo>
                    <a:pt x="925" y="1661"/>
                  </a:lnTo>
                  <a:cubicBezTo>
                    <a:pt x="1603" y="1661"/>
                    <a:pt x="1603" y="621"/>
                    <a:pt x="925" y="621"/>
                  </a:cubicBezTo>
                  <a:lnTo>
                    <a:pt x="679" y="621"/>
                  </a:lnTo>
                  <a:cubicBezTo>
                    <a:pt x="535" y="621"/>
                    <a:pt x="535" y="405"/>
                    <a:pt x="679" y="405"/>
                  </a:cubicBezTo>
                  <a:lnTo>
                    <a:pt x="1040" y="405"/>
                  </a:lnTo>
                  <a:cubicBezTo>
                    <a:pt x="1060" y="511"/>
                    <a:pt x="1148" y="563"/>
                    <a:pt x="1237" y="563"/>
                  </a:cubicBezTo>
                  <a:cubicBezTo>
                    <a:pt x="1340" y="563"/>
                    <a:pt x="1445" y="493"/>
                    <a:pt x="1445" y="361"/>
                  </a:cubicBezTo>
                  <a:cubicBezTo>
                    <a:pt x="1445" y="159"/>
                    <a:pt x="1286" y="0"/>
                    <a:pt x="1084" y="0"/>
                  </a:cubicBezTo>
                  <a:close/>
                </a:path>
              </a:pathLst>
            </a:custGeom>
            <a:solidFill>
              <a:srgbClr val="8B9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9" name="Google Shape;4039;p82"/>
            <p:cNvSpPr/>
            <p:nvPr/>
          </p:nvSpPr>
          <p:spPr>
            <a:xfrm>
              <a:off x="3000642" y="2590784"/>
              <a:ext cx="10643" cy="20553"/>
            </a:xfrm>
            <a:custGeom>
              <a:rect b="b" l="l" r="r" t="t"/>
              <a:pathLst>
                <a:path extrusionOk="0" h="784" w="406">
                  <a:moveTo>
                    <a:pt x="203" y="1"/>
                  </a:moveTo>
                  <a:cubicBezTo>
                    <a:pt x="102" y="1"/>
                    <a:pt x="1" y="69"/>
                    <a:pt x="1" y="206"/>
                  </a:cubicBezTo>
                  <a:lnTo>
                    <a:pt x="1" y="582"/>
                  </a:lnTo>
                  <a:cubicBezTo>
                    <a:pt x="1" y="683"/>
                    <a:pt x="87" y="784"/>
                    <a:pt x="203" y="784"/>
                  </a:cubicBezTo>
                  <a:cubicBezTo>
                    <a:pt x="318" y="784"/>
                    <a:pt x="405" y="683"/>
                    <a:pt x="405" y="582"/>
                  </a:cubicBezTo>
                  <a:lnTo>
                    <a:pt x="405" y="206"/>
                  </a:lnTo>
                  <a:cubicBezTo>
                    <a:pt x="405" y="69"/>
                    <a:pt x="304" y="1"/>
                    <a:pt x="203" y="1"/>
                  </a:cubicBezTo>
                  <a:close/>
                </a:path>
              </a:pathLst>
            </a:custGeom>
            <a:solidFill>
              <a:srgbClr val="8B9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0" name="Google Shape;4040;p82"/>
            <p:cNvSpPr/>
            <p:nvPr/>
          </p:nvSpPr>
          <p:spPr>
            <a:xfrm>
              <a:off x="3000642" y="2633540"/>
              <a:ext cx="10643" cy="20553"/>
            </a:xfrm>
            <a:custGeom>
              <a:rect b="b" l="l" r="r" t="t"/>
              <a:pathLst>
                <a:path extrusionOk="0" h="784" w="406">
                  <a:moveTo>
                    <a:pt x="203" y="1"/>
                  </a:moveTo>
                  <a:cubicBezTo>
                    <a:pt x="102" y="1"/>
                    <a:pt x="1" y="69"/>
                    <a:pt x="1" y="206"/>
                  </a:cubicBezTo>
                  <a:lnTo>
                    <a:pt x="1" y="582"/>
                  </a:lnTo>
                  <a:cubicBezTo>
                    <a:pt x="1" y="697"/>
                    <a:pt x="87" y="784"/>
                    <a:pt x="203" y="784"/>
                  </a:cubicBezTo>
                  <a:cubicBezTo>
                    <a:pt x="318" y="784"/>
                    <a:pt x="405" y="697"/>
                    <a:pt x="405" y="582"/>
                  </a:cubicBezTo>
                  <a:lnTo>
                    <a:pt x="405" y="206"/>
                  </a:lnTo>
                  <a:cubicBezTo>
                    <a:pt x="405" y="69"/>
                    <a:pt x="304" y="1"/>
                    <a:pt x="203" y="1"/>
                  </a:cubicBezTo>
                  <a:close/>
                </a:path>
              </a:pathLst>
            </a:custGeom>
            <a:solidFill>
              <a:srgbClr val="8B9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41" name="Google Shape;4041;p82"/>
          <p:cNvGrpSpPr/>
          <p:nvPr/>
        </p:nvGrpSpPr>
        <p:grpSpPr>
          <a:xfrm>
            <a:off x="3314750" y="3817357"/>
            <a:ext cx="362920" cy="356865"/>
            <a:chOff x="3314750" y="3817357"/>
            <a:chExt cx="362920" cy="356865"/>
          </a:xfrm>
        </p:grpSpPr>
        <p:sp>
          <p:nvSpPr>
            <p:cNvPr id="4042" name="Google Shape;4042;p82"/>
            <p:cNvSpPr/>
            <p:nvPr/>
          </p:nvSpPr>
          <p:spPr>
            <a:xfrm>
              <a:off x="3314750" y="3817357"/>
              <a:ext cx="356865" cy="356498"/>
            </a:xfrm>
            <a:custGeom>
              <a:rect b="b" l="l" r="r" t="t"/>
              <a:pathLst>
                <a:path extrusionOk="0" h="13599" w="13613">
                  <a:moveTo>
                    <a:pt x="6814" y="0"/>
                  </a:moveTo>
                  <a:cubicBezTo>
                    <a:pt x="3046" y="0"/>
                    <a:pt x="0" y="3046"/>
                    <a:pt x="0" y="6799"/>
                  </a:cubicBezTo>
                  <a:cubicBezTo>
                    <a:pt x="0" y="10552"/>
                    <a:pt x="3046" y="13598"/>
                    <a:pt x="6814" y="13598"/>
                  </a:cubicBezTo>
                  <a:cubicBezTo>
                    <a:pt x="10567" y="13598"/>
                    <a:pt x="13613" y="10552"/>
                    <a:pt x="13613" y="6799"/>
                  </a:cubicBezTo>
                  <a:cubicBezTo>
                    <a:pt x="13613" y="3046"/>
                    <a:pt x="10567" y="0"/>
                    <a:pt x="6814" y="0"/>
                  </a:cubicBezTo>
                  <a:close/>
                </a:path>
              </a:pathLst>
            </a:custGeom>
            <a:solidFill>
              <a:srgbClr val="AABB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3" name="Google Shape;4043;p82"/>
            <p:cNvSpPr/>
            <p:nvPr/>
          </p:nvSpPr>
          <p:spPr>
            <a:xfrm>
              <a:off x="3469891" y="3817357"/>
              <a:ext cx="207780" cy="356865"/>
            </a:xfrm>
            <a:custGeom>
              <a:rect b="b" l="l" r="r" t="t"/>
              <a:pathLst>
                <a:path extrusionOk="0" h="13613" w="7926">
                  <a:moveTo>
                    <a:pt x="881" y="0"/>
                  </a:moveTo>
                  <a:cubicBezTo>
                    <a:pt x="884" y="0"/>
                    <a:pt x="886" y="0"/>
                    <a:pt x="888" y="0"/>
                  </a:cubicBezTo>
                  <a:lnTo>
                    <a:pt x="888" y="0"/>
                  </a:lnTo>
                  <a:cubicBezTo>
                    <a:pt x="891" y="0"/>
                    <a:pt x="893" y="0"/>
                    <a:pt x="896" y="0"/>
                  </a:cubicBezTo>
                  <a:close/>
                  <a:moveTo>
                    <a:pt x="888" y="0"/>
                  </a:moveTo>
                  <a:lnTo>
                    <a:pt x="888" y="0"/>
                  </a:lnTo>
                  <a:cubicBezTo>
                    <a:pt x="588" y="0"/>
                    <a:pt x="301" y="15"/>
                    <a:pt x="1" y="58"/>
                  </a:cubicBezTo>
                  <a:cubicBezTo>
                    <a:pt x="3393" y="491"/>
                    <a:pt x="5934" y="3378"/>
                    <a:pt x="5934" y="6799"/>
                  </a:cubicBezTo>
                  <a:cubicBezTo>
                    <a:pt x="5934" y="10220"/>
                    <a:pt x="3393" y="13107"/>
                    <a:pt x="1" y="13555"/>
                  </a:cubicBezTo>
                  <a:cubicBezTo>
                    <a:pt x="299" y="13594"/>
                    <a:pt x="595" y="13612"/>
                    <a:pt x="887" y="13612"/>
                  </a:cubicBezTo>
                  <a:cubicBezTo>
                    <a:pt x="4418" y="13612"/>
                    <a:pt x="7441" y="10873"/>
                    <a:pt x="7680" y="7247"/>
                  </a:cubicBezTo>
                  <a:cubicBezTo>
                    <a:pt x="7926" y="3323"/>
                    <a:pt x="4826" y="4"/>
                    <a:pt x="888" y="0"/>
                  </a:cubicBezTo>
                  <a:close/>
                </a:path>
              </a:pathLst>
            </a:custGeom>
            <a:solidFill>
              <a:srgbClr val="9CAB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4" name="Google Shape;4044;p82"/>
            <p:cNvSpPr/>
            <p:nvPr/>
          </p:nvSpPr>
          <p:spPr>
            <a:xfrm>
              <a:off x="3379082" y="3881296"/>
              <a:ext cx="228595" cy="228595"/>
            </a:xfrm>
            <a:custGeom>
              <a:rect b="b" l="l" r="r" t="t"/>
              <a:pathLst>
                <a:path extrusionOk="0" h="8720" w="8720">
                  <a:moveTo>
                    <a:pt x="6886" y="448"/>
                  </a:moveTo>
                  <a:cubicBezTo>
                    <a:pt x="7651" y="448"/>
                    <a:pt x="8272" y="1069"/>
                    <a:pt x="8272" y="1834"/>
                  </a:cubicBezTo>
                  <a:lnTo>
                    <a:pt x="8272" y="6872"/>
                  </a:lnTo>
                  <a:lnTo>
                    <a:pt x="8272" y="6886"/>
                  </a:lnTo>
                  <a:cubicBezTo>
                    <a:pt x="8272" y="7652"/>
                    <a:pt x="7651" y="8272"/>
                    <a:pt x="6872" y="8272"/>
                  </a:cubicBezTo>
                  <a:lnTo>
                    <a:pt x="1848" y="8272"/>
                  </a:lnTo>
                  <a:cubicBezTo>
                    <a:pt x="1069" y="8272"/>
                    <a:pt x="448" y="7652"/>
                    <a:pt x="448" y="6886"/>
                  </a:cubicBezTo>
                  <a:lnTo>
                    <a:pt x="448" y="1834"/>
                  </a:lnTo>
                  <a:cubicBezTo>
                    <a:pt x="448" y="1069"/>
                    <a:pt x="1069" y="448"/>
                    <a:pt x="1848" y="448"/>
                  </a:cubicBezTo>
                  <a:close/>
                  <a:moveTo>
                    <a:pt x="1848" y="1"/>
                  </a:moveTo>
                  <a:cubicBezTo>
                    <a:pt x="823" y="1"/>
                    <a:pt x="0" y="824"/>
                    <a:pt x="0" y="1834"/>
                  </a:cubicBezTo>
                  <a:lnTo>
                    <a:pt x="0" y="6872"/>
                  </a:lnTo>
                  <a:cubicBezTo>
                    <a:pt x="0" y="7897"/>
                    <a:pt x="823" y="8720"/>
                    <a:pt x="1848" y="8720"/>
                  </a:cubicBezTo>
                  <a:lnTo>
                    <a:pt x="6886" y="8720"/>
                  </a:lnTo>
                  <a:cubicBezTo>
                    <a:pt x="7897" y="8720"/>
                    <a:pt x="8719" y="7897"/>
                    <a:pt x="8719" y="6886"/>
                  </a:cubicBezTo>
                  <a:lnTo>
                    <a:pt x="8719" y="1834"/>
                  </a:lnTo>
                  <a:cubicBezTo>
                    <a:pt x="8719" y="824"/>
                    <a:pt x="7897" y="1"/>
                    <a:pt x="687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5" name="Google Shape;4045;p82"/>
            <p:cNvSpPr/>
            <p:nvPr/>
          </p:nvSpPr>
          <p:spPr>
            <a:xfrm>
              <a:off x="3412768" y="3935430"/>
              <a:ext cx="140408" cy="120274"/>
            </a:xfrm>
            <a:custGeom>
              <a:rect b="b" l="l" r="r" t="t"/>
              <a:pathLst>
                <a:path extrusionOk="0" h="4588" w="5356">
                  <a:moveTo>
                    <a:pt x="3063" y="447"/>
                  </a:moveTo>
                  <a:cubicBezTo>
                    <a:pt x="4013" y="447"/>
                    <a:pt x="4923" y="1183"/>
                    <a:pt x="4923" y="2295"/>
                  </a:cubicBezTo>
                  <a:cubicBezTo>
                    <a:pt x="4908" y="3320"/>
                    <a:pt x="4085" y="4143"/>
                    <a:pt x="3075" y="4143"/>
                  </a:cubicBezTo>
                  <a:cubicBezTo>
                    <a:pt x="1429" y="4143"/>
                    <a:pt x="592" y="2151"/>
                    <a:pt x="1761" y="996"/>
                  </a:cubicBezTo>
                  <a:cubicBezTo>
                    <a:pt x="2140" y="617"/>
                    <a:pt x="2606" y="447"/>
                    <a:pt x="3063" y="447"/>
                  </a:cubicBezTo>
                  <a:close/>
                  <a:moveTo>
                    <a:pt x="3075" y="0"/>
                  </a:moveTo>
                  <a:cubicBezTo>
                    <a:pt x="1025" y="0"/>
                    <a:pt x="0" y="2468"/>
                    <a:pt x="1444" y="3912"/>
                  </a:cubicBezTo>
                  <a:cubicBezTo>
                    <a:pt x="1910" y="4379"/>
                    <a:pt x="2484" y="4587"/>
                    <a:pt x="3047" y="4587"/>
                  </a:cubicBezTo>
                  <a:cubicBezTo>
                    <a:pt x="4225" y="4587"/>
                    <a:pt x="5356" y="3673"/>
                    <a:pt x="5356" y="2295"/>
                  </a:cubicBezTo>
                  <a:cubicBezTo>
                    <a:pt x="5356" y="1025"/>
                    <a:pt x="4331" y="0"/>
                    <a:pt x="307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6" name="Google Shape;4046;p82"/>
            <p:cNvSpPr/>
            <p:nvPr/>
          </p:nvSpPr>
          <p:spPr>
            <a:xfrm>
              <a:off x="3539518" y="3910447"/>
              <a:ext cx="31065" cy="31039"/>
            </a:xfrm>
            <a:custGeom>
              <a:rect b="b" l="l" r="r" t="t"/>
              <a:pathLst>
                <a:path extrusionOk="0" h="1184" w="1185">
                  <a:moveTo>
                    <a:pt x="593" y="0"/>
                  </a:moveTo>
                  <a:cubicBezTo>
                    <a:pt x="275" y="0"/>
                    <a:pt x="1" y="260"/>
                    <a:pt x="1" y="592"/>
                  </a:cubicBezTo>
                  <a:cubicBezTo>
                    <a:pt x="1" y="910"/>
                    <a:pt x="275" y="1184"/>
                    <a:pt x="593" y="1184"/>
                  </a:cubicBezTo>
                  <a:cubicBezTo>
                    <a:pt x="925" y="1184"/>
                    <a:pt x="1185" y="910"/>
                    <a:pt x="1185" y="592"/>
                  </a:cubicBezTo>
                  <a:cubicBezTo>
                    <a:pt x="1185" y="260"/>
                    <a:pt x="925" y="0"/>
                    <a:pt x="59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47" name="Google Shape;4047;p82"/>
          <p:cNvGrpSpPr/>
          <p:nvPr/>
        </p:nvGrpSpPr>
        <p:grpSpPr>
          <a:xfrm>
            <a:off x="7016492" y="3367036"/>
            <a:ext cx="362947" cy="356498"/>
            <a:chOff x="7016492" y="3367036"/>
            <a:chExt cx="362947" cy="356498"/>
          </a:xfrm>
        </p:grpSpPr>
        <p:sp>
          <p:nvSpPr>
            <p:cNvPr id="4048" name="Google Shape;4048;p82"/>
            <p:cNvSpPr/>
            <p:nvPr/>
          </p:nvSpPr>
          <p:spPr>
            <a:xfrm>
              <a:off x="7016492" y="3367036"/>
              <a:ext cx="356524" cy="356498"/>
            </a:xfrm>
            <a:custGeom>
              <a:rect b="b" l="l" r="r" t="t"/>
              <a:pathLst>
                <a:path extrusionOk="0" h="13599" w="13600">
                  <a:moveTo>
                    <a:pt x="6800" y="0"/>
                  </a:moveTo>
                  <a:cubicBezTo>
                    <a:pt x="3047" y="0"/>
                    <a:pt x="1" y="3046"/>
                    <a:pt x="1" y="6799"/>
                  </a:cubicBezTo>
                  <a:cubicBezTo>
                    <a:pt x="1" y="10552"/>
                    <a:pt x="3047" y="13598"/>
                    <a:pt x="6800" y="13598"/>
                  </a:cubicBezTo>
                  <a:cubicBezTo>
                    <a:pt x="10553" y="13598"/>
                    <a:pt x="13599" y="10552"/>
                    <a:pt x="13599" y="6799"/>
                  </a:cubicBezTo>
                  <a:cubicBezTo>
                    <a:pt x="13599" y="3046"/>
                    <a:pt x="10553" y="0"/>
                    <a:pt x="6800" y="0"/>
                  </a:cubicBezTo>
                  <a:close/>
                </a:path>
              </a:pathLst>
            </a:custGeom>
            <a:solidFill>
              <a:srgbClr val="EFF1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9" name="Google Shape;4049;p82"/>
            <p:cNvSpPr/>
            <p:nvPr/>
          </p:nvSpPr>
          <p:spPr>
            <a:xfrm>
              <a:off x="7171658" y="3367036"/>
              <a:ext cx="207780" cy="356472"/>
            </a:xfrm>
            <a:custGeom>
              <a:rect b="b" l="l" r="r" t="t"/>
              <a:pathLst>
                <a:path extrusionOk="0" h="13598" w="7926">
                  <a:moveTo>
                    <a:pt x="881" y="0"/>
                  </a:moveTo>
                  <a:cubicBezTo>
                    <a:pt x="592" y="0"/>
                    <a:pt x="289" y="15"/>
                    <a:pt x="1" y="58"/>
                  </a:cubicBezTo>
                  <a:cubicBezTo>
                    <a:pt x="3378" y="505"/>
                    <a:pt x="5905" y="3392"/>
                    <a:pt x="5905" y="6799"/>
                  </a:cubicBezTo>
                  <a:cubicBezTo>
                    <a:pt x="5905" y="10206"/>
                    <a:pt x="3378" y="13093"/>
                    <a:pt x="1" y="13540"/>
                  </a:cubicBezTo>
                  <a:cubicBezTo>
                    <a:pt x="299" y="13579"/>
                    <a:pt x="595" y="13598"/>
                    <a:pt x="887" y="13598"/>
                  </a:cubicBezTo>
                  <a:cubicBezTo>
                    <a:pt x="4416" y="13598"/>
                    <a:pt x="7426" y="10859"/>
                    <a:pt x="7666" y="7247"/>
                  </a:cubicBezTo>
                  <a:cubicBezTo>
                    <a:pt x="7926" y="3320"/>
                    <a:pt x="4808" y="0"/>
                    <a:pt x="881" y="0"/>
                  </a:cubicBezTo>
                  <a:close/>
                </a:path>
              </a:pathLst>
            </a:custGeom>
            <a:solidFill>
              <a:srgbClr val="C2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0" name="Google Shape;4050;p82"/>
            <p:cNvSpPr/>
            <p:nvPr/>
          </p:nvSpPr>
          <p:spPr>
            <a:xfrm>
              <a:off x="7070049" y="3475252"/>
              <a:ext cx="73245" cy="116971"/>
            </a:xfrm>
            <a:custGeom>
              <a:rect b="b" l="l" r="r" t="t"/>
              <a:pathLst>
                <a:path extrusionOk="0" h="4462" w="2794">
                  <a:moveTo>
                    <a:pt x="435" y="1"/>
                  </a:moveTo>
                  <a:cubicBezTo>
                    <a:pt x="217" y="1"/>
                    <a:pt x="1" y="145"/>
                    <a:pt x="8" y="434"/>
                  </a:cubicBezTo>
                  <a:lnTo>
                    <a:pt x="8" y="4028"/>
                  </a:lnTo>
                  <a:cubicBezTo>
                    <a:pt x="8" y="4259"/>
                    <a:pt x="195" y="4461"/>
                    <a:pt x="441" y="4461"/>
                  </a:cubicBezTo>
                  <a:cubicBezTo>
                    <a:pt x="686" y="4461"/>
                    <a:pt x="888" y="4259"/>
                    <a:pt x="888" y="4014"/>
                  </a:cubicBezTo>
                  <a:lnTo>
                    <a:pt x="888" y="3422"/>
                  </a:lnTo>
                  <a:lnTo>
                    <a:pt x="1192" y="3119"/>
                  </a:lnTo>
                  <a:lnTo>
                    <a:pt x="1884" y="4043"/>
                  </a:lnTo>
                  <a:cubicBezTo>
                    <a:pt x="1942" y="4144"/>
                    <a:pt x="2043" y="4201"/>
                    <a:pt x="2159" y="4216"/>
                  </a:cubicBezTo>
                  <a:lnTo>
                    <a:pt x="2231" y="4216"/>
                  </a:lnTo>
                  <a:cubicBezTo>
                    <a:pt x="2592" y="4216"/>
                    <a:pt x="2794" y="3812"/>
                    <a:pt x="2577" y="3523"/>
                  </a:cubicBezTo>
                  <a:lnTo>
                    <a:pt x="1812" y="2498"/>
                  </a:lnTo>
                  <a:lnTo>
                    <a:pt x="2390" y="1921"/>
                  </a:lnTo>
                  <a:cubicBezTo>
                    <a:pt x="2690" y="1598"/>
                    <a:pt x="2408" y="1173"/>
                    <a:pt x="2071" y="1173"/>
                  </a:cubicBezTo>
                  <a:cubicBezTo>
                    <a:pt x="1970" y="1173"/>
                    <a:pt x="1865" y="1210"/>
                    <a:pt x="1769" y="1300"/>
                  </a:cubicBezTo>
                  <a:lnTo>
                    <a:pt x="874" y="2195"/>
                  </a:lnTo>
                  <a:lnTo>
                    <a:pt x="874" y="434"/>
                  </a:lnTo>
                  <a:cubicBezTo>
                    <a:pt x="874" y="145"/>
                    <a:pt x="654" y="1"/>
                    <a:pt x="435" y="1"/>
                  </a:cubicBezTo>
                  <a:close/>
                </a:path>
              </a:pathLst>
            </a:custGeom>
            <a:solidFill>
              <a:srgbClr val="8B9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1" name="Google Shape;4051;p82"/>
            <p:cNvSpPr/>
            <p:nvPr/>
          </p:nvSpPr>
          <p:spPr>
            <a:xfrm>
              <a:off x="7217063" y="3475252"/>
              <a:ext cx="73454" cy="116971"/>
            </a:xfrm>
            <a:custGeom>
              <a:rect b="b" l="l" r="r" t="t"/>
              <a:pathLst>
                <a:path extrusionOk="0" h="4462" w="2802">
                  <a:moveTo>
                    <a:pt x="441" y="1"/>
                  </a:moveTo>
                  <a:cubicBezTo>
                    <a:pt x="221" y="1"/>
                    <a:pt x="1" y="145"/>
                    <a:pt x="1" y="434"/>
                  </a:cubicBezTo>
                  <a:lnTo>
                    <a:pt x="1" y="4028"/>
                  </a:lnTo>
                  <a:cubicBezTo>
                    <a:pt x="1" y="4259"/>
                    <a:pt x="203" y="4461"/>
                    <a:pt x="448" y="4461"/>
                  </a:cubicBezTo>
                  <a:cubicBezTo>
                    <a:pt x="694" y="4461"/>
                    <a:pt x="896" y="4259"/>
                    <a:pt x="881" y="4014"/>
                  </a:cubicBezTo>
                  <a:lnTo>
                    <a:pt x="881" y="3422"/>
                  </a:lnTo>
                  <a:lnTo>
                    <a:pt x="1199" y="3119"/>
                  </a:lnTo>
                  <a:lnTo>
                    <a:pt x="1877" y="4043"/>
                  </a:lnTo>
                  <a:cubicBezTo>
                    <a:pt x="1950" y="4144"/>
                    <a:pt x="2051" y="4201"/>
                    <a:pt x="2166" y="4216"/>
                  </a:cubicBezTo>
                  <a:lnTo>
                    <a:pt x="2238" y="4216"/>
                  </a:lnTo>
                  <a:cubicBezTo>
                    <a:pt x="2599" y="4216"/>
                    <a:pt x="2801" y="3812"/>
                    <a:pt x="2585" y="3523"/>
                  </a:cubicBezTo>
                  <a:lnTo>
                    <a:pt x="1820" y="2498"/>
                  </a:lnTo>
                  <a:lnTo>
                    <a:pt x="2397" y="1921"/>
                  </a:lnTo>
                  <a:cubicBezTo>
                    <a:pt x="2697" y="1598"/>
                    <a:pt x="2415" y="1173"/>
                    <a:pt x="2078" y="1173"/>
                  </a:cubicBezTo>
                  <a:cubicBezTo>
                    <a:pt x="1978" y="1173"/>
                    <a:pt x="1872" y="1210"/>
                    <a:pt x="1776" y="1300"/>
                  </a:cubicBezTo>
                  <a:lnTo>
                    <a:pt x="881" y="2195"/>
                  </a:lnTo>
                  <a:lnTo>
                    <a:pt x="881" y="434"/>
                  </a:lnTo>
                  <a:cubicBezTo>
                    <a:pt x="881" y="145"/>
                    <a:pt x="661" y="1"/>
                    <a:pt x="441" y="1"/>
                  </a:cubicBezTo>
                  <a:close/>
                </a:path>
              </a:pathLst>
            </a:custGeom>
            <a:solidFill>
              <a:srgbClr val="8B9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2" name="Google Shape;4052;p82"/>
            <p:cNvSpPr/>
            <p:nvPr/>
          </p:nvSpPr>
          <p:spPr>
            <a:xfrm>
              <a:off x="7162955" y="3498242"/>
              <a:ext cx="24249" cy="93981"/>
            </a:xfrm>
            <a:custGeom>
              <a:rect b="b" l="l" r="r" t="t"/>
              <a:pathLst>
                <a:path extrusionOk="0" h="3585" w="925">
                  <a:moveTo>
                    <a:pt x="457" y="1"/>
                  </a:moveTo>
                  <a:cubicBezTo>
                    <a:pt x="228" y="1"/>
                    <a:pt x="1" y="156"/>
                    <a:pt x="1" y="466"/>
                  </a:cubicBezTo>
                  <a:lnTo>
                    <a:pt x="1" y="3122"/>
                  </a:lnTo>
                  <a:cubicBezTo>
                    <a:pt x="1" y="3382"/>
                    <a:pt x="203" y="3584"/>
                    <a:pt x="462" y="3584"/>
                  </a:cubicBezTo>
                  <a:cubicBezTo>
                    <a:pt x="708" y="3584"/>
                    <a:pt x="924" y="3368"/>
                    <a:pt x="924" y="3122"/>
                  </a:cubicBezTo>
                  <a:lnTo>
                    <a:pt x="924" y="466"/>
                  </a:lnTo>
                  <a:cubicBezTo>
                    <a:pt x="917" y="156"/>
                    <a:pt x="686" y="1"/>
                    <a:pt x="457" y="1"/>
                  </a:cubicBezTo>
                  <a:close/>
                </a:path>
              </a:pathLst>
            </a:custGeom>
            <a:solidFill>
              <a:srgbClr val="8B9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3" name="Google Shape;4053;p82"/>
            <p:cNvSpPr/>
            <p:nvPr/>
          </p:nvSpPr>
          <p:spPr>
            <a:xfrm>
              <a:off x="7304857" y="3529281"/>
              <a:ext cx="37120" cy="31904"/>
            </a:xfrm>
            <a:custGeom>
              <a:rect b="b" l="l" r="r" t="t"/>
              <a:pathLst>
                <a:path extrusionOk="0" h="1217" w="1416">
                  <a:moveTo>
                    <a:pt x="806" y="1"/>
                  </a:moveTo>
                  <a:cubicBezTo>
                    <a:pt x="656" y="1"/>
                    <a:pt x="502" y="55"/>
                    <a:pt x="376" y="177"/>
                  </a:cubicBezTo>
                  <a:cubicBezTo>
                    <a:pt x="1" y="567"/>
                    <a:pt x="261" y="1216"/>
                    <a:pt x="809" y="1216"/>
                  </a:cubicBezTo>
                  <a:cubicBezTo>
                    <a:pt x="1141" y="1216"/>
                    <a:pt x="1415" y="942"/>
                    <a:pt x="1415" y="610"/>
                  </a:cubicBezTo>
                  <a:cubicBezTo>
                    <a:pt x="1415" y="239"/>
                    <a:pt x="1119" y="1"/>
                    <a:pt x="806" y="1"/>
                  </a:cubicBezTo>
                  <a:close/>
                </a:path>
              </a:pathLst>
            </a:custGeom>
            <a:solidFill>
              <a:srgbClr val="6C83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54" name="Google Shape;4054;p82"/>
          <p:cNvGrpSpPr/>
          <p:nvPr/>
        </p:nvGrpSpPr>
        <p:grpSpPr>
          <a:xfrm>
            <a:off x="3763184" y="3817357"/>
            <a:ext cx="363314" cy="356576"/>
            <a:chOff x="3763184" y="3817357"/>
            <a:chExt cx="363314" cy="356576"/>
          </a:xfrm>
        </p:grpSpPr>
        <p:sp>
          <p:nvSpPr>
            <p:cNvPr id="4055" name="Google Shape;4055;p82"/>
            <p:cNvSpPr/>
            <p:nvPr/>
          </p:nvSpPr>
          <p:spPr>
            <a:xfrm>
              <a:off x="3763184" y="3817357"/>
              <a:ext cx="356865" cy="356498"/>
            </a:xfrm>
            <a:custGeom>
              <a:rect b="b" l="l" r="r" t="t"/>
              <a:pathLst>
                <a:path extrusionOk="0" h="13599" w="13613">
                  <a:moveTo>
                    <a:pt x="6814" y="0"/>
                  </a:moveTo>
                  <a:cubicBezTo>
                    <a:pt x="3046" y="0"/>
                    <a:pt x="0" y="3046"/>
                    <a:pt x="0" y="6799"/>
                  </a:cubicBezTo>
                  <a:cubicBezTo>
                    <a:pt x="0" y="10552"/>
                    <a:pt x="3046" y="13598"/>
                    <a:pt x="6814" y="13598"/>
                  </a:cubicBezTo>
                  <a:cubicBezTo>
                    <a:pt x="10567" y="13598"/>
                    <a:pt x="13613" y="10552"/>
                    <a:pt x="13613" y="6799"/>
                  </a:cubicBezTo>
                  <a:cubicBezTo>
                    <a:pt x="13613" y="3046"/>
                    <a:pt x="10567" y="0"/>
                    <a:pt x="6814" y="0"/>
                  </a:cubicBezTo>
                  <a:close/>
                </a:path>
              </a:pathLst>
            </a:custGeom>
            <a:solidFill>
              <a:srgbClr val="62778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6" name="Google Shape;4056;p82"/>
            <p:cNvSpPr/>
            <p:nvPr/>
          </p:nvSpPr>
          <p:spPr>
            <a:xfrm>
              <a:off x="3918324" y="3817357"/>
              <a:ext cx="208173" cy="356576"/>
            </a:xfrm>
            <a:custGeom>
              <a:rect b="b" l="l" r="r" t="t"/>
              <a:pathLst>
                <a:path extrusionOk="0" h="13602" w="7941">
                  <a:moveTo>
                    <a:pt x="896" y="0"/>
                  </a:moveTo>
                  <a:cubicBezTo>
                    <a:pt x="593" y="0"/>
                    <a:pt x="304" y="15"/>
                    <a:pt x="1" y="58"/>
                  </a:cubicBezTo>
                  <a:cubicBezTo>
                    <a:pt x="3393" y="505"/>
                    <a:pt x="5919" y="3378"/>
                    <a:pt x="5919" y="6799"/>
                  </a:cubicBezTo>
                  <a:cubicBezTo>
                    <a:pt x="5919" y="10220"/>
                    <a:pt x="3393" y="13093"/>
                    <a:pt x="1" y="13541"/>
                  </a:cubicBezTo>
                  <a:cubicBezTo>
                    <a:pt x="306" y="13581"/>
                    <a:pt x="610" y="13601"/>
                    <a:pt x="909" y="13601"/>
                  </a:cubicBezTo>
                  <a:cubicBezTo>
                    <a:pt x="4431" y="13601"/>
                    <a:pt x="7441" y="10865"/>
                    <a:pt x="7681" y="7247"/>
                  </a:cubicBezTo>
                  <a:cubicBezTo>
                    <a:pt x="7940" y="3320"/>
                    <a:pt x="4822" y="0"/>
                    <a:pt x="896" y="0"/>
                  </a:cubicBezTo>
                  <a:close/>
                </a:path>
              </a:pathLst>
            </a:custGeom>
            <a:solidFill>
              <a:srgbClr val="556C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7" name="Google Shape;4057;p82"/>
            <p:cNvSpPr/>
            <p:nvPr/>
          </p:nvSpPr>
          <p:spPr>
            <a:xfrm>
              <a:off x="3848330" y="3964188"/>
              <a:ext cx="39375" cy="116945"/>
            </a:xfrm>
            <a:custGeom>
              <a:rect b="b" l="l" r="r" t="t"/>
              <a:pathLst>
                <a:path extrusionOk="0" h="4461" w="1502">
                  <a:moveTo>
                    <a:pt x="58" y="0"/>
                  </a:moveTo>
                  <a:cubicBezTo>
                    <a:pt x="29" y="0"/>
                    <a:pt x="0" y="29"/>
                    <a:pt x="0" y="58"/>
                  </a:cubicBezTo>
                  <a:lnTo>
                    <a:pt x="0" y="4403"/>
                  </a:lnTo>
                  <a:cubicBezTo>
                    <a:pt x="0" y="4432"/>
                    <a:pt x="29" y="4461"/>
                    <a:pt x="58" y="4461"/>
                  </a:cubicBezTo>
                  <a:lnTo>
                    <a:pt x="1444" y="4461"/>
                  </a:lnTo>
                  <a:cubicBezTo>
                    <a:pt x="1473" y="4461"/>
                    <a:pt x="1502" y="4446"/>
                    <a:pt x="1502" y="4403"/>
                  </a:cubicBezTo>
                  <a:lnTo>
                    <a:pt x="1502" y="58"/>
                  </a:lnTo>
                  <a:cubicBezTo>
                    <a:pt x="1502" y="29"/>
                    <a:pt x="1473" y="0"/>
                    <a:pt x="144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8" name="Google Shape;4058;p82"/>
            <p:cNvSpPr/>
            <p:nvPr/>
          </p:nvSpPr>
          <p:spPr>
            <a:xfrm>
              <a:off x="3832418" y="3894403"/>
              <a:ext cx="55287" cy="47475"/>
            </a:xfrm>
            <a:custGeom>
              <a:rect b="b" l="l" r="r" t="t"/>
              <a:pathLst>
                <a:path extrusionOk="0" h="1811" w="2109">
                  <a:moveTo>
                    <a:pt x="1208" y="0"/>
                  </a:moveTo>
                  <a:cubicBezTo>
                    <a:pt x="987" y="0"/>
                    <a:pt x="761" y="83"/>
                    <a:pt x="578" y="266"/>
                  </a:cubicBezTo>
                  <a:cubicBezTo>
                    <a:pt x="1" y="829"/>
                    <a:pt x="405" y="1810"/>
                    <a:pt x="1214" y="1810"/>
                  </a:cubicBezTo>
                  <a:cubicBezTo>
                    <a:pt x="1704" y="1810"/>
                    <a:pt x="2109" y="1406"/>
                    <a:pt x="2109" y="901"/>
                  </a:cubicBezTo>
                  <a:cubicBezTo>
                    <a:pt x="2109" y="355"/>
                    <a:pt x="1668" y="0"/>
                    <a:pt x="120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9" name="Google Shape;4059;p82"/>
            <p:cNvSpPr/>
            <p:nvPr/>
          </p:nvSpPr>
          <p:spPr>
            <a:xfrm>
              <a:off x="3925901" y="3964161"/>
              <a:ext cx="124914" cy="117365"/>
            </a:xfrm>
            <a:custGeom>
              <a:rect b="b" l="l" r="r" t="t"/>
              <a:pathLst>
                <a:path extrusionOk="0" h="4477" w="4765">
                  <a:moveTo>
                    <a:pt x="2716" y="1"/>
                  </a:moveTo>
                  <a:cubicBezTo>
                    <a:pt x="2701" y="1"/>
                    <a:pt x="2686" y="1"/>
                    <a:pt x="2671" y="1"/>
                  </a:cubicBezTo>
                  <a:cubicBezTo>
                    <a:pt x="2180" y="1"/>
                    <a:pt x="1718" y="145"/>
                    <a:pt x="1314" y="434"/>
                  </a:cubicBezTo>
                  <a:cubicBezTo>
                    <a:pt x="1304" y="441"/>
                    <a:pt x="1294" y="444"/>
                    <a:pt x="1284" y="444"/>
                  </a:cubicBezTo>
                  <a:cubicBezTo>
                    <a:pt x="1248" y="444"/>
                    <a:pt x="1213" y="410"/>
                    <a:pt x="1213" y="376"/>
                  </a:cubicBezTo>
                  <a:lnTo>
                    <a:pt x="1213" y="59"/>
                  </a:lnTo>
                  <a:cubicBezTo>
                    <a:pt x="1213" y="30"/>
                    <a:pt x="1170" y="1"/>
                    <a:pt x="1141" y="1"/>
                  </a:cubicBezTo>
                  <a:lnTo>
                    <a:pt x="58" y="1"/>
                  </a:lnTo>
                  <a:cubicBezTo>
                    <a:pt x="29" y="1"/>
                    <a:pt x="1" y="30"/>
                    <a:pt x="1" y="59"/>
                  </a:cubicBezTo>
                  <a:lnTo>
                    <a:pt x="1" y="4389"/>
                  </a:lnTo>
                  <a:cubicBezTo>
                    <a:pt x="1" y="4433"/>
                    <a:pt x="29" y="4462"/>
                    <a:pt x="58" y="4462"/>
                  </a:cubicBezTo>
                  <a:lnTo>
                    <a:pt x="1430" y="4462"/>
                  </a:lnTo>
                  <a:cubicBezTo>
                    <a:pt x="1473" y="4462"/>
                    <a:pt x="1502" y="4433"/>
                    <a:pt x="1502" y="4389"/>
                  </a:cubicBezTo>
                  <a:lnTo>
                    <a:pt x="1502" y="2859"/>
                  </a:lnTo>
                  <a:cubicBezTo>
                    <a:pt x="1502" y="2354"/>
                    <a:pt x="1617" y="1502"/>
                    <a:pt x="2382" y="1502"/>
                  </a:cubicBezTo>
                  <a:cubicBezTo>
                    <a:pt x="3133" y="1502"/>
                    <a:pt x="3249" y="2354"/>
                    <a:pt x="3249" y="2859"/>
                  </a:cubicBezTo>
                  <a:lnTo>
                    <a:pt x="3249" y="4404"/>
                  </a:lnTo>
                  <a:cubicBezTo>
                    <a:pt x="3249" y="4433"/>
                    <a:pt x="3277" y="4462"/>
                    <a:pt x="3321" y="4462"/>
                  </a:cubicBezTo>
                  <a:lnTo>
                    <a:pt x="3321" y="4476"/>
                  </a:lnTo>
                  <a:lnTo>
                    <a:pt x="4692" y="4476"/>
                  </a:lnTo>
                  <a:cubicBezTo>
                    <a:pt x="4721" y="4476"/>
                    <a:pt x="4750" y="4433"/>
                    <a:pt x="4750" y="4404"/>
                  </a:cubicBezTo>
                  <a:lnTo>
                    <a:pt x="4750" y="2383"/>
                  </a:lnTo>
                  <a:cubicBezTo>
                    <a:pt x="4764" y="1806"/>
                    <a:pt x="4591" y="1243"/>
                    <a:pt x="4259" y="766"/>
                  </a:cubicBezTo>
                  <a:cubicBezTo>
                    <a:pt x="3893" y="287"/>
                    <a:pt x="3320" y="1"/>
                    <a:pt x="271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60" name="Google Shape;4060;p82"/>
          <p:cNvGrpSpPr/>
          <p:nvPr/>
        </p:nvGrpSpPr>
        <p:grpSpPr>
          <a:xfrm>
            <a:off x="5108852" y="3817357"/>
            <a:ext cx="362947" cy="356576"/>
            <a:chOff x="5108852" y="3817357"/>
            <a:chExt cx="362947" cy="356576"/>
          </a:xfrm>
        </p:grpSpPr>
        <p:sp>
          <p:nvSpPr>
            <p:cNvPr id="4061" name="Google Shape;4061;p82"/>
            <p:cNvSpPr/>
            <p:nvPr/>
          </p:nvSpPr>
          <p:spPr>
            <a:xfrm>
              <a:off x="5108852" y="3817357"/>
              <a:ext cx="356524" cy="356498"/>
            </a:xfrm>
            <a:custGeom>
              <a:rect b="b" l="l" r="r" t="t"/>
              <a:pathLst>
                <a:path extrusionOk="0" h="13599" w="13600">
                  <a:moveTo>
                    <a:pt x="6800" y="0"/>
                  </a:moveTo>
                  <a:cubicBezTo>
                    <a:pt x="3047" y="0"/>
                    <a:pt x="1" y="3046"/>
                    <a:pt x="1" y="6799"/>
                  </a:cubicBezTo>
                  <a:cubicBezTo>
                    <a:pt x="1" y="10552"/>
                    <a:pt x="3047" y="13598"/>
                    <a:pt x="6800" y="13598"/>
                  </a:cubicBezTo>
                  <a:cubicBezTo>
                    <a:pt x="10568" y="13598"/>
                    <a:pt x="13599" y="10552"/>
                    <a:pt x="13599" y="6799"/>
                  </a:cubicBezTo>
                  <a:cubicBezTo>
                    <a:pt x="13599" y="3046"/>
                    <a:pt x="10568" y="0"/>
                    <a:pt x="6800" y="0"/>
                  </a:cubicBezTo>
                  <a:close/>
                </a:path>
              </a:pathLst>
            </a:custGeom>
            <a:solidFill>
              <a:srgbClr val="899C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2" name="Google Shape;4062;p82"/>
            <p:cNvSpPr/>
            <p:nvPr/>
          </p:nvSpPr>
          <p:spPr>
            <a:xfrm>
              <a:off x="5264019" y="3817357"/>
              <a:ext cx="207780" cy="356576"/>
            </a:xfrm>
            <a:custGeom>
              <a:rect b="b" l="l" r="r" t="t"/>
              <a:pathLst>
                <a:path extrusionOk="0" h="13602" w="7926">
                  <a:moveTo>
                    <a:pt x="881" y="0"/>
                  </a:moveTo>
                  <a:cubicBezTo>
                    <a:pt x="592" y="0"/>
                    <a:pt x="289" y="15"/>
                    <a:pt x="0" y="58"/>
                  </a:cubicBezTo>
                  <a:cubicBezTo>
                    <a:pt x="3378" y="505"/>
                    <a:pt x="5919" y="3378"/>
                    <a:pt x="5919" y="6799"/>
                  </a:cubicBezTo>
                  <a:cubicBezTo>
                    <a:pt x="5919" y="10220"/>
                    <a:pt x="3378" y="13093"/>
                    <a:pt x="0" y="13541"/>
                  </a:cubicBezTo>
                  <a:cubicBezTo>
                    <a:pt x="306" y="13581"/>
                    <a:pt x="609" y="13601"/>
                    <a:pt x="909" y="13601"/>
                  </a:cubicBezTo>
                  <a:cubicBezTo>
                    <a:pt x="4428" y="13601"/>
                    <a:pt x="7426" y="10865"/>
                    <a:pt x="7666" y="7247"/>
                  </a:cubicBezTo>
                  <a:cubicBezTo>
                    <a:pt x="7925" y="3320"/>
                    <a:pt x="4822" y="0"/>
                    <a:pt x="881" y="0"/>
                  </a:cubicBezTo>
                  <a:close/>
                </a:path>
              </a:pathLst>
            </a:custGeom>
            <a:solidFill>
              <a:srgbClr val="6C83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3" name="Google Shape;4063;p82"/>
            <p:cNvSpPr/>
            <p:nvPr/>
          </p:nvSpPr>
          <p:spPr>
            <a:xfrm>
              <a:off x="5136116" y="3871229"/>
              <a:ext cx="295495" cy="248282"/>
            </a:xfrm>
            <a:custGeom>
              <a:rect b="b" l="l" r="r" t="t"/>
              <a:pathLst>
                <a:path extrusionOk="0" h="9471" w="11272">
                  <a:moveTo>
                    <a:pt x="5753" y="0"/>
                  </a:moveTo>
                  <a:cubicBezTo>
                    <a:pt x="5655" y="0"/>
                    <a:pt x="5556" y="3"/>
                    <a:pt x="5457" y="9"/>
                  </a:cubicBezTo>
                  <a:lnTo>
                    <a:pt x="5457" y="24"/>
                  </a:lnTo>
                  <a:cubicBezTo>
                    <a:pt x="2050" y="240"/>
                    <a:pt x="0" y="3878"/>
                    <a:pt x="1559" y="6910"/>
                  </a:cubicBezTo>
                  <a:cubicBezTo>
                    <a:pt x="1559" y="6924"/>
                    <a:pt x="1559" y="6953"/>
                    <a:pt x="1559" y="6982"/>
                  </a:cubicBezTo>
                  <a:lnTo>
                    <a:pt x="1083" y="8165"/>
                  </a:lnTo>
                  <a:cubicBezTo>
                    <a:pt x="1054" y="8223"/>
                    <a:pt x="1097" y="8295"/>
                    <a:pt x="1169" y="8295"/>
                  </a:cubicBezTo>
                  <a:lnTo>
                    <a:pt x="2599" y="8295"/>
                  </a:lnTo>
                  <a:cubicBezTo>
                    <a:pt x="2613" y="8295"/>
                    <a:pt x="2642" y="8295"/>
                    <a:pt x="2656" y="8310"/>
                  </a:cubicBezTo>
                  <a:cubicBezTo>
                    <a:pt x="3568" y="9102"/>
                    <a:pt x="4661" y="9471"/>
                    <a:pt x="5738" y="9471"/>
                  </a:cubicBezTo>
                  <a:cubicBezTo>
                    <a:pt x="7665" y="9471"/>
                    <a:pt x="9541" y="8292"/>
                    <a:pt x="10235" y="6246"/>
                  </a:cubicBezTo>
                  <a:cubicBezTo>
                    <a:pt x="11271" y="3150"/>
                    <a:pt x="8951" y="0"/>
                    <a:pt x="5753" y="0"/>
                  </a:cubicBezTo>
                  <a:close/>
                </a:path>
              </a:pathLst>
            </a:custGeom>
            <a:solidFill>
              <a:srgbClr val="FDFDF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4" name="Google Shape;4064;p82"/>
            <p:cNvSpPr/>
            <p:nvPr/>
          </p:nvSpPr>
          <p:spPr>
            <a:xfrm>
              <a:off x="5219060" y="3952863"/>
              <a:ext cx="128060" cy="78933"/>
            </a:xfrm>
            <a:custGeom>
              <a:rect b="b" l="l" r="r" t="t"/>
              <a:pathLst>
                <a:path extrusionOk="0" h="3011" w="4885">
                  <a:moveTo>
                    <a:pt x="4807" y="0"/>
                  </a:moveTo>
                  <a:cubicBezTo>
                    <a:pt x="4796" y="0"/>
                    <a:pt x="4785" y="4"/>
                    <a:pt x="4776" y="13"/>
                  </a:cubicBezTo>
                  <a:lnTo>
                    <a:pt x="3505" y="1024"/>
                  </a:lnTo>
                  <a:cubicBezTo>
                    <a:pt x="3491" y="1038"/>
                    <a:pt x="3476" y="1038"/>
                    <a:pt x="3476" y="1038"/>
                  </a:cubicBezTo>
                  <a:lnTo>
                    <a:pt x="864" y="1038"/>
                  </a:lnTo>
                  <a:cubicBezTo>
                    <a:pt x="835" y="1038"/>
                    <a:pt x="820" y="1053"/>
                    <a:pt x="806" y="1082"/>
                  </a:cubicBezTo>
                  <a:lnTo>
                    <a:pt x="12" y="2944"/>
                  </a:lnTo>
                  <a:cubicBezTo>
                    <a:pt x="1" y="2977"/>
                    <a:pt x="24" y="3011"/>
                    <a:pt x="62" y="3011"/>
                  </a:cubicBezTo>
                  <a:cubicBezTo>
                    <a:pt x="73" y="3011"/>
                    <a:pt x="86" y="3008"/>
                    <a:pt x="99" y="3002"/>
                  </a:cubicBezTo>
                  <a:lnTo>
                    <a:pt x="1398" y="2222"/>
                  </a:lnTo>
                  <a:lnTo>
                    <a:pt x="3751" y="2222"/>
                  </a:lnTo>
                  <a:cubicBezTo>
                    <a:pt x="3780" y="2222"/>
                    <a:pt x="3794" y="2208"/>
                    <a:pt x="3808" y="2193"/>
                  </a:cubicBezTo>
                  <a:lnTo>
                    <a:pt x="4862" y="86"/>
                  </a:lnTo>
                  <a:cubicBezTo>
                    <a:pt x="4885" y="52"/>
                    <a:pt x="4846" y="0"/>
                    <a:pt x="4807" y="0"/>
                  </a:cubicBezTo>
                  <a:close/>
                </a:path>
              </a:pathLst>
            </a:custGeom>
            <a:solidFill>
              <a:srgbClr val="899C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65" name="Google Shape;4065;p82"/>
          <p:cNvGrpSpPr/>
          <p:nvPr/>
        </p:nvGrpSpPr>
        <p:grpSpPr>
          <a:xfrm>
            <a:off x="6005720" y="3817357"/>
            <a:ext cx="362947" cy="356576"/>
            <a:chOff x="6005720" y="3817357"/>
            <a:chExt cx="362947" cy="356576"/>
          </a:xfrm>
        </p:grpSpPr>
        <p:sp>
          <p:nvSpPr>
            <p:cNvPr id="4066" name="Google Shape;4066;p82"/>
            <p:cNvSpPr/>
            <p:nvPr/>
          </p:nvSpPr>
          <p:spPr>
            <a:xfrm>
              <a:off x="6005720" y="3817357"/>
              <a:ext cx="356891" cy="356498"/>
            </a:xfrm>
            <a:custGeom>
              <a:rect b="b" l="l" r="r" t="t"/>
              <a:pathLst>
                <a:path extrusionOk="0" h="13599" w="13614">
                  <a:moveTo>
                    <a:pt x="6814" y="0"/>
                  </a:moveTo>
                  <a:cubicBezTo>
                    <a:pt x="3047" y="0"/>
                    <a:pt x="1" y="3046"/>
                    <a:pt x="1" y="6799"/>
                  </a:cubicBezTo>
                  <a:cubicBezTo>
                    <a:pt x="1" y="10552"/>
                    <a:pt x="3047" y="13598"/>
                    <a:pt x="6814" y="13598"/>
                  </a:cubicBezTo>
                  <a:cubicBezTo>
                    <a:pt x="10568" y="13598"/>
                    <a:pt x="13614" y="10552"/>
                    <a:pt x="13614" y="6799"/>
                  </a:cubicBezTo>
                  <a:cubicBezTo>
                    <a:pt x="13614" y="3046"/>
                    <a:pt x="10568" y="0"/>
                    <a:pt x="6814" y="0"/>
                  </a:cubicBezTo>
                  <a:close/>
                </a:path>
              </a:pathLst>
            </a:custGeom>
            <a:solidFill>
              <a:srgbClr val="899C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7" name="Google Shape;4067;p82"/>
            <p:cNvSpPr/>
            <p:nvPr/>
          </p:nvSpPr>
          <p:spPr>
            <a:xfrm>
              <a:off x="6160887" y="3817357"/>
              <a:ext cx="207780" cy="356576"/>
            </a:xfrm>
            <a:custGeom>
              <a:rect b="b" l="l" r="r" t="t"/>
              <a:pathLst>
                <a:path extrusionOk="0" h="13602" w="7926">
                  <a:moveTo>
                    <a:pt x="895" y="0"/>
                  </a:moveTo>
                  <a:cubicBezTo>
                    <a:pt x="592" y="0"/>
                    <a:pt x="289" y="15"/>
                    <a:pt x="0" y="58"/>
                  </a:cubicBezTo>
                  <a:cubicBezTo>
                    <a:pt x="3393" y="505"/>
                    <a:pt x="5919" y="3378"/>
                    <a:pt x="5919" y="6799"/>
                  </a:cubicBezTo>
                  <a:cubicBezTo>
                    <a:pt x="5919" y="10220"/>
                    <a:pt x="3393" y="13093"/>
                    <a:pt x="0" y="13541"/>
                  </a:cubicBezTo>
                  <a:cubicBezTo>
                    <a:pt x="306" y="13581"/>
                    <a:pt x="609" y="13601"/>
                    <a:pt x="909" y="13601"/>
                  </a:cubicBezTo>
                  <a:cubicBezTo>
                    <a:pt x="4430" y="13601"/>
                    <a:pt x="7441" y="10865"/>
                    <a:pt x="7680" y="7247"/>
                  </a:cubicBezTo>
                  <a:cubicBezTo>
                    <a:pt x="7925" y="3320"/>
                    <a:pt x="4822" y="0"/>
                    <a:pt x="895" y="0"/>
                  </a:cubicBezTo>
                  <a:close/>
                </a:path>
              </a:pathLst>
            </a:custGeom>
            <a:solidFill>
              <a:srgbClr val="6C83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8" name="Google Shape;4068;p82"/>
            <p:cNvSpPr/>
            <p:nvPr/>
          </p:nvSpPr>
          <p:spPr>
            <a:xfrm>
              <a:off x="6055240" y="3879487"/>
              <a:ext cx="262727" cy="234572"/>
            </a:xfrm>
            <a:custGeom>
              <a:rect b="b" l="l" r="r" t="t"/>
              <a:pathLst>
                <a:path extrusionOk="0" h="8948" w="10022">
                  <a:moveTo>
                    <a:pt x="2283" y="0"/>
                  </a:moveTo>
                  <a:cubicBezTo>
                    <a:pt x="1821" y="0"/>
                    <a:pt x="1360" y="177"/>
                    <a:pt x="1013" y="532"/>
                  </a:cubicBezTo>
                  <a:cubicBezTo>
                    <a:pt x="349" y="1196"/>
                    <a:pt x="306" y="2264"/>
                    <a:pt x="941" y="2971"/>
                  </a:cubicBezTo>
                  <a:lnTo>
                    <a:pt x="999" y="3043"/>
                  </a:lnTo>
                  <a:cubicBezTo>
                    <a:pt x="0" y="5855"/>
                    <a:pt x="2172" y="8593"/>
                    <a:pt x="4888" y="8593"/>
                  </a:cubicBezTo>
                  <a:cubicBezTo>
                    <a:pt x="5351" y="8593"/>
                    <a:pt x="5830" y="8514"/>
                    <a:pt x="6311" y="8341"/>
                  </a:cubicBezTo>
                  <a:lnTo>
                    <a:pt x="6369" y="8413"/>
                  </a:lnTo>
                  <a:cubicBezTo>
                    <a:pt x="6715" y="8745"/>
                    <a:pt x="7163" y="8933"/>
                    <a:pt x="7639" y="8933"/>
                  </a:cubicBezTo>
                  <a:lnTo>
                    <a:pt x="7639" y="8948"/>
                  </a:lnTo>
                  <a:cubicBezTo>
                    <a:pt x="9227" y="8933"/>
                    <a:pt x="10021" y="7013"/>
                    <a:pt x="8895" y="5887"/>
                  </a:cubicBezTo>
                  <a:lnTo>
                    <a:pt x="8837" y="5815"/>
                  </a:lnTo>
                  <a:cubicBezTo>
                    <a:pt x="9836" y="3003"/>
                    <a:pt x="7664" y="265"/>
                    <a:pt x="4949" y="265"/>
                  </a:cubicBezTo>
                  <a:cubicBezTo>
                    <a:pt x="4486" y="265"/>
                    <a:pt x="4007" y="345"/>
                    <a:pt x="3525" y="517"/>
                  </a:cubicBezTo>
                  <a:lnTo>
                    <a:pt x="3467" y="445"/>
                  </a:lnTo>
                  <a:cubicBezTo>
                    <a:pt x="3129" y="149"/>
                    <a:pt x="2706" y="0"/>
                    <a:pt x="2283" y="0"/>
                  </a:cubicBezTo>
                  <a:close/>
                </a:path>
              </a:pathLst>
            </a:custGeom>
            <a:solidFill>
              <a:srgbClr val="FDFDF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9" name="Google Shape;4069;p82"/>
            <p:cNvSpPr/>
            <p:nvPr/>
          </p:nvSpPr>
          <p:spPr>
            <a:xfrm>
              <a:off x="6129848" y="3935010"/>
              <a:ext cx="108635" cy="121166"/>
            </a:xfrm>
            <a:custGeom>
              <a:rect b="b" l="l" r="r" t="t"/>
              <a:pathLst>
                <a:path extrusionOk="0" h="4622" w="4144">
                  <a:moveTo>
                    <a:pt x="1436" y="1"/>
                  </a:moveTo>
                  <a:cubicBezTo>
                    <a:pt x="651" y="1"/>
                    <a:pt x="15" y="640"/>
                    <a:pt x="15" y="1431"/>
                  </a:cubicBezTo>
                  <a:cubicBezTo>
                    <a:pt x="15" y="2208"/>
                    <a:pt x="651" y="2846"/>
                    <a:pt x="1436" y="2846"/>
                  </a:cubicBezTo>
                  <a:cubicBezTo>
                    <a:pt x="1453" y="2846"/>
                    <a:pt x="1470" y="2846"/>
                    <a:pt x="1488" y="2845"/>
                  </a:cubicBezTo>
                  <a:lnTo>
                    <a:pt x="2671" y="2845"/>
                  </a:lnTo>
                  <a:cubicBezTo>
                    <a:pt x="3061" y="2918"/>
                    <a:pt x="3061" y="3481"/>
                    <a:pt x="2671" y="3553"/>
                  </a:cubicBezTo>
                  <a:lnTo>
                    <a:pt x="1184" y="3553"/>
                  </a:lnTo>
                  <a:cubicBezTo>
                    <a:pt x="1156" y="3553"/>
                    <a:pt x="1127" y="3524"/>
                    <a:pt x="1127" y="3495"/>
                  </a:cubicBezTo>
                  <a:cubicBezTo>
                    <a:pt x="1184" y="3163"/>
                    <a:pt x="939" y="2860"/>
                    <a:pt x="593" y="2860"/>
                  </a:cubicBezTo>
                  <a:cubicBezTo>
                    <a:pt x="261" y="2860"/>
                    <a:pt x="1" y="3163"/>
                    <a:pt x="58" y="3495"/>
                  </a:cubicBezTo>
                  <a:cubicBezTo>
                    <a:pt x="58" y="4116"/>
                    <a:pt x="564" y="4621"/>
                    <a:pt x="1184" y="4621"/>
                  </a:cubicBezTo>
                  <a:lnTo>
                    <a:pt x="2671" y="4621"/>
                  </a:lnTo>
                  <a:cubicBezTo>
                    <a:pt x="2688" y="4622"/>
                    <a:pt x="2705" y="4622"/>
                    <a:pt x="2722" y="4622"/>
                  </a:cubicBezTo>
                  <a:cubicBezTo>
                    <a:pt x="3494" y="4622"/>
                    <a:pt x="4144" y="3983"/>
                    <a:pt x="4144" y="3206"/>
                  </a:cubicBezTo>
                  <a:cubicBezTo>
                    <a:pt x="4144" y="2415"/>
                    <a:pt x="3494" y="1776"/>
                    <a:pt x="2722" y="1776"/>
                  </a:cubicBezTo>
                  <a:cubicBezTo>
                    <a:pt x="2705" y="1776"/>
                    <a:pt x="2688" y="1777"/>
                    <a:pt x="2671" y="1777"/>
                  </a:cubicBezTo>
                  <a:lnTo>
                    <a:pt x="1488" y="1777"/>
                  </a:lnTo>
                  <a:cubicBezTo>
                    <a:pt x="1098" y="1705"/>
                    <a:pt x="1098" y="1142"/>
                    <a:pt x="1488" y="1070"/>
                  </a:cubicBezTo>
                  <a:lnTo>
                    <a:pt x="2960" y="1070"/>
                  </a:lnTo>
                  <a:cubicBezTo>
                    <a:pt x="2989" y="1070"/>
                    <a:pt x="3018" y="1099"/>
                    <a:pt x="3018" y="1128"/>
                  </a:cubicBezTo>
                  <a:cubicBezTo>
                    <a:pt x="2960" y="1460"/>
                    <a:pt x="3220" y="1777"/>
                    <a:pt x="3552" y="1777"/>
                  </a:cubicBezTo>
                  <a:cubicBezTo>
                    <a:pt x="3898" y="1777"/>
                    <a:pt x="4144" y="1460"/>
                    <a:pt x="4086" y="1128"/>
                  </a:cubicBezTo>
                  <a:cubicBezTo>
                    <a:pt x="4086" y="507"/>
                    <a:pt x="3581" y="2"/>
                    <a:pt x="2960" y="2"/>
                  </a:cubicBezTo>
                  <a:lnTo>
                    <a:pt x="1488" y="2"/>
                  </a:lnTo>
                  <a:cubicBezTo>
                    <a:pt x="1470" y="1"/>
                    <a:pt x="1453" y="1"/>
                    <a:pt x="1436" y="1"/>
                  </a:cubicBezTo>
                  <a:close/>
                </a:path>
              </a:pathLst>
            </a:custGeom>
            <a:solidFill>
              <a:srgbClr val="6C83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70" name="Google Shape;4070;p82"/>
          <p:cNvGrpSpPr/>
          <p:nvPr/>
        </p:nvGrpSpPr>
        <p:grpSpPr>
          <a:xfrm>
            <a:off x="5589452" y="3367036"/>
            <a:ext cx="362580" cy="356498"/>
            <a:chOff x="5589452" y="3367036"/>
            <a:chExt cx="362580" cy="356498"/>
          </a:xfrm>
        </p:grpSpPr>
        <p:sp>
          <p:nvSpPr>
            <p:cNvPr id="4071" name="Google Shape;4071;p82"/>
            <p:cNvSpPr/>
            <p:nvPr/>
          </p:nvSpPr>
          <p:spPr>
            <a:xfrm>
              <a:off x="5589452" y="3367036"/>
              <a:ext cx="356131" cy="356498"/>
            </a:xfrm>
            <a:custGeom>
              <a:rect b="b" l="l" r="r" t="t"/>
              <a:pathLst>
                <a:path extrusionOk="0" h="13599" w="13585">
                  <a:moveTo>
                    <a:pt x="6786" y="0"/>
                  </a:moveTo>
                  <a:cubicBezTo>
                    <a:pt x="3047" y="0"/>
                    <a:pt x="1" y="3046"/>
                    <a:pt x="1" y="6799"/>
                  </a:cubicBezTo>
                  <a:cubicBezTo>
                    <a:pt x="1" y="10552"/>
                    <a:pt x="3047" y="13598"/>
                    <a:pt x="6786" y="13598"/>
                  </a:cubicBezTo>
                  <a:cubicBezTo>
                    <a:pt x="10539" y="13598"/>
                    <a:pt x="13585" y="10552"/>
                    <a:pt x="13585" y="6799"/>
                  </a:cubicBezTo>
                  <a:cubicBezTo>
                    <a:pt x="13585" y="3046"/>
                    <a:pt x="10539" y="0"/>
                    <a:pt x="6786" y="0"/>
                  </a:cubicBezTo>
                  <a:close/>
                </a:path>
              </a:pathLst>
            </a:custGeom>
            <a:solidFill>
              <a:srgbClr val="92A9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2" name="Google Shape;4072;p82"/>
            <p:cNvSpPr/>
            <p:nvPr/>
          </p:nvSpPr>
          <p:spPr>
            <a:xfrm>
              <a:off x="5744225" y="3367036"/>
              <a:ext cx="207806" cy="356472"/>
            </a:xfrm>
            <a:custGeom>
              <a:rect b="b" l="l" r="r" t="t"/>
              <a:pathLst>
                <a:path extrusionOk="0" h="13598" w="7927">
                  <a:moveTo>
                    <a:pt x="896" y="0"/>
                  </a:moveTo>
                  <a:cubicBezTo>
                    <a:pt x="593" y="0"/>
                    <a:pt x="290" y="15"/>
                    <a:pt x="1" y="58"/>
                  </a:cubicBezTo>
                  <a:cubicBezTo>
                    <a:pt x="3379" y="505"/>
                    <a:pt x="5919" y="3392"/>
                    <a:pt x="5919" y="6799"/>
                  </a:cubicBezTo>
                  <a:cubicBezTo>
                    <a:pt x="5919" y="10206"/>
                    <a:pt x="3379" y="13093"/>
                    <a:pt x="1" y="13540"/>
                  </a:cubicBezTo>
                  <a:cubicBezTo>
                    <a:pt x="299" y="13579"/>
                    <a:pt x="595" y="13598"/>
                    <a:pt x="887" y="13598"/>
                  </a:cubicBezTo>
                  <a:cubicBezTo>
                    <a:pt x="4416" y="13598"/>
                    <a:pt x="7426" y="10859"/>
                    <a:pt x="7666" y="7247"/>
                  </a:cubicBezTo>
                  <a:cubicBezTo>
                    <a:pt x="7926" y="3320"/>
                    <a:pt x="4822" y="0"/>
                    <a:pt x="896" y="0"/>
                  </a:cubicBezTo>
                  <a:close/>
                </a:path>
              </a:pathLst>
            </a:custGeom>
            <a:solidFill>
              <a:srgbClr val="5A70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3" name="Google Shape;4073;p82"/>
            <p:cNvSpPr/>
            <p:nvPr/>
          </p:nvSpPr>
          <p:spPr>
            <a:xfrm>
              <a:off x="5666655" y="3420751"/>
              <a:ext cx="165023" cy="241099"/>
            </a:xfrm>
            <a:custGeom>
              <a:rect b="b" l="l" r="r" t="t"/>
              <a:pathLst>
                <a:path extrusionOk="0" h="9197" w="6295">
                  <a:moveTo>
                    <a:pt x="2180" y="1"/>
                  </a:moveTo>
                  <a:cubicBezTo>
                    <a:pt x="2123" y="1"/>
                    <a:pt x="2065" y="59"/>
                    <a:pt x="2065" y="116"/>
                  </a:cubicBezTo>
                  <a:lnTo>
                    <a:pt x="2051" y="217"/>
                  </a:lnTo>
                  <a:cubicBezTo>
                    <a:pt x="1964" y="1199"/>
                    <a:pt x="1184" y="1964"/>
                    <a:pt x="203" y="2065"/>
                  </a:cubicBezTo>
                  <a:lnTo>
                    <a:pt x="102" y="2080"/>
                  </a:lnTo>
                  <a:cubicBezTo>
                    <a:pt x="44" y="2080"/>
                    <a:pt x="1" y="2137"/>
                    <a:pt x="1" y="2195"/>
                  </a:cubicBezTo>
                  <a:lnTo>
                    <a:pt x="1" y="4057"/>
                  </a:lnTo>
                  <a:cubicBezTo>
                    <a:pt x="1" y="4129"/>
                    <a:pt x="44" y="4173"/>
                    <a:pt x="116" y="4173"/>
                  </a:cubicBezTo>
                  <a:lnTo>
                    <a:pt x="2051" y="4173"/>
                  </a:lnTo>
                  <a:lnTo>
                    <a:pt x="2051" y="6786"/>
                  </a:lnTo>
                  <a:cubicBezTo>
                    <a:pt x="2051" y="8099"/>
                    <a:pt x="3119" y="9167"/>
                    <a:pt x="4447" y="9196"/>
                  </a:cubicBezTo>
                  <a:cubicBezTo>
                    <a:pt x="5096" y="9196"/>
                    <a:pt x="5717" y="8936"/>
                    <a:pt x="6165" y="8460"/>
                  </a:cubicBezTo>
                  <a:lnTo>
                    <a:pt x="6266" y="8345"/>
                  </a:lnTo>
                  <a:cubicBezTo>
                    <a:pt x="6295" y="8330"/>
                    <a:pt x="6295" y="8287"/>
                    <a:pt x="6266" y="8258"/>
                  </a:cubicBezTo>
                  <a:lnTo>
                    <a:pt x="5140" y="6930"/>
                  </a:lnTo>
                  <a:cubicBezTo>
                    <a:pt x="5132" y="6915"/>
                    <a:pt x="5114" y="6908"/>
                    <a:pt x="5096" y="6908"/>
                  </a:cubicBezTo>
                  <a:cubicBezTo>
                    <a:pt x="5078" y="6908"/>
                    <a:pt x="5060" y="6915"/>
                    <a:pt x="5053" y="6930"/>
                  </a:cubicBezTo>
                  <a:lnTo>
                    <a:pt x="4923" y="7132"/>
                  </a:lnTo>
                  <a:cubicBezTo>
                    <a:pt x="4815" y="7294"/>
                    <a:pt x="4631" y="7393"/>
                    <a:pt x="4442" y="7393"/>
                  </a:cubicBezTo>
                  <a:cubicBezTo>
                    <a:pt x="4429" y="7393"/>
                    <a:pt x="4416" y="7393"/>
                    <a:pt x="4404" y="7392"/>
                  </a:cubicBezTo>
                  <a:cubicBezTo>
                    <a:pt x="4100" y="7363"/>
                    <a:pt x="3855" y="7103"/>
                    <a:pt x="3869" y="6800"/>
                  </a:cubicBezTo>
                  <a:lnTo>
                    <a:pt x="3869" y="4173"/>
                  </a:lnTo>
                  <a:lnTo>
                    <a:pt x="5818" y="4173"/>
                  </a:lnTo>
                  <a:cubicBezTo>
                    <a:pt x="5876" y="4173"/>
                    <a:pt x="5934" y="4115"/>
                    <a:pt x="5934" y="4057"/>
                  </a:cubicBezTo>
                  <a:lnTo>
                    <a:pt x="5934" y="2195"/>
                  </a:lnTo>
                  <a:cubicBezTo>
                    <a:pt x="5934" y="2123"/>
                    <a:pt x="5876" y="2080"/>
                    <a:pt x="5818" y="2080"/>
                  </a:cubicBezTo>
                  <a:lnTo>
                    <a:pt x="3869" y="2080"/>
                  </a:lnTo>
                  <a:lnTo>
                    <a:pt x="3869" y="116"/>
                  </a:lnTo>
                  <a:cubicBezTo>
                    <a:pt x="3869" y="59"/>
                    <a:pt x="3812" y="1"/>
                    <a:pt x="375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74" name="Google Shape;4074;p82"/>
          <p:cNvGrpSpPr/>
          <p:nvPr/>
        </p:nvGrpSpPr>
        <p:grpSpPr>
          <a:xfrm>
            <a:off x="4211985" y="3817357"/>
            <a:ext cx="362947" cy="356576"/>
            <a:chOff x="4211985" y="3817357"/>
            <a:chExt cx="362947" cy="356576"/>
          </a:xfrm>
        </p:grpSpPr>
        <p:sp>
          <p:nvSpPr>
            <p:cNvPr id="4075" name="Google Shape;4075;p82"/>
            <p:cNvSpPr/>
            <p:nvPr/>
          </p:nvSpPr>
          <p:spPr>
            <a:xfrm>
              <a:off x="4211985" y="3817357"/>
              <a:ext cx="356498" cy="356498"/>
            </a:xfrm>
            <a:custGeom>
              <a:rect b="b" l="l" r="r" t="t"/>
              <a:pathLst>
                <a:path extrusionOk="0" h="13599" w="13599">
                  <a:moveTo>
                    <a:pt x="6800" y="0"/>
                  </a:moveTo>
                  <a:cubicBezTo>
                    <a:pt x="3047" y="0"/>
                    <a:pt x="1" y="3046"/>
                    <a:pt x="1" y="6799"/>
                  </a:cubicBezTo>
                  <a:cubicBezTo>
                    <a:pt x="1" y="10552"/>
                    <a:pt x="3047" y="13598"/>
                    <a:pt x="6800" y="13598"/>
                  </a:cubicBezTo>
                  <a:cubicBezTo>
                    <a:pt x="10553" y="13598"/>
                    <a:pt x="13599" y="10552"/>
                    <a:pt x="13599" y="6799"/>
                  </a:cubicBezTo>
                  <a:cubicBezTo>
                    <a:pt x="13599" y="3046"/>
                    <a:pt x="10553" y="0"/>
                    <a:pt x="6800" y="0"/>
                  </a:cubicBezTo>
                  <a:close/>
                </a:path>
              </a:pathLst>
            </a:custGeom>
            <a:solidFill>
              <a:srgbClr val="899C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6" name="Google Shape;4076;p82"/>
            <p:cNvSpPr/>
            <p:nvPr/>
          </p:nvSpPr>
          <p:spPr>
            <a:xfrm>
              <a:off x="4366758" y="3817357"/>
              <a:ext cx="208173" cy="356576"/>
            </a:xfrm>
            <a:custGeom>
              <a:rect b="b" l="l" r="r" t="t"/>
              <a:pathLst>
                <a:path extrusionOk="0" h="13602" w="7941">
                  <a:moveTo>
                    <a:pt x="896" y="0"/>
                  </a:moveTo>
                  <a:cubicBezTo>
                    <a:pt x="593" y="0"/>
                    <a:pt x="304" y="15"/>
                    <a:pt x="1" y="58"/>
                  </a:cubicBezTo>
                  <a:cubicBezTo>
                    <a:pt x="3393" y="505"/>
                    <a:pt x="5919" y="3378"/>
                    <a:pt x="5919" y="6799"/>
                  </a:cubicBezTo>
                  <a:cubicBezTo>
                    <a:pt x="5919" y="10220"/>
                    <a:pt x="3393" y="13093"/>
                    <a:pt x="1" y="13541"/>
                  </a:cubicBezTo>
                  <a:cubicBezTo>
                    <a:pt x="306" y="13581"/>
                    <a:pt x="610" y="13601"/>
                    <a:pt x="909" y="13601"/>
                  </a:cubicBezTo>
                  <a:cubicBezTo>
                    <a:pt x="4431" y="13601"/>
                    <a:pt x="7441" y="10865"/>
                    <a:pt x="7681" y="7247"/>
                  </a:cubicBezTo>
                  <a:cubicBezTo>
                    <a:pt x="7940" y="3320"/>
                    <a:pt x="4822" y="0"/>
                    <a:pt x="896" y="0"/>
                  </a:cubicBezTo>
                  <a:close/>
                </a:path>
              </a:pathLst>
            </a:custGeom>
            <a:solidFill>
              <a:srgbClr val="6C83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7" name="Google Shape;4077;p82"/>
            <p:cNvSpPr/>
            <p:nvPr/>
          </p:nvSpPr>
          <p:spPr>
            <a:xfrm>
              <a:off x="4288061" y="3909555"/>
              <a:ext cx="227756" cy="187463"/>
            </a:xfrm>
            <a:custGeom>
              <a:rect b="b" l="l" r="r" t="t"/>
              <a:pathLst>
                <a:path extrusionOk="0" h="7151" w="8688">
                  <a:moveTo>
                    <a:pt x="5678" y="0"/>
                  </a:moveTo>
                  <a:cubicBezTo>
                    <a:pt x="4639" y="0"/>
                    <a:pt x="3643" y="810"/>
                    <a:pt x="3652" y="2026"/>
                  </a:cubicBezTo>
                  <a:lnTo>
                    <a:pt x="3652" y="2070"/>
                  </a:lnTo>
                  <a:lnTo>
                    <a:pt x="3551" y="2070"/>
                  </a:lnTo>
                  <a:cubicBezTo>
                    <a:pt x="3219" y="2012"/>
                    <a:pt x="2887" y="1940"/>
                    <a:pt x="2570" y="1839"/>
                  </a:cubicBezTo>
                  <a:cubicBezTo>
                    <a:pt x="1819" y="1579"/>
                    <a:pt x="1155" y="1160"/>
                    <a:pt x="592" y="612"/>
                  </a:cubicBezTo>
                  <a:lnTo>
                    <a:pt x="390" y="410"/>
                  </a:lnTo>
                  <a:cubicBezTo>
                    <a:pt x="375" y="395"/>
                    <a:pt x="358" y="388"/>
                    <a:pt x="342" y="388"/>
                  </a:cubicBezTo>
                  <a:cubicBezTo>
                    <a:pt x="312" y="388"/>
                    <a:pt x="284" y="410"/>
                    <a:pt x="275" y="438"/>
                  </a:cubicBezTo>
                  <a:lnTo>
                    <a:pt x="202" y="727"/>
                  </a:lnTo>
                  <a:cubicBezTo>
                    <a:pt x="0" y="1492"/>
                    <a:pt x="318" y="2301"/>
                    <a:pt x="982" y="2734"/>
                  </a:cubicBezTo>
                  <a:cubicBezTo>
                    <a:pt x="852" y="2734"/>
                    <a:pt x="708" y="2719"/>
                    <a:pt x="578" y="2690"/>
                  </a:cubicBezTo>
                  <a:lnTo>
                    <a:pt x="332" y="2633"/>
                  </a:lnTo>
                  <a:cubicBezTo>
                    <a:pt x="327" y="2631"/>
                    <a:pt x="321" y="2630"/>
                    <a:pt x="315" y="2630"/>
                  </a:cubicBezTo>
                  <a:cubicBezTo>
                    <a:pt x="278" y="2630"/>
                    <a:pt x="246" y="2667"/>
                    <a:pt x="246" y="2705"/>
                  </a:cubicBezTo>
                  <a:lnTo>
                    <a:pt x="289" y="2950"/>
                  </a:lnTo>
                  <a:cubicBezTo>
                    <a:pt x="390" y="3513"/>
                    <a:pt x="751" y="3990"/>
                    <a:pt x="1256" y="4221"/>
                  </a:cubicBezTo>
                  <a:cubicBezTo>
                    <a:pt x="1314" y="4249"/>
                    <a:pt x="1299" y="4336"/>
                    <a:pt x="1242" y="4350"/>
                  </a:cubicBezTo>
                  <a:lnTo>
                    <a:pt x="967" y="4350"/>
                  </a:lnTo>
                  <a:cubicBezTo>
                    <a:pt x="910" y="4365"/>
                    <a:pt x="881" y="4408"/>
                    <a:pt x="910" y="4452"/>
                  </a:cubicBezTo>
                  <a:lnTo>
                    <a:pt x="1040" y="4697"/>
                  </a:lnTo>
                  <a:cubicBezTo>
                    <a:pt x="1314" y="5173"/>
                    <a:pt x="1790" y="5491"/>
                    <a:pt x="2324" y="5563"/>
                  </a:cubicBezTo>
                  <a:cubicBezTo>
                    <a:pt x="2382" y="5577"/>
                    <a:pt x="2397" y="5650"/>
                    <a:pt x="2353" y="5693"/>
                  </a:cubicBezTo>
                  <a:cubicBezTo>
                    <a:pt x="1891" y="6025"/>
                    <a:pt x="1357" y="6256"/>
                    <a:pt x="794" y="6357"/>
                  </a:cubicBezTo>
                  <a:lnTo>
                    <a:pt x="188" y="6458"/>
                  </a:lnTo>
                  <a:cubicBezTo>
                    <a:pt x="116" y="6472"/>
                    <a:pt x="116" y="6559"/>
                    <a:pt x="174" y="6588"/>
                  </a:cubicBezTo>
                  <a:lnTo>
                    <a:pt x="751" y="6804"/>
                  </a:lnTo>
                  <a:cubicBezTo>
                    <a:pt x="1328" y="7035"/>
                    <a:pt x="1949" y="7151"/>
                    <a:pt x="2570" y="7151"/>
                  </a:cubicBezTo>
                  <a:cubicBezTo>
                    <a:pt x="5385" y="7136"/>
                    <a:pt x="7680" y="4870"/>
                    <a:pt x="7694" y="2055"/>
                  </a:cubicBezTo>
                  <a:lnTo>
                    <a:pt x="7694" y="2026"/>
                  </a:lnTo>
                  <a:lnTo>
                    <a:pt x="7694" y="1983"/>
                  </a:lnTo>
                  <a:lnTo>
                    <a:pt x="7694" y="1969"/>
                  </a:lnTo>
                  <a:cubicBezTo>
                    <a:pt x="7896" y="1839"/>
                    <a:pt x="8070" y="1680"/>
                    <a:pt x="8243" y="1507"/>
                  </a:cubicBezTo>
                  <a:lnTo>
                    <a:pt x="8647" y="1088"/>
                  </a:lnTo>
                  <a:cubicBezTo>
                    <a:pt x="8687" y="1048"/>
                    <a:pt x="8653" y="971"/>
                    <a:pt x="8591" y="971"/>
                  </a:cubicBezTo>
                  <a:cubicBezTo>
                    <a:pt x="8586" y="971"/>
                    <a:pt x="8580" y="971"/>
                    <a:pt x="8575" y="973"/>
                  </a:cubicBezTo>
                  <a:lnTo>
                    <a:pt x="8012" y="1117"/>
                  </a:lnTo>
                  <a:lnTo>
                    <a:pt x="7824" y="1146"/>
                  </a:lnTo>
                  <a:cubicBezTo>
                    <a:pt x="7820" y="1147"/>
                    <a:pt x="7816" y="1147"/>
                    <a:pt x="7812" y="1147"/>
                  </a:cubicBezTo>
                  <a:cubicBezTo>
                    <a:pt x="7761" y="1147"/>
                    <a:pt x="7728" y="1070"/>
                    <a:pt x="7781" y="1030"/>
                  </a:cubicBezTo>
                  <a:cubicBezTo>
                    <a:pt x="7839" y="973"/>
                    <a:pt x="7896" y="915"/>
                    <a:pt x="7954" y="857"/>
                  </a:cubicBezTo>
                  <a:lnTo>
                    <a:pt x="8402" y="366"/>
                  </a:lnTo>
                  <a:cubicBezTo>
                    <a:pt x="8439" y="329"/>
                    <a:pt x="8401" y="259"/>
                    <a:pt x="8353" y="259"/>
                  </a:cubicBezTo>
                  <a:cubicBezTo>
                    <a:pt x="8346" y="259"/>
                    <a:pt x="8338" y="261"/>
                    <a:pt x="8330" y="265"/>
                  </a:cubicBezTo>
                  <a:lnTo>
                    <a:pt x="7709" y="467"/>
                  </a:lnTo>
                  <a:cubicBezTo>
                    <a:pt x="7521" y="525"/>
                    <a:pt x="7334" y="583"/>
                    <a:pt x="7131" y="612"/>
                  </a:cubicBezTo>
                  <a:cubicBezTo>
                    <a:pt x="7117" y="612"/>
                    <a:pt x="7088" y="597"/>
                    <a:pt x="7074" y="583"/>
                  </a:cubicBezTo>
                  <a:cubicBezTo>
                    <a:pt x="6667" y="180"/>
                    <a:pt x="6168" y="0"/>
                    <a:pt x="5678" y="0"/>
                  </a:cubicBezTo>
                  <a:close/>
                </a:path>
              </a:pathLst>
            </a:custGeom>
            <a:solidFill>
              <a:srgbClr val="FDFDF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78" name="Google Shape;4078;p82"/>
          <p:cNvGrpSpPr/>
          <p:nvPr/>
        </p:nvGrpSpPr>
        <p:grpSpPr>
          <a:xfrm>
            <a:off x="4660419" y="3817357"/>
            <a:ext cx="362947" cy="356576"/>
            <a:chOff x="4660419" y="3817357"/>
            <a:chExt cx="362947" cy="356576"/>
          </a:xfrm>
        </p:grpSpPr>
        <p:sp>
          <p:nvSpPr>
            <p:cNvPr id="4079" name="Google Shape;4079;p82"/>
            <p:cNvSpPr/>
            <p:nvPr/>
          </p:nvSpPr>
          <p:spPr>
            <a:xfrm>
              <a:off x="4660419" y="3817357"/>
              <a:ext cx="356498" cy="356498"/>
            </a:xfrm>
            <a:custGeom>
              <a:rect b="b" l="l" r="r" t="t"/>
              <a:pathLst>
                <a:path extrusionOk="0" h="13599" w="13599">
                  <a:moveTo>
                    <a:pt x="6800" y="0"/>
                  </a:moveTo>
                  <a:cubicBezTo>
                    <a:pt x="3047" y="0"/>
                    <a:pt x="1" y="3046"/>
                    <a:pt x="1" y="6799"/>
                  </a:cubicBezTo>
                  <a:cubicBezTo>
                    <a:pt x="1" y="10552"/>
                    <a:pt x="3047" y="13598"/>
                    <a:pt x="6800" y="13598"/>
                  </a:cubicBezTo>
                  <a:cubicBezTo>
                    <a:pt x="10553" y="13598"/>
                    <a:pt x="13599" y="10552"/>
                    <a:pt x="13599" y="6799"/>
                  </a:cubicBezTo>
                  <a:cubicBezTo>
                    <a:pt x="13599" y="3046"/>
                    <a:pt x="10553" y="0"/>
                    <a:pt x="6800" y="0"/>
                  </a:cubicBezTo>
                  <a:close/>
                </a:path>
              </a:pathLst>
            </a:custGeom>
            <a:solidFill>
              <a:srgbClr val="94A5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0" name="Google Shape;4080;p82"/>
            <p:cNvSpPr/>
            <p:nvPr/>
          </p:nvSpPr>
          <p:spPr>
            <a:xfrm>
              <a:off x="4815585" y="3817357"/>
              <a:ext cx="207780" cy="356576"/>
            </a:xfrm>
            <a:custGeom>
              <a:rect b="b" l="l" r="r" t="t"/>
              <a:pathLst>
                <a:path extrusionOk="0" h="13602" w="7926">
                  <a:moveTo>
                    <a:pt x="881" y="0"/>
                  </a:moveTo>
                  <a:cubicBezTo>
                    <a:pt x="578" y="0"/>
                    <a:pt x="289" y="15"/>
                    <a:pt x="0" y="58"/>
                  </a:cubicBezTo>
                  <a:cubicBezTo>
                    <a:pt x="3378" y="505"/>
                    <a:pt x="5904" y="3378"/>
                    <a:pt x="5904" y="6799"/>
                  </a:cubicBezTo>
                  <a:cubicBezTo>
                    <a:pt x="5904" y="10220"/>
                    <a:pt x="3378" y="13093"/>
                    <a:pt x="0" y="13541"/>
                  </a:cubicBezTo>
                  <a:cubicBezTo>
                    <a:pt x="305" y="13581"/>
                    <a:pt x="607" y="13601"/>
                    <a:pt x="906" y="13601"/>
                  </a:cubicBezTo>
                  <a:cubicBezTo>
                    <a:pt x="4416" y="13601"/>
                    <a:pt x="7426" y="10865"/>
                    <a:pt x="7666" y="7247"/>
                  </a:cubicBezTo>
                  <a:cubicBezTo>
                    <a:pt x="7925" y="3320"/>
                    <a:pt x="4807" y="0"/>
                    <a:pt x="881" y="0"/>
                  </a:cubicBezTo>
                  <a:close/>
                </a:path>
              </a:pathLst>
            </a:custGeom>
            <a:solidFill>
              <a:srgbClr val="8094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1" name="Google Shape;4081;p82"/>
            <p:cNvSpPr/>
            <p:nvPr/>
          </p:nvSpPr>
          <p:spPr>
            <a:xfrm>
              <a:off x="4702441" y="3871098"/>
              <a:ext cx="271351" cy="249016"/>
            </a:xfrm>
            <a:custGeom>
              <a:rect b="b" l="l" r="r" t="t"/>
              <a:pathLst>
                <a:path extrusionOk="0" h="9499" w="10351">
                  <a:moveTo>
                    <a:pt x="5200" y="0"/>
                  </a:moveTo>
                  <a:cubicBezTo>
                    <a:pt x="4034" y="0"/>
                    <a:pt x="2878" y="428"/>
                    <a:pt x="1978" y="1270"/>
                  </a:cubicBezTo>
                  <a:cubicBezTo>
                    <a:pt x="419" y="2714"/>
                    <a:pt x="0" y="5009"/>
                    <a:pt x="967" y="6900"/>
                  </a:cubicBezTo>
                  <a:cubicBezTo>
                    <a:pt x="982" y="6929"/>
                    <a:pt x="982" y="6958"/>
                    <a:pt x="967" y="6987"/>
                  </a:cubicBezTo>
                  <a:lnTo>
                    <a:pt x="505" y="8170"/>
                  </a:lnTo>
                  <a:cubicBezTo>
                    <a:pt x="476" y="8243"/>
                    <a:pt x="520" y="8315"/>
                    <a:pt x="592" y="8315"/>
                  </a:cubicBezTo>
                  <a:lnTo>
                    <a:pt x="2021" y="8315"/>
                  </a:lnTo>
                  <a:cubicBezTo>
                    <a:pt x="2050" y="8315"/>
                    <a:pt x="2079" y="8329"/>
                    <a:pt x="2093" y="8344"/>
                  </a:cubicBezTo>
                  <a:cubicBezTo>
                    <a:pt x="2959" y="9080"/>
                    <a:pt x="4056" y="9498"/>
                    <a:pt x="5197" y="9498"/>
                  </a:cubicBezTo>
                  <a:cubicBezTo>
                    <a:pt x="7333" y="9498"/>
                    <a:pt x="9196" y="8084"/>
                    <a:pt x="9773" y="6034"/>
                  </a:cubicBezTo>
                  <a:cubicBezTo>
                    <a:pt x="10350" y="3984"/>
                    <a:pt x="9499" y="1804"/>
                    <a:pt x="7680" y="693"/>
                  </a:cubicBezTo>
                  <a:cubicBezTo>
                    <a:pt x="6911" y="229"/>
                    <a:pt x="6053" y="0"/>
                    <a:pt x="52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2" name="Google Shape;4082;p82"/>
            <p:cNvSpPr/>
            <p:nvPr/>
          </p:nvSpPr>
          <p:spPr>
            <a:xfrm>
              <a:off x="4727791" y="3894351"/>
              <a:ext cx="220652" cy="202668"/>
            </a:xfrm>
            <a:custGeom>
              <a:rect b="b" l="l" r="r" t="t"/>
              <a:pathLst>
                <a:path extrusionOk="0" h="7731" w="8417">
                  <a:moveTo>
                    <a:pt x="4232" y="1"/>
                  </a:moveTo>
                  <a:cubicBezTo>
                    <a:pt x="3273" y="1"/>
                    <a:pt x="2320" y="357"/>
                    <a:pt x="1588" y="1047"/>
                  </a:cubicBezTo>
                  <a:cubicBezTo>
                    <a:pt x="318" y="2231"/>
                    <a:pt x="0" y="4122"/>
                    <a:pt x="809" y="5652"/>
                  </a:cubicBezTo>
                  <a:lnTo>
                    <a:pt x="939" y="5912"/>
                  </a:lnTo>
                  <a:cubicBezTo>
                    <a:pt x="982" y="5970"/>
                    <a:pt x="982" y="6056"/>
                    <a:pt x="953" y="6129"/>
                  </a:cubicBezTo>
                  <a:lnTo>
                    <a:pt x="823" y="6432"/>
                  </a:lnTo>
                  <a:cubicBezTo>
                    <a:pt x="809" y="6489"/>
                    <a:pt x="852" y="6533"/>
                    <a:pt x="910" y="6533"/>
                  </a:cubicBezTo>
                  <a:lnTo>
                    <a:pt x="1328" y="6533"/>
                  </a:lnTo>
                  <a:cubicBezTo>
                    <a:pt x="1386" y="6547"/>
                    <a:pt x="1458" y="6562"/>
                    <a:pt x="1502" y="6605"/>
                  </a:cubicBezTo>
                  <a:lnTo>
                    <a:pt x="1675" y="6764"/>
                  </a:lnTo>
                  <a:cubicBezTo>
                    <a:pt x="2382" y="7384"/>
                    <a:pt x="3292" y="7731"/>
                    <a:pt x="4230" y="7731"/>
                  </a:cubicBezTo>
                  <a:cubicBezTo>
                    <a:pt x="5962" y="7716"/>
                    <a:pt x="7478" y="6562"/>
                    <a:pt x="7940" y="4902"/>
                  </a:cubicBezTo>
                  <a:cubicBezTo>
                    <a:pt x="8416" y="3227"/>
                    <a:pt x="7709" y="1466"/>
                    <a:pt x="6222" y="557"/>
                  </a:cubicBezTo>
                  <a:cubicBezTo>
                    <a:pt x="5608" y="183"/>
                    <a:pt x="4919" y="1"/>
                    <a:pt x="4232" y="1"/>
                  </a:cubicBezTo>
                  <a:close/>
                </a:path>
              </a:pathLst>
            </a:custGeom>
            <a:solidFill>
              <a:srgbClr val="8094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3" name="Google Shape;4083;p82"/>
            <p:cNvSpPr/>
            <p:nvPr/>
          </p:nvSpPr>
          <p:spPr>
            <a:xfrm>
              <a:off x="4765619" y="3922742"/>
              <a:ext cx="147250" cy="144025"/>
            </a:xfrm>
            <a:custGeom>
              <a:rect b="b" l="l" r="r" t="t"/>
              <a:pathLst>
                <a:path extrusionOk="0" h="5494" w="5617">
                  <a:moveTo>
                    <a:pt x="1567" y="0"/>
                  </a:moveTo>
                  <a:cubicBezTo>
                    <a:pt x="1444" y="0"/>
                    <a:pt x="1322" y="51"/>
                    <a:pt x="1228" y="152"/>
                  </a:cubicBezTo>
                  <a:lnTo>
                    <a:pt x="275" y="1105"/>
                  </a:lnTo>
                  <a:cubicBezTo>
                    <a:pt x="30" y="1336"/>
                    <a:pt x="1" y="1697"/>
                    <a:pt x="203" y="1956"/>
                  </a:cubicBezTo>
                  <a:cubicBezTo>
                    <a:pt x="1141" y="3270"/>
                    <a:pt x="2296" y="4425"/>
                    <a:pt x="3610" y="5378"/>
                  </a:cubicBezTo>
                  <a:cubicBezTo>
                    <a:pt x="3725" y="5450"/>
                    <a:pt x="3855" y="5493"/>
                    <a:pt x="3999" y="5493"/>
                  </a:cubicBezTo>
                  <a:cubicBezTo>
                    <a:pt x="4173" y="5493"/>
                    <a:pt x="4346" y="5435"/>
                    <a:pt x="4476" y="5305"/>
                  </a:cubicBezTo>
                  <a:lnTo>
                    <a:pt x="5429" y="4353"/>
                  </a:lnTo>
                  <a:cubicBezTo>
                    <a:pt x="5616" y="4165"/>
                    <a:pt x="5616" y="3847"/>
                    <a:pt x="5429" y="3660"/>
                  </a:cubicBezTo>
                  <a:lnTo>
                    <a:pt x="4837" y="3068"/>
                  </a:lnTo>
                  <a:cubicBezTo>
                    <a:pt x="4743" y="2974"/>
                    <a:pt x="4617" y="2927"/>
                    <a:pt x="4490" y="2927"/>
                  </a:cubicBezTo>
                  <a:cubicBezTo>
                    <a:pt x="4364" y="2927"/>
                    <a:pt x="4238" y="2974"/>
                    <a:pt x="4144" y="3068"/>
                  </a:cubicBezTo>
                  <a:lnTo>
                    <a:pt x="3985" y="3241"/>
                  </a:lnTo>
                  <a:cubicBezTo>
                    <a:pt x="3936" y="3290"/>
                    <a:pt x="3860" y="3319"/>
                    <a:pt x="3785" y="3319"/>
                  </a:cubicBezTo>
                  <a:cubicBezTo>
                    <a:pt x="3750" y="3319"/>
                    <a:pt x="3714" y="3313"/>
                    <a:pt x="3682" y="3299"/>
                  </a:cubicBezTo>
                  <a:cubicBezTo>
                    <a:pt x="3032" y="3039"/>
                    <a:pt x="2527" y="2534"/>
                    <a:pt x="2267" y="1884"/>
                  </a:cubicBezTo>
                  <a:cubicBezTo>
                    <a:pt x="2224" y="1783"/>
                    <a:pt x="2253" y="1668"/>
                    <a:pt x="2339" y="1581"/>
                  </a:cubicBezTo>
                  <a:lnTo>
                    <a:pt x="2498" y="1422"/>
                  </a:lnTo>
                  <a:cubicBezTo>
                    <a:pt x="2686" y="1235"/>
                    <a:pt x="2686" y="932"/>
                    <a:pt x="2498" y="729"/>
                  </a:cubicBezTo>
                  <a:lnTo>
                    <a:pt x="1906" y="152"/>
                  </a:lnTo>
                  <a:cubicBezTo>
                    <a:pt x="1812" y="51"/>
                    <a:pt x="1690" y="0"/>
                    <a:pt x="156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84" name="Google Shape;4084;p82"/>
          <p:cNvGrpSpPr/>
          <p:nvPr/>
        </p:nvGrpSpPr>
        <p:grpSpPr>
          <a:xfrm>
            <a:off x="5557286" y="3817357"/>
            <a:ext cx="362947" cy="356576"/>
            <a:chOff x="5557286" y="3817357"/>
            <a:chExt cx="362947" cy="356576"/>
          </a:xfrm>
        </p:grpSpPr>
        <p:sp>
          <p:nvSpPr>
            <p:cNvPr id="4085" name="Google Shape;4085;p82"/>
            <p:cNvSpPr/>
            <p:nvPr/>
          </p:nvSpPr>
          <p:spPr>
            <a:xfrm>
              <a:off x="5557286" y="3817357"/>
              <a:ext cx="356891" cy="356498"/>
            </a:xfrm>
            <a:custGeom>
              <a:rect b="b" l="l" r="r" t="t"/>
              <a:pathLst>
                <a:path extrusionOk="0" h="13599" w="13614">
                  <a:moveTo>
                    <a:pt x="6800" y="0"/>
                  </a:moveTo>
                  <a:cubicBezTo>
                    <a:pt x="3047" y="0"/>
                    <a:pt x="1" y="3046"/>
                    <a:pt x="1" y="6799"/>
                  </a:cubicBezTo>
                  <a:cubicBezTo>
                    <a:pt x="1" y="10552"/>
                    <a:pt x="3047" y="13598"/>
                    <a:pt x="6800" y="13598"/>
                  </a:cubicBezTo>
                  <a:cubicBezTo>
                    <a:pt x="10568" y="13598"/>
                    <a:pt x="13613" y="10552"/>
                    <a:pt x="13613" y="6799"/>
                  </a:cubicBezTo>
                  <a:cubicBezTo>
                    <a:pt x="13613" y="3046"/>
                    <a:pt x="10568" y="0"/>
                    <a:pt x="6800" y="0"/>
                  </a:cubicBezTo>
                  <a:close/>
                </a:path>
              </a:pathLst>
            </a:custGeom>
            <a:solidFill>
              <a:srgbClr val="8CA4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6" name="Google Shape;4086;p82"/>
            <p:cNvSpPr/>
            <p:nvPr/>
          </p:nvSpPr>
          <p:spPr>
            <a:xfrm>
              <a:off x="5712453" y="3817357"/>
              <a:ext cx="207780" cy="356576"/>
            </a:xfrm>
            <a:custGeom>
              <a:rect b="b" l="l" r="r" t="t"/>
              <a:pathLst>
                <a:path extrusionOk="0" h="13602" w="7926">
                  <a:moveTo>
                    <a:pt x="895" y="0"/>
                  </a:moveTo>
                  <a:cubicBezTo>
                    <a:pt x="592" y="0"/>
                    <a:pt x="289" y="15"/>
                    <a:pt x="0" y="58"/>
                  </a:cubicBezTo>
                  <a:cubicBezTo>
                    <a:pt x="3393" y="505"/>
                    <a:pt x="5919" y="3378"/>
                    <a:pt x="5919" y="6799"/>
                  </a:cubicBezTo>
                  <a:cubicBezTo>
                    <a:pt x="5919" y="10220"/>
                    <a:pt x="3393" y="13093"/>
                    <a:pt x="0" y="13541"/>
                  </a:cubicBezTo>
                  <a:cubicBezTo>
                    <a:pt x="306" y="13581"/>
                    <a:pt x="609" y="13601"/>
                    <a:pt x="909" y="13601"/>
                  </a:cubicBezTo>
                  <a:cubicBezTo>
                    <a:pt x="4430" y="13601"/>
                    <a:pt x="7441" y="10865"/>
                    <a:pt x="7680" y="7247"/>
                  </a:cubicBezTo>
                  <a:cubicBezTo>
                    <a:pt x="7925" y="3320"/>
                    <a:pt x="4822" y="0"/>
                    <a:pt x="895" y="0"/>
                  </a:cubicBezTo>
                  <a:close/>
                </a:path>
              </a:pathLst>
            </a:custGeom>
            <a:solidFill>
              <a:srgbClr val="6B7F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7" name="Google Shape;4087;p82"/>
            <p:cNvSpPr/>
            <p:nvPr/>
          </p:nvSpPr>
          <p:spPr>
            <a:xfrm>
              <a:off x="5601563" y="3894456"/>
              <a:ext cx="268337" cy="202563"/>
            </a:xfrm>
            <a:custGeom>
              <a:rect b="b" l="l" r="r" t="t"/>
              <a:pathLst>
                <a:path extrusionOk="0" h="7727" w="10236">
                  <a:moveTo>
                    <a:pt x="5118" y="0"/>
                  </a:moveTo>
                  <a:cubicBezTo>
                    <a:pt x="3685" y="0"/>
                    <a:pt x="2253" y="83"/>
                    <a:pt x="824" y="249"/>
                  </a:cubicBezTo>
                  <a:cubicBezTo>
                    <a:pt x="564" y="278"/>
                    <a:pt x="347" y="480"/>
                    <a:pt x="304" y="755"/>
                  </a:cubicBezTo>
                  <a:cubicBezTo>
                    <a:pt x="1" y="2819"/>
                    <a:pt x="1" y="4912"/>
                    <a:pt x="304" y="6976"/>
                  </a:cubicBezTo>
                  <a:cubicBezTo>
                    <a:pt x="347" y="7236"/>
                    <a:pt x="564" y="7453"/>
                    <a:pt x="824" y="7482"/>
                  </a:cubicBezTo>
                  <a:cubicBezTo>
                    <a:pt x="2253" y="7640"/>
                    <a:pt x="3682" y="7712"/>
                    <a:pt x="5125" y="7727"/>
                  </a:cubicBezTo>
                  <a:cubicBezTo>
                    <a:pt x="6554" y="7712"/>
                    <a:pt x="7984" y="7640"/>
                    <a:pt x="9413" y="7482"/>
                  </a:cubicBezTo>
                  <a:cubicBezTo>
                    <a:pt x="9673" y="7453"/>
                    <a:pt x="9889" y="7236"/>
                    <a:pt x="9932" y="6976"/>
                  </a:cubicBezTo>
                  <a:cubicBezTo>
                    <a:pt x="10236" y="4912"/>
                    <a:pt x="10236" y="2819"/>
                    <a:pt x="9932" y="755"/>
                  </a:cubicBezTo>
                  <a:cubicBezTo>
                    <a:pt x="9889" y="480"/>
                    <a:pt x="9673" y="278"/>
                    <a:pt x="9413" y="249"/>
                  </a:cubicBezTo>
                  <a:cubicBezTo>
                    <a:pt x="7984" y="83"/>
                    <a:pt x="6551" y="0"/>
                    <a:pt x="511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8" name="Google Shape;4088;p82"/>
            <p:cNvSpPr/>
            <p:nvPr/>
          </p:nvSpPr>
          <p:spPr>
            <a:xfrm>
              <a:off x="5696567" y="3944343"/>
              <a:ext cx="98411" cy="102527"/>
            </a:xfrm>
            <a:custGeom>
              <a:rect b="b" l="l" r="r" t="t"/>
              <a:pathLst>
                <a:path extrusionOk="0" h="3911" w="3754">
                  <a:moveTo>
                    <a:pt x="129" y="0"/>
                  </a:moveTo>
                  <a:cubicBezTo>
                    <a:pt x="58" y="0"/>
                    <a:pt x="0" y="60"/>
                    <a:pt x="0" y="136"/>
                  </a:cubicBezTo>
                  <a:lnTo>
                    <a:pt x="0" y="3774"/>
                  </a:lnTo>
                  <a:cubicBezTo>
                    <a:pt x="0" y="3850"/>
                    <a:pt x="58" y="3910"/>
                    <a:pt x="123" y="3910"/>
                  </a:cubicBezTo>
                  <a:cubicBezTo>
                    <a:pt x="144" y="3910"/>
                    <a:pt x="166" y="3904"/>
                    <a:pt x="188" y="3890"/>
                  </a:cubicBezTo>
                  <a:lnTo>
                    <a:pt x="3667" y="2071"/>
                  </a:lnTo>
                  <a:cubicBezTo>
                    <a:pt x="3753" y="2027"/>
                    <a:pt x="3753" y="1883"/>
                    <a:pt x="3667" y="1840"/>
                  </a:cubicBezTo>
                  <a:lnTo>
                    <a:pt x="202" y="21"/>
                  </a:lnTo>
                  <a:cubicBezTo>
                    <a:pt x="177" y="7"/>
                    <a:pt x="153" y="0"/>
                    <a:pt x="129" y="0"/>
                  </a:cubicBezTo>
                  <a:close/>
                </a:path>
              </a:pathLst>
            </a:custGeom>
            <a:solidFill>
              <a:srgbClr val="8CA4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89" name="Google Shape;4089;p82"/>
          <p:cNvGrpSpPr/>
          <p:nvPr/>
        </p:nvGrpSpPr>
        <p:grpSpPr>
          <a:xfrm>
            <a:off x="7488021" y="3362475"/>
            <a:ext cx="372017" cy="365621"/>
            <a:chOff x="7488021" y="3362475"/>
            <a:chExt cx="372017" cy="365621"/>
          </a:xfrm>
        </p:grpSpPr>
        <p:sp>
          <p:nvSpPr>
            <p:cNvPr id="4090" name="Google Shape;4090;p82"/>
            <p:cNvSpPr/>
            <p:nvPr/>
          </p:nvSpPr>
          <p:spPr>
            <a:xfrm>
              <a:off x="7488021" y="3362475"/>
              <a:ext cx="365201" cy="365594"/>
            </a:xfrm>
            <a:custGeom>
              <a:rect b="b" l="l" r="r" t="t"/>
              <a:pathLst>
                <a:path extrusionOk="0" h="13946" w="13931">
                  <a:moveTo>
                    <a:pt x="6973" y="1"/>
                  </a:moveTo>
                  <a:cubicBezTo>
                    <a:pt x="3119" y="1"/>
                    <a:pt x="1" y="3119"/>
                    <a:pt x="1" y="6973"/>
                  </a:cubicBezTo>
                  <a:cubicBezTo>
                    <a:pt x="1" y="10813"/>
                    <a:pt x="3119" y="13945"/>
                    <a:pt x="6973" y="13945"/>
                  </a:cubicBezTo>
                  <a:cubicBezTo>
                    <a:pt x="10813" y="13945"/>
                    <a:pt x="13931" y="10813"/>
                    <a:pt x="13931" y="6973"/>
                  </a:cubicBezTo>
                  <a:cubicBezTo>
                    <a:pt x="13931" y="3119"/>
                    <a:pt x="10813" y="1"/>
                    <a:pt x="6973" y="1"/>
                  </a:cubicBez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1" name="Google Shape;4091;p82"/>
            <p:cNvSpPr/>
            <p:nvPr/>
          </p:nvSpPr>
          <p:spPr>
            <a:xfrm>
              <a:off x="7646963" y="3362475"/>
              <a:ext cx="213076" cy="365621"/>
            </a:xfrm>
            <a:custGeom>
              <a:rect b="b" l="l" r="r" t="t"/>
              <a:pathLst>
                <a:path extrusionOk="0" h="13947" w="8128">
                  <a:moveTo>
                    <a:pt x="895" y="1"/>
                  </a:moveTo>
                  <a:cubicBezTo>
                    <a:pt x="592" y="1"/>
                    <a:pt x="289" y="30"/>
                    <a:pt x="0" y="73"/>
                  </a:cubicBezTo>
                  <a:cubicBezTo>
                    <a:pt x="3465" y="521"/>
                    <a:pt x="6049" y="3480"/>
                    <a:pt x="6049" y="6973"/>
                  </a:cubicBezTo>
                  <a:cubicBezTo>
                    <a:pt x="6049" y="10467"/>
                    <a:pt x="3465" y="13426"/>
                    <a:pt x="0" y="13888"/>
                  </a:cubicBezTo>
                  <a:cubicBezTo>
                    <a:pt x="306" y="13928"/>
                    <a:pt x="610" y="13947"/>
                    <a:pt x="910" y="13947"/>
                  </a:cubicBezTo>
                  <a:cubicBezTo>
                    <a:pt x="4521" y="13947"/>
                    <a:pt x="7628" y="11139"/>
                    <a:pt x="7868" y="7421"/>
                  </a:cubicBezTo>
                  <a:cubicBezTo>
                    <a:pt x="8127" y="3416"/>
                    <a:pt x="4936" y="15"/>
                    <a:pt x="921" y="15"/>
                  </a:cubicBezTo>
                  <a:cubicBezTo>
                    <a:pt x="912" y="15"/>
                    <a:pt x="904" y="15"/>
                    <a:pt x="895" y="15"/>
                  </a:cubicBezTo>
                  <a:lnTo>
                    <a:pt x="895" y="1"/>
                  </a:lnTo>
                  <a:close/>
                </a:path>
              </a:pathLst>
            </a:custGeom>
            <a:solidFill>
              <a:srgbClr val="D0DA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2" name="Google Shape;4092;p82"/>
            <p:cNvSpPr/>
            <p:nvPr/>
          </p:nvSpPr>
          <p:spPr>
            <a:xfrm>
              <a:off x="7685944" y="3401928"/>
              <a:ext cx="56415" cy="48367"/>
            </a:xfrm>
            <a:custGeom>
              <a:rect b="b" l="l" r="r" t="t"/>
              <a:pathLst>
                <a:path extrusionOk="0" h="1845" w="2152">
                  <a:moveTo>
                    <a:pt x="1230" y="0"/>
                  </a:moveTo>
                  <a:cubicBezTo>
                    <a:pt x="1003" y="0"/>
                    <a:pt x="770" y="84"/>
                    <a:pt x="578" y="271"/>
                  </a:cubicBezTo>
                  <a:cubicBezTo>
                    <a:pt x="0" y="849"/>
                    <a:pt x="405" y="1845"/>
                    <a:pt x="1242" y="1845"/>
                  </a:cubicBezTo>
                  <a:cubicBezTo>
                    <a:pt x="1747" y="1845"/>
                    <a:pt x="2151" y="1426"/>
                    <a:pt x="2151" y="921"/>
                  </a:cubicBezTo>
                  <a:cubicBezTo>
                    <a:pt x="2151" y="365"/>
                    <a:pt x="1703" y="0"/>
                    <a:pt x="1230" y="0"/>
                  </a:cubicBezTo>
                  <a:close/>
                </a:path>
              </a:pathLst>
            </a:custGeom>
            <a:solidFill>
              <a:srgbClr val="EFF1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3" name="Google Shape;4093;p82"/>
            <p:cNvSpPr/>
            <p:nvPr/>
          </p:nvSpPr>
          <p:spPr>
            <a:xfrm>
              <a:off x="7546297" y="3481307"/>
              <a:ext cx="248282" cy="207413"/>
            </a:xfrm>
            <a:custGeom>
              <a:rect b="b" l="l" r="r" t="t"/>
              <a:pathLst>
                <a:path extrusionOk="0" h="7912" w="9471">
                  <a:moveTo>
                    <a:pt x="4735" y="1"/>
                  </a:moveTo>
                  <a:cubicBezTo>
                    <a:pt x="2123" y="1"/>
                    <a:pt x="1" y="1776"/>
                    <a:pt x="1" y="3956"/>
                  </a:cubicBezTo>
                  <a:cubicBezTo>
                    <a:pt x="1" y="6136"/>
                    <a:pt x="2123" y="7911"/>
                    <a:pt x="4735" y="7911"/>
                  </a:cubicBezTo>
                  <a:cubicBezTo>
                    <a:pt x="7363" y="7911"/>
                    <a:pt x="9470" y="6136"/>
                    <a:pt x="9470" y="3956"/>
                  </a:cubicBezTo>
                  <a:cubicBezTo>
                    <a:pt x="9470" y="1776"/>
                    <a:pt x="7348" y="1"/>
                    <a:pt x="4735" y="1"/>
                  </a:cubicBezTo>
                  <a:close/>
                </a:path>
              </a:pathLst>
            </a:custGeom>
            <a:solidFill>
              <a:srgbClr val="EFF1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4" name="Google Shape;4094;p82"/>
            <p:cNvSpPr/>
            <p:nvPr/>
          </p:nvSpPr>
          <p:spPr>
            <a:xfrm>
              <a:off x="7748755" y="3489041"/>
              <a:ext cx="73061" cy="79327"/>
            </a:xfrm>
            <a:custGeom>
              <a:rect b="b" l="l" r="r" t="t"/>
              <a:pathLst>
                <a:path extrusionOk="0" h="3026" w="2787">
                  <a:moveTo>
                    <a:pt x="1243" y="1"/>
                  </a:moveTo>
                  <a:cubicBezTo>
                    <a:pt x="885" y="1"/>
                    <a:pt x="520" y="128"/>
                    <a:pt x="217" y="413"/>
                  </a:cubicBezTo>
                  <a:lnTo>
                    <a:pt x="1" y="615"/>
                  </a:lnTo>
                  <a:lnTo>
                    <a:pt x="232" y="788"/>
                  </a:lnTo>
                  <a:cubicBezTo>
                    <a:pt x="881" y="1279"/>
                    <a:pt x="1372" y="1972"/>
                    <a:pt x="1603" y="2751"/>
                  </a:cubicBezTo>
                  <a:lnTo>
                    <a:pt x="1675" y="3026"/>
                  </a:lnTo>
                  <a:lnTo>
                    <a:pt x="1949" y="2896"/>
                  </a:lnTo>
                  <a:cubicBezTo>
                    <a:pt x="2455" y="2636"/>
                    <a:pt x="2787" y="2116"/>
                    <a:pt x="2787" y="1539"/>
                  </a:cubicBezTo>
                  <a:cubicBezTo>
                    <a:pt x="2787" y="616"/>
                    <a:pt x="2030" y="1"/>
                    <a:pt x="1243" y="1"/>
                  </a:cubicBezTo>
                  <a:close/>
                </a:path>
              </a:pathLst>
            </a:custGeom>
            <a:solidFill>
              <a:srgbClr val="EFF1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5" name="Google Shape;4095;p82"/>
            <p:cNvSpPr/>
            <p:nvPr/>
          </p:nvSpPr>
          <p:spPr>
            <a:xfrm>
              <a:off x="7503540" y="3489250"/>
              <a:ext cx="88947" cy="79510"/>
            </a:xfrm>
            <a:custGeom>
              <a:rect b="b" l="l" r="r" t="t"/>
              <a:pathLst>
                <a:path extrusionOk="0" h="3033" w="3393">
                  <a:moveTo>
                    <a:pt x="2137" y="1"/>
                  </a:moveTo>
                  <a:cubicBezTo>
                    <a:pt x="520" y="1"/>
                    <a:pt x="0" y="2180"/>
                    <a:pt x="1444" y="2902"/>
                  </a:cubicBezTo>
                  <a:lnTo>
                    <a:pt x="1718" y="3032"/>
                  </a:lnTo>
                  <a:lnTo>
                    <a:pt x="1790" y="2758"/>
                  </a:lnTo>
                  <a:cubicBezTo>
                    <a:pt x="2021" y="1964"/>
                    <a:pt x="2512" y="1285"/>
                    <a:pt x="3162" y="795"/>
                  </a:cubicBezTo>
                  <a:lnTo>
                    <a:pt x="3393" y="607"/>
                  </a:lnTo>
                  <a:lnTo>
                    <a:pt x="3191" y="419"/>
                  </a:lnTo>
                  <a:cubicBezTo>
                    <a:pt x="2902" y="145"/>
                    <a:pt x="2527" y="1"/>
                    <a:pt x="2137" y="1"/>
                  </a:cubicBezTo>
                  <a:close/>
                </a:path>
              </a:pathLst>
            </a:custGeom>
            <a:solidFill>
              <a:srgbClr val="EFF1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6" name="Google Shape;4096;p82"/>
            <p:cNvSpPr/>
            <p:nvPr/>
          </p:nvSpPr>
          <p:spPr>
            <a:xfrm>
              <a:off x="7582631" y="3536857"/>
              <a:ext cx="56782" cy="48550"/>
            </a:xfrm>
            <a:custGeom>
              <a:rect b="b" l="l" r="r" t="t"/>
              <a:pathLst>
                <a:path extrusionOk="0" h="1852" w="2166">
                  <a:moveTo>
                    <a:pt x="1234" y="0"/>
                  </a:moveTo>
                  <a:cubicBezTo>
                    <a:pt x="1004" y="0"/>
                    <a:pt x="770" y="86"/>
                    <a:pt x="578" y="278"/>
                  </a:cubicBezTo>
                  <a:cubicBezTo>
                    <a:pt x="0" y="855"/>
                    <a:pt x="419" y="1851"/>
                    <a:pt x="1242" y="1851"/>
                  </a:cubicBezTo>
                  <a:cubicBezTo>
                    <a:pt x="1747" y="1851"/>
                    <a:pt x="2166" y="1433"/>
                    <a:pt x="2166" y="927"/>
                  </a:cubicBezTo>
                  <a:cubicBezTo>
                    <a:pt x="2166" y="372"/>
                    <a:pt x="1711" y="0"/>
                    <a:pt x="1234" y="0"/>
                  </a:cubicBez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7" name="Google Shape;4097;p82"/>
            <p:cNvSpPr/>
            <p:nvPr/>
          </p:nvSpPr>
          <p:spPr>
            <a:xfrm>
              <a:off x="7693887" y="3536857"/>
              <a:ext cx="56415" cy="48550"/>
            </a:xfrm>
            <a:custGeom>
              <a:rect b="b" l="l" r="r" t="t"/>
              <a:pathLst>
                <a:path extrusionOk="0" h="1852" w="2152">
                  <a:moveTo>
                    <a:pt x="1230" y="0"/>
                  </a:moveTo>
                  <a:cubicBezTo>
                    <a:pt x="1003" y="0"/>
                    <a:pt x="770" y="86"/>
                    <a:pt x="578" y="278"/>
                  </a:cubicBezTo>
                  <a:cubicBezTo>
                    <a:pt x="0" y="855"/>
                    <a:pt x="405" y="1851"/>
                    <a:pt x="1242" y="1851"/>
                  </a:cubicBezTo>
                  <a:cubicBezTo>
                    <a:pt x="1747" y="1851"/>
                    <a:pt x="2151" y="1433"/>
                    <a:pt x="2151" y="927"/>
                  </a:cubicBezTo>
                  <a:cubicBezTo>
                    <a:pt x="2151" y="372"/>
                    <a:pt x="1703" y="0"/>
                    <a:pt x="1230" y="0"/>
                  </a:cubicBez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8" name="Google Shape;4098;p82"/>
            <p:cNvSpPr/>
            <p:nvPr/>
          </p:nvSpPr>
          <p:spPr>
            <a:xfrm>
              <a:off x="7596866" y="3625883"/>
              <a:ext cx="147512" cy="34079"/>
            </a:xfrm>
            <a:custGeom>
              <a:rect b="b" l="l" r="r" t="t"/>
              <a:pathLst>
                <a:path extrusionOk="0" h="1300" w="5627">
                  <a:moveTo>
                    <a:pt x="322" y="0"/>
                  </a:moveTo>
                  <a:cubicBezTo>
                    <a:pt x="141" y="0"/>
                    <a:pt x="1" y="238"/>
                    <a:pt x="165" y="390"/>
                  </a:cubicBezTo>
                  <a:cubicBezTo>
                    <a:pt x="944" y="996"/>
                    <a:pt x="1879" y="1299"/>
                    <a:pt x="2814" y="1299"/>
                  </a:cubicBezTo>
                  <a:cubicBezTo>
                    <a:pt x="3748" y="1299"/>
                    <a:pt x="4683" y="996"/>
                    <a:pt x="5463" y="390"/>
                  </a:cubicBezTo>
                  <a:cubicBezTo>
                    <a:pt x="5626" y="238"/>
                    <a:pt x="5487" y="0"/>
                    <a:pt x="5305" y="0"/>
                  </a:cubicBezTo>
                  <a:cubicBezTo>
                    <a:pt x="5262" y="0"/>
                    <a:pt x="5218" y="13"/>
                    <a:pt x="5174" y="43"/>
                  </a:cubicBezTo>
                  <a:cubicBezTo>
                    <a:pt x="4481" y="577"/>
                    <a:pt x="3647" y="844"/>
                    <a:pt x="2814" y="844"/>
                  </a:cubicBezTo>
                  <a:cubicBezTo>
                    <a:pt x="1980" y="844"/>
                    <a:pt x="1146" y="577"/>
                    <a:pt x="453" y="43"/>
                  </a:cubicBezTo>
                  <a:cubicBezTo>
                    <a:pt x="410" y="13"/>
                    <a:pt x="365" y="0"/>
                    <a:pt x="322" y="0"/>
                  </a:cubicBez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9" name="Google Shape;4099;p82"/>
            <p:cNvSpPr/>
            <p:nvPr/>
          </p:nvSpPr>
          <p:spPr>
            <a:xfrm>
              <a:off x="7664736" y="3396318"/>
              <a:ext cx="84360" cy="93352"/>
            </a:xfrm>
            <a:custGeom>
              <a:rect b="b" l="l" r="r" t="t"/>
              <a:pathLst>
                <a:path extrusionOk="0" h="3561" w="3218">
                  <a:moveTo>
                    <a:pt x="2044" y="457"/>
                  </a:moveTo>
                  <a:lnTo>
                    <a:pt x="2044" y="457"/>
                  </a:lnTo>
                  <a:cubicBezTo>
                    <a:pt x="2645" y="462"/>
                    <a:pt x="2958" y="1194"/>
                    <a:pt x="2527" y="1626"/>
                  </a:cubicBezTo>
                  <a:cubicBezTo>
                    <a:pt x="2389" y="1760"/>
                    <a:pt x="2219" y="1820"/>
                    <a:pt x="2053" y="1820"/>
                  </a:cubicBezTo>
                  <a:cubicBezTo>
                    <a:pt x="1699" y="1820"/>
                    <a:pt x="1358" y="1548"/>
                    <a:pt x="1358" y="1135"/>
                  </a:cubicBezTo>
                  <a:cubicBezTo>
                    <a:pt x="1358" y="762"/>
                    <a:pt x="1657" y="460"/>
                    <a:pt x="2044" y="457"/>
                  </a:cubicBezTo>
                  <a:close/>
                  <a:moveTo>
                    <a:pt x="2038" y="1"/>
                  </a:moveTo>
                  <a:cubicBezTo>
                    <a:pt x="1526" y="1"/>
                    <a:pt x="1016" y="319"/>
                    <a:pt x="925" y="976"/>
                  </a:cubicBezTo>
                  <a:lnTo>
                    <a:pt x="160" y="1222"/>
                  </a:lnTo>
                  <a:cubicBezTo>
                    <a:pt x="59" y="1251"/>
                    <a:pt x="1" y="1337"/>
                    <a:pt x="1" y="1438"/>
                  </a:cubicBezTo>
                  <a:lnTo>
                    <a:pt x="1" y="3560"/>
                  </a:lnTo>
                  <a:lnTo>
                    <a:pt x="448" y="3560"/>
                  </a:lnTo>
                  <a:lnTo>
                    <a:pt x="448" y="1611"/>
                  </a:lnTo>
                  <a:lnTo>
                    <a:pt x="954" y="1438"/>
                  </a:lnTo>
                  <a:cubicBezTo>
                    <a:pt x="1111" y="2009"/>
                    <a:pt x="1565" y="2269"/>
                    <a:pt x="2022" y="2269"/>
                  </a:cubicBezTo>
                  <a:cubicBezTo>
                    <a:pt x="2617" y="2269"/>
                    <a:pt x="3218" y="1830"/>
                    <a:pt x="3177" y="1063"/>
                  </a:cubicBezTo>
                  <a:cubicBezTo>
                    <a:pt x="3132" y="363"/>
                    <a:pt x="2584" y="1"/>
                    <a:pt x="2038" y="1"/>
                  </a:cubicBezTo>
                  <a:close/>
                </a:path>
              </a:pathLst>
            </a:custGeom>
            <a:solidFill>
              <a:srgbClr val="EFF1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00" name="Google Shape;4100;p82"/>
          <p:cNvGrpSpPr/>
          <p:nvPr/>
        </p:nvGrpSpPr>
        <p:grpSpPr>
          <a:xfrm>
            <a:off x="5113781" y="3367036"/>
            <a:ext cx="362553" cy="356498"/>
            <a:chOff x="5113781" y="3367036"/>
            <a:chExt cx="362553" cy="356498"/>
          </a:xfrm>
        </p:grpSpPr>
        <p:sp>
          <p:nvSpPr>
            <p:cNvPr id="4101" name="Google Shape;4101;p82"/>
            <p:cNvSpPr/>
            <p:nvPr/>
          </p:nvSpPr>
          <p:spPr>
            <a:xfrm>
              <a:off x="5113781" y="3367036"/>
              <a:ext cx="356131" cy="356498"/>
            </a:xfrm>
            <a:custGeom>
              <a:rect b="b" l="l" r="r" t="t"/>
              <a:pathLst>
                <a:path extrusionOk="0" h="13599" w="13585">
                  <a:moveTo>
                    <a:pt x="6785" y="0"/>
                  </a:moveTo>
                  <a:cubicBezTo>
                    <a:pt x="3032" y="0"/>
                    <a:pt x="0" y="3046"/>
                    <a:pt x="0" y="6799"/>
                  </a:cubicBezTo>
                  <a:cubicBezTo>
                    <a:pt x="0" y="10552"/>
                    <a:pt x="3032" y="13598"/>
                    <a:pt x="6785" y="13598"/>
                  </a:cubicBezTo>
                  <a:cubicBezTo>
                    <a:pt x="10538" y="13598"/>
                    <a:pt x="13584" y="10552"/>
                    <a:pt x="13584" y="6799"/>
                  </a:cubicBezTo>
                  <a:cubicBezTo>
                    <a:pt x="13584" y="3046"/>
                    <a:pt x="10538" y="0"/>
                    <a:pt x="6785" y="0"/>
                  </a:cubicBezTo>
                  <a:close/>
                </a:path>
              </a:pathLst>
            </a:custGeom>
            <a:solidFill>
              <a:srgbClr val="AABB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2" name="Google Shape;4102;p82"/>
            <p:cNvSpPr/>
            <p:nvPr/>
          </p:nvSpPr>
          <p:spPr>
            <a:xfrm>
              <a:off x="5268554" y="3367036"/>
              <a:ext cx="207780" cy="356472"/>
            </a:xfrm>
            <a:custGeom>
              <a:rect b="b" l="l" r="r" t="t"/>
              <a:pathLst>
                <a:path extrusionOk="0" h="13598" w="7926">
                  <a:moveTo>
                    <a:pt x="881" y="0"/>
                  </a:moveTo>
                  <a:cubicBezTo>
                    <a:pt x="592" y="0"/>
                    <a:pt x="289" y="15"/>
                    <a:pt x="1" y="58"/>
                  </a:cubicBezTo>
                  <a:cubicBezTo>
                    <a:pt x="3378" y="505"/>
                    <a:pt x="5905" y="3392"/>
                    <a:pt x="5905" y="6799"/>
                  </a:cubicBezTo>
                  <a:cubicBezTo>
                    <a:pt x="5905" y="10206"/>
                    <a:pt x="3378" y="13093"/>
                    <a:pt x="1" y="13540"/>
                  </a:cubicBezTo>
                  <a:cubicBezTo>
                    <a:pt x="299" y="13579"/>
                    <a:pt x="595" y="13598"/>
                    <a:pt x="887" y="13598"/>
                  </a:cubicBezTo>
                  <a:cubicBezTo>
                    <a:pt x="4416" y="13598"/>
                    <a:pt x="7426" y="10859"/>
                    <a:pt x="7666" y="7247"/>
                  </a:cubicBezTo>
                  <a:cubicBezTo>
                    <a:pt x="7926" y="3320"/>
                    <a:pt x="4808" y="0"/>
                    <a:pt x="881" y="0"/>
                  </a:cubicBezTo>
                  <a:close/>
                </a:path>
              </a:pathLst>
            </a:custGeom>
            <a:solidFill>
              <a:srgbClr val="8094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03" name="Google Shape;4103;p82"/>
          <p:cNvSpPr/>
          <p:nvPr/>
        </p:nvSpPr>
        <p:spPr>
          <a:xfrm>
            <a:off x="5172817" y="3421144"/>
            <a:ext cx="238058" cy="229355"/>
          </a:xfrm>
          <a:custGeom>
            <a:rect b="b" l="l" r="r" t="t"/>
            <a:pathLst>
              <a:path extrusionOk="0" h="8749" w="9081">
                <a:moveTo>
                  <a:pt x="4519" y="0"/>
                </a:moveTo>
                <a:cubicBezTo>
                  <a:pt x="4042" y="15"/>
                  <a:pt x="3580" y="159"/>
                  <a:pt x="3176" y="405"/>
                </a:cubicBezTo>
                <a:cubicBezTo>
                  <a:pt x="2570" y="780"/>
                  <a:pt x="2252" y="1372"/>
                  <a:pt x="2209" y="2166"/>
                </a:cubicBezTo>
                <a:lnTo>
                  <a:pt x="2209" y="3277"/>
                </a:lnTo>
                <a:cubicBezTo>
                  <a:pt x="2209" y="3422"/>
                  <a:pt x="2088" y="3536"/>
                  <a:pt x="1956" y="3536"/>
                </a:cubicBezTo>
                <a:cubicBezTo>
                  <a:pt x="1930" y="3536"/>
                  <a:pt x="1903" y="3532"/>
                  <a:pt x="1877" y="3523"/>
                </a:cubicBezTo>
                <a:lnTo>
                  <a:pt x="1502" y="3422"/>
                </a:lnTo>
                <a:cubicBezTo>
                  <a:pt x="1457" y="3408"/>
                  <a:pt x="1413" y="3402"/>
                  <a:pt x="1373" y="3402"/>
                </a:cubicBezTo>
                <a:cubicBezTo>
                  <a:pt x="982" y="3402"/>
                  <a:pt x="808" y="3976"/>
                  <a:pt x="1213" y="4172"/>
                </a:cubicBezTo>
                <a:lnTo>
                  <a:pt x="1819" y="4475"/>
                </a:lnTo>
                <a:cubicBezTo>
                  <a:pt x="2021" y="4576"/>
                  <a:pt x="2122" y="4822"/>
                  <a:pt x="2036" y="5053"/>
                </a:cubicBezTo>
                <a:cubicBezTo>
                  <a:pt x="1718" y="5803"/>
                  <a:pt x="1083" y="6381"/>
                  <a:pt x="304" y="6612"/>
                </a:cubicBezTo>
                <a:lnTo>
                  <a:pt x="73" y="6698"/>
                </a:lnTo>
                <a:cubicBezTo>
                  <a:pt x="15" y="6713"/>
                  <a:pt x="0" y="6785"/>
                  <a:pt x="44" y="6828"/>
                </a:cubicBezTo>
                <a:lnTo>
                  <a:pt x="203" y="7002"/>
                </a:lnTo>
                <a:cubicBezTo>
                  <a:pt x="347" y="7160"/>
                  <a:pt x="650" y="7348"/>
                  <a:pt x="1227" y="7348"/>
                </a:cubicBezTo>
                <a:lnTo>
                  <a:pt x="1256" y="7348"/>
                </a:lnTo>
                <a:cubicBezTo>
                  <a:pt x="1300" y="7507"/>
                  <a:pt x="1343" y="7666"/>
                  <a:pt x="1386" y="7795"/>
                </a:cubicBezTo>
                <a:lnTo>
                  <a:pt x="1430" y="7911"/>
                </a:lnTo>
                <a:cubicBezTo>
                  <a:pt x="1441" y="7947"/>
                  <a:pt x="1483" y="7972"/>
                  <a:pt x="1529" y="7972"/>
                </a:cubicBezTo>
                <a:cubicBezTo>
                  <a:pt x="1539" y="7972"/>
                  <a:pt x="1549" y="7971"/>
                  <a:pt x="1559" y="7969"/>
                </a:cubicBezTo>
                <a:lnTo>
                  <a:pt x="1675" y="7940"/>
                </a:lnTo>
                <a:cubicBezTo>
                  <a:pt x="1877" y="7882"/>
                  <a:pt x="2094" y="7868"/>
                  <a:pt x="2310" y="7853"/>
                </a:cubicBezTo>
                <a:cubicBezTo>
                  <a:pt x="2411" y="7853"/>
                  <a:pt x="2527" y="7868"/>
                  <a:pt x="2642" y="7882"/>
                </a:cubicBezTo>
                <a:cubicBezTo>
                  <a:pt x="3017" y="7969"/>
                  <a:pt x="3378" y="8156"/>
                  <a:pt x="3681" y="8416"/>
                </a:cubicBezTo>
                <a:cubicBezTo>
                  <a:pt x="3811" y="8546"/>
                  <a:pt x="3985" y="8647"/>
                  <a:pt x="4172" y="8705"/>
                </a:cubicBezTo>
                <a:cubicBezTo>
                  <a:pt x="4288" y="8734"/>
                  <a:pt x="4418" y="8748"/>
                  <a:pt x="4533" y="8748"/>
                </a:cubicBezTo>
                <a:cubicBezTo>
                  <a:pt x="4663" y="8748"/>
                  <a:pt x="4779" y="8734"/>
                  <a:pt x="4894" y="8690"/>
                </a:cubicBezTo>
                <a:cubicBezTo>
                  <a:pt x="5082" y="8647"/>
                  <a:pt x="5255" y="8546"/>
                  <a:pt x="5385" y="8416"/>
                </a:cubicBezTo>
                <a:cubicBezTo>
                  <a:pt x="5688" y="8156"/>
                  <a:pt x="6049" y="7969"/>
                  <a:pt x="6439" y="7882"/>
                </a:cubicBezTo>
                <a:cubicBezTo>
                  <a:pt x="6540" y="7868"/>
                  <a:pt x="6655" y="7853"/>
                  <a:pt x="6771" y="7853"/>
                </a:cubicBezTo>
                <a:cubicBezTo>
                  <a:pt x="6987" y="7853"/>
                  <a:pt x="7189" y="7882"/>
                  <a:pt x="7406" y="7940"/>
                </a:cubicBezTo>
                <a:lnTo>
                  <a:pt x="7521" y="7969"/>
                </a:lnTo>
                <a:cubicBezTo>
                  <a:pt x="7529" y="7971"/>
                  <a:pt x="7537" y="7972"/>
                  <a:pt x="7545" y="7972"/>
                </a:cubicBezTo>
                <a:cubicBezTo>
                  <a:pt x="7583" y="7972"/>
                  <a:pt x="7625" y="7944"/>
                  <a:pt x="7637" y="7897"/>
                </a:cubicBezTo>
                <a:lnTo>
                  <a:pt x="7680" y="7781"/>
                </a:lnTo>
                <a:cubicBezTo>
                  <a:pt x="7723" y="7666"/>
                  <a:pt x="7767" y="7492"/>
                  <a:pt x="7810" y="7348"/>
                </a:cubicBezTo>
                <a:lnTo>
                  <a:pt x="7839" y="7348"/>
                </a:lnTo>
                <a:cubicBezTo>
                  <a:pt x="8416" y="7348"/>
                  <a:pt x="8719" y="7160"/>
                  <a:pt x="8864" y="7002"/>
                </a:cubicBezTo>
                <a:lnTo>
                  <a:pt x="9037" y="6814"/>
                </a:lnTo>
                <a:cubicBezTo>
                  <a:pt x="9080" y="6785"/>
                  <a:pt x="9066" y="6713"/>
                  <a:pt x="9008" y="6698"/>
                </a:cubicBezTo>
                <a:lnTo>
                  <a:pt x="8777" y="6612"/>
                </a:lnTo>
                <a:cubicBezTo>
                  <a:pt x="7998" y="6381"/>
                  <a:pt x="7362" y="5803"/>
                  <a:pt x="7045" y="5038"/>
                </a:cubicBezTo>
                <a:cubicBezTo>
                  <a:pt x="6958" y="4822"/>
                  <a:pt x="7045" y="4576"/>
                  <a:pt x="7261" y="4461"/>
                </a:cubicBezTo>
                <a:lnTo>
                  <a:pt x="7853" y="4172"/>
                </a:lnTo>
                <a:cubicBezTo>
                  <a:pt x="7940" y="4129"/>
                  <a:pt x="8012" y="4071"/>
                  <a:pt x="8055" y="3999"/>
                </a:cubicBezTo>
                <a:cubicBezTo>
                  <a:pt x="8196" y="3718"/>
                  <a:pt x="7976" y="3404"/>
                  <a:pt x="7694" y="3404"/>
                </a:cubicBezTo>
                <a:cubicBezTo>
                  <a:pt x="7656" y="3404"/>
                  <a:pt x="7618" y="3410"/>
                  <a:pt x="7579" y="3422"/>
                </a:cubicBezTo>
                <a:lnTo>
                  <a:pt x="7204" y="3523"/>
                </a:lnTo>
                <a:cubicBezTo>
                  <a:pt x="7178" y="3532"/>
                  <a:pt x="7151" y="3536"/>
                  <a:pt x="7125" y="3536"/>
                </a:cubicBezTo>
                <a:cubicBezTo>
                  <a:pt x="6993" y="3536"/>
                  <a:pt x="6872" y="3422"/>
                  <a:pt x="6872" y="3277"/>
                </a:cubicBezTo>
                <a:lnTo>
                  <a:pt x="6872" y="2166"/>
                </a:lnTo>
                <a:cubicBezTo>
                  <a:pt x="6828" y="1372"/>
                  <a:pt x="6496" y="780"/>
                  <a:pt x="5905" y="405"/>
                </a:cubicBezTo>
                <a:cubicBezTo>
                  <a:pt x="5500" y="159"/>
                  <a:pt x="5038" y="15"/>
                  <a:pt x="454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04" name="Google Shape;4104;p82"/>
          <p:cNvGrpSpPr/>
          <p:nvPr/>
        </p:nvGrpSpPr>
        <p:grpSpPr>
          <a:xfrm>
            <a:off x="7968621" y="3365489"/>
            <a:ext cx="375818" cy="357651"/>
            <a:chOff x="7968621" y="3365489"/>
            <a:chExt cx="375818" cy="357651"/>
          </a:xfrm>
        </p:grpSpPr>
        <p:sp>
          <p:nvSpPr>
            <p:cNvPr id="4105" name="Google Shape;4105;p82"/>
            <p:cNvSpPr/>
            <p:nvPr/>
          </p:nvSpPr>
          <p:spPr>
            <a:xfrm>
              <a:off x="7968621" y="3367403"/>
              <a:ext cx="355371" cy="355738"/>
            </a:xfrm>
            <a:custGeom>
              <a:rect b="b" l="l" r="r" t="t"/>
              <a:pathLst>
                <a:path extrusionOk="0" h="13570" w="13556">
                  <a:moveTo>
                    <a:pt x="6771" y="1"/>
                  </a:moveTo>
                  <a:cubicBezTo>
                    <a:pt x="3032" y="1"/>
                    <a:pt x="1" y="3032"/>
                    <a:pt x="1" y="6785"/>
                  </a:cubicBezTo>
                  <a:cubicBezTo>
                    <a:pt x="1" y="10524"/>
                    <a:pt x="3032" y="13570"/>
                    <a:pt x="6771" y="13570"/>
                  </a:cubicBezTo>
                  <a:cubicBezTo>
                    <a:pt x="10524" y="13570"/>
                    <a:pt x="13556" y="10524"/>
                    <a:pt x="13556" y="6785"/>
                  </a:cubicBezTo>
                  <a:cubicBezTo>
                    <a:pt x="13556" y="3032"/>
                    <a:pt x="10524" y="1"/>
                    <a:pt x="6771" y="1"/>
                  </a:cubicBezTo>
                  <a:close/>
                </a:path>
              </a:pathLst>
            </a:custGeom>
            <a:solidFill>
              <a:srgbClr val="92A9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6" name="Google Shape;4106;p82"/>
            <p:cNvSpPr/>
            <p:nvPr/>
          </p:nvSpPr>
          <p:spPr>
            <a:xfrm>
              <a:off x="8123027" y="3365489"/>
              <a:ext cx="203979" cy="355423"/>
            </a:xfrm>
            <a:custGeom>
              <a:rect b="b" l="l" r="r" t="t"/>
              <a:pathLst>
                <a:path extrusionOk="0" h="13558" w="7781">
                  <a:moveTo>
                    <a:pt x="987" y="1"/>
                  </a:moveTo>
                  <a:cubicBezTo>
                    <a:pt x="952" y="1"/>
                    <a:pt x="916" y="1"/>
                    <a:pt x="881" y="1"/>
                  </a:cubicBezTo>
                  <a:lnTo>
                    <a:pt x="881" y="74"/>
                  </a:lnTo>
                  <a:lnTo>
                    <a:pt x="347" y="74"/>
                  </a:lnTo>
                  <a:lnTo>
                    <a:pt x="217" y="88"/>
                  </a:lnTo>
                  <a:lnTo>
                    <a:pt x="145" y="88"/>
                  </a:lnTo>
                  <a:lnTo>
                    <a:pt x="72" y="102"/>
                  </a:lnTo>
                  <a:lnTo>
                    <a:pt x="0" y="102"/>
                  </a:lnTo>
                  <a:cubicBezTo>
                    <a:pt x="3378" y="550"/>
                    <a:pt x="5890" y="3423"/>
                    <a:pt x="5890" y="6815"/>
                  </a:cubicBezTo>
                  <a:cubicBezTo>
                    <a:pt x="5890" y="10222"/>
                    <a:pt x="3378" y="13094"/>
                    <a:pt x="0" y="13542"/>
                  </a:cubicBezTo>
                  <a:lnTo>
                    <a:pt x="72" y="13542"/>
                  </a:lnTo>
                  <a:lnTo>
                    <a:pt x="145" y="13556"/>
                  </a:lnTo>
                  <a:lnTo>
                    <a:pt x="881" y="13556"/>
                  </a:lnTo>
                  <a:cubicBezTo>
                    <a:pt x="925" y="13557"/>
                    <a:pt x="969" y="13557"/>
                    <a:pt x="1012" y="13557"/>
                  </a:cubicBezTo>
                  <a:cubicBezTo>
                    <a:pt x="4749" y="13557"/>
                    <a:pt x="7781" y="10524"/>
                    <a:pt x="7781" y="6786"/>
                  </a:cubicBezTo>
                  <a:cubicBezTo>
                    <a:pt x="7781" y="3025"/>
                    <a:pt x="4735" y="1"/>
                    <a:pt x="987" y="1"/>
                  </a:cubicBezTo>
                  <a:close/>
                </a:path>
              </a:pathLst>
            </a:custGeom>
            <a:solidFill>
              <a:srgbClr val="6B7F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7" name="Google Shape;4107;p82"/>
            <p:cNvSpPr/>
            <p:nvPr/>
          </p:nvSpPr>
          <p:spPr>
            <a:xfrm>
              <a:off x="8123027" y="3459365"/>
              <a:ext cx="221412" cy="236538"/>
            </a:xfrm>
            <a:custGeom>
              <a:rect b="b" l="l" r="r" t="t"/>
              <a:pathLst>
                <a:path extrusionOk="0" h="9023" w="8446">
                  <a:moveTo>
                    <a:pt x="6857" y="0"/>
                  </a:moveTo>
                  <a:lnTo>
                    <a:pt x="6641" y="419"/>
                  </a:lnTo>
                  <a:cubicBezTo>
                    <a:pt x="6280" y="1069"/>
                    <a:pt x="5327" y="1231"/>
                    <a:pt x="4464" y="1231"/>
                  </a:cubicBezTo>
                  <a:cubicBezTo>
                    <a:pt x="3602" y="1231"/>
                    <a:pt x="2830" y="1069"/>
                    <a:pt x="2830" y="1069"/>
                  </a:cubicBezTo>
                  <a:lnTo>
                    <a:pt x="0" y="2685"/>
                  </a:lnTo>
                  <a:lnTo>
                    <a:pt x="4504" y="9022"/>
                  </a:lnTo>
                  <a:lnTo>
                    <a:pt x="4706" y="8893"/>
                  </a:lnTo>
                  <a:cubicBezTo>
                    <a:pt x="7449" y="7030"/>
                    <a:pt x="8445" y="3450"/>
                    <a:pt x="7059" y="433"/>
                  </a:cubicBezTo>
                  <a:lnTo>
                    <a:pt x="6857" y="0"/>
                  </a:lnTo>
                  <a:close/>
                </a:path>
              </a:pathLst>
            </a:custGeom>
            <a:solidFill>
              <a:srgbClr val="D1DB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8" name="Google Shape;4108;p82"/>
            <p:cNvSpPr/>
            <p:nvPr/>
          </p:nvSpPr>
          <p:spPr>
            <a:xfrm>
              <a:off x="8224820" y="3460493"/>
              <a:ext cx="99171" cy="235778"/>
            </a:xfrm>
            <a:custGeom>
              <a:rect b="b" l="l" r="r" t="t"/>
              <a:pathLst>
                <a:path extrusionOk="0" h="8994" w="3783">
                  <a:moveTo>
                    <a:pt x="2960" y="1"/>
                  </a:moveTo>
                  <a:lnTo>
                    <a:pt x="2758" y="376"/>
                  </a:lnTo>
                  <a:cubicBezTo>
                    <a:pt x="2483" y="852"/>
                    <a:pt x="2180" y="1300"/>
                    <a:pt x="1848" y="1718"/>
                  </a:cubicBezTo>
                  <a:cubicBezTo>
                    <a:pt x="2368" y="4014"/>
                    <a:pt x="1675" y="6424"/>
                    <a:pt x="0" y="8070"/>
                  </a:cubicBezTo>
                  <a:lnTo>
                    <a:pt x="621" y="8994"/>
                  </a:lnTo>
                  <a:cubicBezTo>
                    <a:pt x="2599" y="7738"/>
                    <a:pt x="3783" y="5558"/>
                    <a:pt x="3783" y="3234"/>
                  </a:cubicBezTo>
                  <a:cubicBezTo>
                    <a:pt x="3783" y="2108"/>
                    <a:pt x="3508" y="997"/>
                    <a:pt x="2960" y="1"/>
                  </a:cubicBezTo>
                  <a:close/>
                </a:path>
              </a:pathLst>
            </a:custGeom>
            <a:solidFill>
              <a:srgbClr val="90A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9" name="Google Shape;4109;p82"/>
            <p:cNvSpPr/>
            <p:nvPr/>
          </p:nvSpPr>
          <p:spPr>
            <a:xfrm>
              <a:off x="7993210" y="3552822"/>
              <a:ext cx="213102" cy="170319"/>
            </a:xfrm>
            <a:custGeom>
              <a:rect b="b" l="l" r="r" t="t"/>
              <a:pathLst>
                <a:path extrusionOk="0" h="6497" w="8129">
                  <a:moveTo>
                    <a:pt x="3769" y="1"/>
                  </a:moveTo>
                  <a:lnTo>
                    <a:pt x="1" y="3191"/>
                  </a:lnTo>
                  <a:lnTo>
                    <a:pt x="116" y="3364"/>
                  </a:lnTo>
                  <a:cubicBezTo>
                    <a:pt x="1358" y="5313"/>
                    <a:pt x="3523" y="6497"/>
                    <a:pt x="5833" y="6497"/>
                  </a:cubicBezTo>
                  <a:cubicBezTo>
                    <a:pt x="6511" y="6497"/>
                    <a:pt x="7190" y="6396"/>
                    <a:pt x="7839" y="6194"/>
                  </a:cubicBezTo>
                  <a:lnTo>
                    <a:pt x="8128" y="6107"/>
                  </a:lnTo>
                  <a:lnTo>
                    <a:pt x="3769" y="1"/>
                  </a:lnTo>
                  <a:close/>
                </a:path>
              </a:pathLst>
            </a:custGeom>
            <a:solidFill>
              <a:srgbClr val="D2DC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0" name="Google Shape;4110;p82"/>
            <p:cNvSpPr/>
            <p:nvPr/>
          </p:nvSpPr>
          <p:spPr>
            <a:xfrm>
              <a:off x="8123027" y="3695484"/>
              <a:ext cx="83652" cy="27657"/>
            </a:xfrm>
            <a:custGeom>
              <a:rect b="b" l="l" r="r" t="t"/>
              <a:pathLst>
                <a:path extrusionOk="0" h="1055" w="3191">
                  <a:moveTo>
                    <a:pt x="2743" y="1"/>
                  </a:moveTo>
                  <a:cubicBezTo>
                    <a:pt x="1906" y="535"/>
                    <a:pt x="967" y="882"/>
                    <a:pt x="0" y="1011"/>
                  </a:cubicBezTo>
                  <a:cubicBezTo>
                    <a:pt x="289" y="1040"/>
                    <a:pt x="592" y="1055"/>
                    <a:pt x="881" y="1055"/>
                  </a:cubicBezTo>
                  <a:cubicBezTo>
                    <a:pt x="1675" y="1055"/>
                    <a:pt x="2454" y="925"/>
                    <a:pt x="3191" y="665"/>
                  </a:cubicBezTo>
                  <a:lnTo>
                    <a:pt x="2743" y="1"/>
                  </a:lnTo>
                  <a:close/>
                </a:path>
              </a:pathLst>
            </a:custGeom>
            <a:solidFill>
              <a:srgbClr val="8AA2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1" name="Google Shape;4111;p82"/>
            <p:cNvSpPr/>
            <p:nvPr/>
          </p:nvSpPr>
          <p:spPr>
            <a:xfrm>
              <a:off x="8091988" y="3529753"/>
              <a:ext cx="149871" cy="183190"/>
            </a:xfrm>
            <a:custGeom>
              <a:rect b="b" l="l" r="r" t="t"/>
              <a:pathLst>
                <a:path extrusionOk="0" h="6988" w="5717">
                  <a:moveTo>
                    <a:pt x="1184" y="0"/>
                  </a:moveTo>
                  <a:lnTo>
                    <a:pt x="1" y="881"/>
                  </a:lnTo>
                  <a:lnTo>
                    <a:pt x="4346" y="6987"/>
                  </a:lnTo>
                  <a:lnTo>
                    <a:pt x="4519" y="6929"/>
                  </a:lnTo>
                  <a:cubicBezTo>
                    <a:pt x="4865" y="6785"/>
                    <a:pt x="5183" y="6641"/>
                    <a:pt x="5500" y="6453"/>
                  </a:cubicBezTo>
                  <a:lnTo>
                    <a:pt x="5717" y="6323"/>
                  </a:lnTo>
                  <a:lnTo>
                    <a:pt x="118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2" name="Google Shape;4112;p82"/>
            <p:cNvSpPr/>
            <p:nvPr/>
          </p:nvSpPr>
          <p:spPr>
            <a:xfrm>
              <a:off x="8193781" y="3671654"/>
              <a:ext cx="48078" cy="41656"/>
            </a:xfrm>
            <a:custGeom>
              <a:rect b="b" l="l" r="r" t="t"/>
              <a:pathLst>
                <a:path extrusionOk="0" h="1589" w="1834">
                  <a:moveTo>
                    <a:pt x="1184" y="1"/>
                  </a:moveTo>
                  <a:cubicBezTo>
                    <a:pt x="824" y="361"/>
                    <a:pt x="434" y="665"/>
                    <a:pt x="1" y="939"/>
                  </a:cubicBezTo>
                  <a:lnTo>
                    <a:pt x="477" y="1588"/>
                  </a:lnTo>
                  <a:cubicBezTo>
                    <a:pt x="953" y="1415"/>
                    <a:pt x="1401" y="1184"/>
                    <a:pt x="1834" y="910"/>
                  </a:cubicBezTo>
                  <a:lnTo>
                    <a:pt x="1184" y="1"/>
                  </a:lnTo>
                  <a:close/>
                </a:path>
              </a:pathLst>
            </a:custGeom>
            <a:solidFill>
              <a:srgbClr val="EBED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3" name="Google Shape;4113;p82"/>
            <p:cNvSpPr/>
            <p:nvPr/>
          </p:nvSpPr>
          <p:spPr>
            <a:xfrm>
              <a:off x="7976197" y="3452549"/>
              <a:ext cx="239553" cy="183951"/>
            </a:xfrm>
            <a:custGeom>
              <a:rect b="b" l="l" r="r" t="t"/>
              <a:pathLst>
                <a:path extrusionOk="0" h="7017" w="9138">
                  <a:moveTo>
                    <a:pt x="7954" y="0"/>
                  </a:moveTo>
                  <a:lnTo>
                    <a:pt x="0" y="5529"/>
                  </a:lnTo>
                  <a:lnTo>
                    <a:pt x="58" y="5746"/>
                  </a:lnTo>
                  <a:cubicBezTo>
                    <a:pt x="188" y="6107"/>
                    <a:pt x="347" y="6468"/>
                    <a:pt x="534" y="6800"/>
                  </a:cubicBezTo>
                  <a:lnTo>
                    <a:pt x="650" y="7016"/>
                  </a:lnTo>
                  <a:lnTo>
                    <a:pt x="9138" y="881"/>
                  </a:lnTo>
                  <a:lnTo>
                    <a:pt x="7954" y="0"/>
                  </a:lnTo>
                  <a:close/>
                </a:path>
              </a:pathLst>
            </a:custGeom>
            <a:solidFill>
              <a:srgbClr val="8094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4" name="Google Shape;4114;p82"/>
            <p:cNvSpPr/>
            <p:nvPr/>
          </p:nvSpPr>
          <p:spPr>
            <a:xfrm>
              <a:off x="8168064" y="3365516"/>
              <a:ext cx="141928" cy="177607"/>
            </a:xfrm>
            <a:custGeom>
              <a:rect b="b" l="l" r="r" t="t"/>
              <a:pathLst>
                <a:path extrusionOk="0" h="6775" w="5414">
                  <a:moveTo>
                    <a:pt x="2700" y="0"/>
                  </a:moveTo>
                  <a:cubicBezTo>
                    <a:pt x="1198" y="0"/>
                    <a:pt x="0" y="1227"/>
                    <a:pt x="43" y="2729"/>
                  </a:cubicBezTo>
                  <a:cubicBezTo>
                    <a:pt x="43" y="4028"/>
                    <a:pt x="2122" y="6265"/>
                    <a:pt x="2541" y="6698"/>
                  </a:cubicBezTo>
                  <a:cubicBezTo>
                    <a:pt x="2584" y="6749"/>
                    <a:pt x="2645" y="6774"/>
                    <a:pt x="2707" y="6774"/>
                  </a:cubicBezTo>
                  <a:cubicBezTo>
                    <a:pt x="2768" y="6774"/>
                    <a:pt x="2829" y="6749"/>
                    <a:pt x="2873" y="6698"/>
                  </a:cubicBezTo>
                  <a:cubicBezTo>
                    <a:pt x="3291" y="6265"/>
                    <a:pt x="5370" y="4028"/>
                    <a:pt x="5370" y="2729"/>
                  </a:cubicBezTo>
                  <a:cubicBezTo>
                    <a:pt x="5413" y="1227"/>
                    <a:pt x="4201" y="0"/>
                    <a:pt x="2700" y="0"/>
                  </a:cubicBezTo>
                  <a:close/>
                </a:path>
              </a:pathLst>
            </a:custGeom>
            <a:solidFill>
              <a:srgbClr val="8CA4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5" name="Google Shape;4115;p82"/>
            <p:cNvSpPr/>
            <p:nvPr/>
          </p:nvSpPr>
          <p:spPr>
            <a:xfrm>
              <a:off x="8197189" y="3397944"/>
              <a:ext cx="73061" cy="62575"/>
            </a:xfrm>
            <a:custGeom>
              <a:rect b="b" l="l" r="r" t="t"/>
              <a:pathLst>
                <a:path extrusionOk="0" h="2387" w="2787">
                  <a:moveTo>
                    <a:pt x="1583" y="1"/>
                  </a:moveTo>
                  <a:cubicBezTo>
                    <a:pt x="1291" y="1"/>
                    <a:pt x="993" y="109"/>
                    <a:pt x="751" y="351"/>
                  </a:cubicBezTo>
                  <a:cubicBezTo>
                    <a:pt x="1" y="1102"/>
                    <a:pt x="535" y="2387"/>
                    <a:pt x="1589" y="2387"/>
                  </a:cubicBezTo>
                  <a:cubicBezTo>
                    <a:pt x="2253" y="2387"/>
                    <a:pt x="2787" y="1853"/>
                    <a:pt x="2787" y="1203"/>
                  </a:cubicBezTo>
                  <a:cubicBezTo>
                    <a:pt x="2787" y="479"/>
                    <a:pt x="2197" y="1"/>
                    <a:pt x="1583"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6" name="Google Shape;4116;p82"/>
            <p:cNvSpPr/>
            <p:nvPr/>
          </p:nvSpPr>
          <p:spPr>
            <a:xfrm>
              <a:off x="8025376" y="3423451"/>
              <a:ext cx="80270" cy="73402"/>
            </a:xfrm>
            <a:custGeom>
              <a:rect b="b" l="l" r="r" t="t"/>
              <a:pathLst>
                <a:path extrusionOk="0" h="2800" w="3062">
                  <a:moveTo>
                    <a:pt x="1662" y="1"/>
                  </a:moveTo>
                  <a:cubicBezTo>
                    <a:pt x="1107" y="1"/>
                    <a:pt x="566" y="325"/>
                    <a:pt x="347" y="908"/>
                  </a:cubicBezTo>
                  <a:cubicBezTo>
                    <a:pt x="1" y="1818"/>
                    <a:pt x="679" y="2799"/>
                    <a:pt x="1661" y="2799"/>
                  </a:cubicBezTo>
                  <a:cubicBezTo>
                    <a:pt x="2441" y="2799"/>
                    <a:pt x="3061" y="2179"/>
                    <a:pt x="3061" y="1399"/>
                  </a:cubicBezTo>
                  <a:cubicBezTo>
                    <a:pt x="3061" y="1284"/>
                    <a:pt x="2960" y="1183"/>
                    <a:pt x="2845" y="1183"/>
                  </a:cubicBezTo>
                  <a:lnTo>
                    <a:pt x="1964" y="1183"/>
                  </a:lnTo>
                  <a:cubicBezTo>
                    <a:pt x="1955" y="1182"/>
                    <a:pt x="1946" y="1181"/>
                    <a:pt x="1937" y="1181"/>
                  </a:cubicBezTo>
                  <a:cubicBezTo>
                    <a:pt x="1641" y="1181"/>
                    <a:pt x="1641" y="1631"/>
                    <a:pt x="1937" y="1631"/>
                  </a:cubicBezTo>
                  <a:cubicBezTo>
                    <a:pt x="1946" y="1631"/>
                    <a:pt x="1955" y="1631"/>
                    <a:pt x="1964" y="1630"/>
                  </a:cubicBezTo>
                  <a:lnTo>
                    <a:pt x="2599" y="1630"/>
                  </a:lnTo>
                  <a:cubicBezTo>
                    <a:pt x="2481" y="2112"/>
                    <a:pt x="2073" y="2358"/>
                    <a:pt x="1665" y="2358"/>
                  </a:cubicBezTo>
                  <a:cubicBezTo>
                    <a:pt x="1278" y="2358"/>
                    <a:pt x="892" y="2137"/>
                    <a:pt x="752" y="1688"/>
                  </a:cubicBezTo>
                  <a:cubicBezTo>
                    <a:pt x="528" y="1008"/>
                    <a:pt x="1072" y="437"/>
                    <a:pt x="1668" y="437"/>
                  </a:cubicBezTo>
                  <a:cubicBezTo>
                    <a:pt x="1882" y="437"/>
                    <a:pt x="2102" y="510"/>
                    <a:pt x="2296" y="677"/>
                  </a:cubicBezTo>
                  <a:cubicBezTo>
                    <a:pt x="2341" y="713"/>
                    <a:pt x="2388" y="729"/>
                    <a:pt x="2433" y="729"/>
                  </a:cubicBezTo>
                  <a:cubicBezTo>
                    <a:pt x="2601" y="729"/>
                    <a:pt x="2734" y="505"/>
                    <a:pt x="2585" y="345"/>
                  </a:cubicBezTo>
                  <a:cubicBezTo>
                    <a:pt x="2314" y="111"/>
                    <a:pt x="1985" y="1"/>
                    <a:pt x="166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17" name="Google Shape;4117;p8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6" name="Shape 576"/>
        <p:cNvGrpSpPr/>
        <p:nvPr/>
      </p:nvGrpSpPr>
      <p:grpSpPr>
        <a:xfrm>
          <a:off x="0" y="0"/>
          <a:ext cx="0" cy="0"/>
          <a:chOff x="0" y="0"/>
          <a:chExt cx="0" cy="0"/>
        </a:xfrm>
      </p:grpSpPr>
      <p:sp>
        <p:nvSpPr>
          <p:cNvPr id="577" name="Google Shape;577;p43"/>
          <p:cNvSpPr txBox="1"/>
          <p:nvPr>
            <p:ph idx="2" type="title"/>
          </p:nvPr>
        </p:nvSpPr>
        <p:spPr>
          <a:xfrm flipH="1">
            <a:off x="616300" y="3795175"/>
            <a:ext cx="1635300" cy="988500"/>
          </a:xfrm>
          <a:prstGeom prst="rect">
            <a:avLst/>
          </a:prstGeom>
        </p:spPr>
        <p:txBody>
          <a:bodyPr anchorCtr="0" anchor="b" bIns="91425" lIns="91425" spcFirstLastPara="1" rIns="112550" wrap="square" tIns="91425">
            <a:noAutofit/>
          </a:bodyPr>
          <a:lstStyle/>
          <a:p>
            <a:pPr indent="0" lvl="0" marL="0" rtl="0" algn="l">
              <a:spcBef>
                <a:spcPts val="0"/>
              </a:spcBef>
              <a:spcAft>
                <a:spcPts val="0"/>
              </a:spcAft>
              <a:buNone/>
            </a:pPr>
            <a:r>
              <a:rPr lang="en-GB"/>
              <a:t>01</a:t>
            </a:r>
            <a:endParaRPr/>
          </a:p>
        </p:txBody>
      </p:sp>
      <p:sp>
        <p:nvSpPr>
          <p:cNvPr id="578" name="Google Shape;578;p43"/>
          <p:cNvSpPr txBox="1"/>
          <p:nvPr>
            <p:ph type="title"/>
          </p:nvPr>
        </p:nvSpPr>
        <p:spPr>
          <a:xfrm flipH="1">
            <a:off x="616300" y="720000"/>
            <a:ext cx="3529200" cy="185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3500">
                <a:solidFill>
                  <a:schemeClr val="dk1"/>
                </a:solidFill>
              </a:rPr>
              <a:t>Xác định bối cảnh yêu cầu</a:t>
            </a:r>
            <a:endParaRPr sz="3500">
              <a:solidFill>
                <a:schemeClr val="dk1"/>
              </a:solidFill>
            </a:endParaRPr>
          </a:p>
        </p:txBody>
      </p:sp>
      <p:grpSp>
        <p:nvGrpSpPr>
          <p:cNvPr id="579" name="Google Shape;579;p43"/>
          <p:cNvGrpSpPr/>
          <p:nvPr/>
        </p:nvGrpSpPr>
        <p:grpSpPr>
          <a:xfrm>
            <a:off x="5313079" y="871955"/>
            <a:ext cx="3093441" cy="2952953"/>
            <a:chOff x="1410350" y="458825"/>
            <a:chExt cx="4602650" cy="4394275"/>
          </a:xfrm>
        </p:grpSpPr>
        <p:sp>
          <p:nvSpPr>
            <p:cNvPr id="580" name="Google Shape;580;p43"/>
            <p:cNvSpPr/>
            <p:nvPr/>
          </p:nvSpPr>
          <p:spPr>
            <a:xfrm>
              <a:off x="1758925" y="3935750"/>
              <a:ext cx="1210050" cy="698875"/>
            </a:xfrm>
            <a:custGeom>
              <a:rect b="b" l="l" r="r" t="t"/>
              <a:pathLst>
                <a:path extrusionOk="0" h="27955" w="48402">
                  <a:moveTo>
                    <a:pt x="24185" y="1"/>
                  </a:moveTo>
                  <a:cubicBezTo>
                    <a:pt x="10842" y="1"/>
                    <a:pt x="1" y="6272"/>
                    <a:pt x="1" y="13978"/>
                  </a:cubicBezTo>
                  <a:cubicBezTo>
                    <a:pt x="1" y="21716"/>
                    <a:pt x="10842" y="27954"/>
                    <a:pt x="24185" y="27954"/>
                  </a:cubicBezTo>
                  <a:cubicBezTo>
                    <a:pt x="37561" y="27954"/>
                    <a:pt x="48402" y="21716"/>
                    <a:pt x="48402" y="13978"/>
                  </a:cubicBezTo>
                  <a:cubicBezTo>
                    <a:pt x="48402" y="6272"/>
                    <a:pt x="37561" y="1"/>
                    <a:pt x="24185" y="1"/>
                  </a:cubicBezTo>
                  <a:close/>
                </a:path>
              </a:pathLst>
            </a:custGeom>
            <a:solidFill>
              <a:srgbClr val="E6E6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43"/>
            <p:cNvSpPr/>
            <p:nvPr/>
          </p:nvSpPr>
          <p:spPr>
            <a:xfrm>
              <a:off x="1522225" y="3195650"/>
              <a:ext cx="531950" cy="799350"/>
            </a:xfrm>
            <a:custGeom>
              <a:rect b="b" l="l" r="r" t="t"/>
              <a:pathLst>
                <a:path extrusionOk="0" h="31974" w="21278">
                  <a:moveTo>
                    <a:pt x="6424" y="0"/>
                  </a:moveTo>
                  <a:cubicBezTo>
                    <a:pt x="2958" y="0"/>
                    <a:pt x="1" y="2810"/>
                    <a:pt x="2797" y="6522"/>
                  </a:cubicBezTo>
                  <a:cubicBezTo>
                    <a:pt x="6366" y="11258"/>
                    <a:pt x="16374" y="17830"/>
                    <a:pt x="15973" y="29872"/>
                  </a:cubicBezTo>
                  <a:lnTo>
                    <a:pt x="20677" y="31973"/>
                  </a:lnTo>
                  <a:cubicBezTo>
                    <a:pt x="20677" y="31973"/>
                    <a:pt x="21277" y="23267"/>
                    <a:pt x="20043" y="16462"/>
                  </a:cubicBezTo>
                  <a:cubicBezTo>
                    <a:pt x="18775" y="9691"/>
                    <a:pt x="13605" y="2852"/>
                    <a:pt x="9302" y="684"/>
                  </a:cubicBezTo>
                  <a:cubicBezTo>
                    <a:pt x="8377" y="215"/>
                    <a:pt x="7381" y="0"/>
                    <a:pt x="6424"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43"/>
            <p:cNvSpPr/>
            <p:nvPr/>
          </p:nvSpPr>
          <p:spPr>
            <a:xfrm>
              <a:off x="1522225" y="3195650"/>
              <a:ext cx="531950" cy="799350"/>
            </a:xfrm>
            <a:custGeom>
              <a:rect b="b" l="l" r="r" t="t"/>
              <a:pathLst>
                <a:path extrusionOk="0" h="31974" w="21278">
                  <a:moveTo>
                    <a:pt x="6424" y="0"/>
                  </a:moveTo>
                  <a:cubicBezTo>
                    <a:pt x="2958" y="0"/>
                    <a:pt x="1" y="2810"/>
                    <a:pt x="2797" y="6522"/>
                  </a:cubicBezTo>
                  <a:cubicBezTo>
                    <a:pt x="6366" y="11258"/>
                    <a:pt x="16374" y="17830"/>
                    <a:pt x="15973" y="29872"/>
                  </a:cubicBezTo>
                  <a:lnTo>
                    <a:pt x="20677" y="31973"/>
                  </a:lnTo>
                  <a:cubicBezTo>
                    <a:pt x="20677" y="31973"/>
                    <a:pt x="21277" y="23267"/>
                    <a:pt x="20043" y="16462"/>
                  </a:cubicBezTo>
                  <a:cubicBezTo>
                    <a:pt x="18775" y="9691"/>
                    <a:pt x="13605" y="2852"/>
                    <a:pt x="9302" y="684"/>
                  </a:cubicBezTo>
                  <a:cubicBezTo>
                    <a:pt x="8377" y="215"/>
                    <a:pt x="7381" y="0"/>
                    <a:pt x="642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43"/>
            <p:cNvSpPr/>
            <p:nvPr/>
          </p:nvSpPr>
          <p:spPr>
            <a:xfrm>
              <a:off x="1704725" y="3274425"/>
              <a:ext cx="308575" cy="560450"/>
            </a:xfrm>
            <a:custGeom>
              <a:rect b="b" l="l" r="r" t="t"/>
              <a:pathLst>
                <a:path extrusionOk="0" h="22418" w="12343">
                  <a:moveTo>
                    <a:pt x="253" y="0"/>
                  </a:moveTo>
                  <a:cubicBezTo>
                    <a:pt x="181" y="0"/>
                    <a:pt x="110" y="37"/>
                    <a:pt x="67" y="102"/>
                  </a:cubicBezTo>
                  <a:cubicBezTo>
                    <a:pt x="0" y="202"/>
                    <a:pt x="34" y="335"/>
                    <a:pt x="134" y="402"/>
                  </a:cubicBezTo>
                  <a:cubicBezTo>
                    <a:pt x="7172" y="5506"/>
                    <a:pt x="11509" y="13545"/>
                    <a:pt x="11876" y="22218"/>
                  </a:cubicBezTo>
                  <a:cubicBezTo>
                    <a:pt x="11876" y="22351"/>
                    <a:pt x="11976" y="22418"/>
                    <a:pt x="12109" y="22418"/>
                  </a:cubicBezTo>
                  <a:cubicBezTo>
                    <a:pt x="12242" y="22418"/>
                    <a:pt x="12343" y="22318"/>
                    <a:pt x="12309" y="22184"/>
                  </a:cubicBezTo>
                  <a:cubicBezTo>
                    <a:pt x="11942" y="13378"/>
                    <a:pt x="7539" y="5205"/>
                    <a:pt x="367" y="35"/>
                  </a:cubicBezTo>
                  <a:cubicBezTo>
                    <a:pt x="332" y="11"/>
                    <a:pt x="292" y="0"/>
                    <a:pt x="25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43"/>
            <p:cNvSpPr/>
            <p:nvPr/>
          </p:nvSpPr>
          <p:spPr>
            <a:xfrm>
              <a:off x="1410350" y="3567025"/>
              <a:ext cx="682175" cy="701325"/>
            </a:xfrm>
            <a:custGeom>
              <a:rect b="b" l="l" r="r" t="t"/>
              <a:pathLst>
                <a:path extrusionOk="0" h="28053" w="27287">
                  <a:moveTo>
                    <a:pt x="4462" y="1"/>
                  </a:moveTo>
                  <a:cubicBezTo>
                    <a:pt x="3571" y="1"/>
                    <a:pt x="2727" y="247"/>
                    <a:pt x="2035" y="873"/>
                  </a:cubicBezTo>
                  <a:cubicBezTo>
                    <a:pt x="0" y="2641"/>
                    <a:pt x="2736" y="6244"/>
                    <a:pt x="4870" y="7878"/>
                  </a:cubicBezTo>
                  <a:cubicBezTo>
                    <a:pt x="5971" y="8712"/>
                    <a:pt x="6271" y="9379"/>
                    <a:pt x="5471" y="10480"/>
                  </a:cubicBezTo>
                  <a:cubicBezTo>
                    <a:pt x="5004" y="11114"/>
                    <a:pt x="4770" y="11514"/>
                    <a:pt x="4303" y="12148"/>
                  </a:cubicBezTo>
                  <a:cubicBezTo>
                    <a:pt x="3870" y="12748"/>
                    <a:pt x="3670" y="13516"/>
                    <a:pt x="3736" y="14250"/>
                  </a:cubicBezTo>
                  <a:cubicBezTo>
                    <a:pt x="3903" y="15384"/>
                    <a:pt x="4837" y="16184"/>
                    <a:pt x="5871" y="16651"/>
                  </a:cubicBezTo>
                  <a:cubicBezTo>
                    <a:pt x="6905" y="17085"/>
                    <a:pt x="8006" y="17285"/>
                    <a:pt x="9007" y="17785"/>
                  </a:cubicBezTo>
                  <a:cubicBezTo>
                    <a:pt x="9841" y="18186"/>
                    <a:pt x="10474" y="18886"/>
                    <a:pt x="10741" y="19787"/>
                  </a:cubicBezTo>
                  <a:cubicBezTo>
                    <a:pt x="10975" y="20721"/>
                    <a:pt x="10808" y="21688"/>
                    <a:pt x="10741" y="22656"/>
                  </a:cubicBezTo>
                  <a:cubicBezTo>
                    <a:pt x="10608" y="24890"/>
                    <a:pt x="11709" y="26258"/>
                    <a:pt x="13243" y="27192"/>
                  </a:cubicBezTo>
                  <a:cubicBezTo>
                    <a:pt x="14207" y="27802"/>
                    <a:pt x="15264" y="28052"/>
                    <a:pt x="16345" y="28052"/>
                  </a:cubicBezTo>
                  <a:cubicBezTo>
                    <a:pt x="17097" y="28052"/>
                    <a:pt x="17861" y="27931"/>
                    <a:pt x="18614" y="27726"/>
                  </a:cubicBezTo>
                  <a:cubicBezTo>
                    <a:pt x="20815" y="27059"/>
                    <a:pt x="22817" y="25891"/>
                    <a:pt x="24451" y="24290"/>
                  </a:cubicBezTo>
                  <a:cubicBezTo>
                    <a:pt x="26152" y="22656"/>
                    <a:pt x="27286" y="20254"/>
                    <a:pt x="26819" y="17919"/>
                  </a:cubicBezTo>
                  <a:cubicBezTo>
                    <a:pt x="26453" y="16151"/>
                    <a:pt x="25185" y="14650"/>
                    <a:pt x="23717" y="13582"/>
                  </a:cubicBezTo>
                  <a:cubicBezTo>
                    <a:pt x="22850" y="12949"/>
                    <a:pt x="21849" y="12382"/>
                    <a:pt x="21349" y="11414"/>
                  </a:cubicBezTo>
                  <a:cubicBezTo>
                    <a:pt x="20715" y="10213"/>
                    <a:pt x="21082" y="8746"/>
                    <a:pt x="20882" y="7411"/>
                  </a:cubicBezTo>
                  <a:cubicBezTo>
                    <a:pt x="20648" y="5977"/>
                    <a:pt x="19748" y="4743"/>
                    <a:pt x="18480" y="4076"/>
                  </a:cubicBezTo>
                  <a:cubicBezTo>
                    <a:pt x="17012" y="3308"/>
                    <a:pt x="15311" y="3375"/>
                    <a:pt x="13710" y="3275"/>
                  </a:cubicBezTo>
                  <a:cubicBezTo>
                    <a:pt x="12242" y="3242"/>
                    <a:pt x="10808" y="2741"/>
                    <a:pt x="9607" y="1941"/>
                  </a:cubicBezTo>
                  <a:cubicBezTo>
                    <a:pt x="8287" y="1023"/>
                    <a:pt x="6277" y="1"/>
                    <a:pt x="4462"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43"/>
            <p:cNvSpPr/>
            <p:nvPr/>
          </p:nvSpPr>
          <p:spPr>
            <a:xfrm>
              <a:off x="1524875" y="3615475"/>
              <a:ext cx="405875" cy="535475"/>
            </a:xfrm>
            <a:custGeom>
              <a:rect b="b" l="l" r="r" t="t"/>
              <a:pathLst>
                <a:path extrusionOk="0" h="21419" w="16235">
                  <a:moveTo>
                    <a:pt x="394" y="1"/>
                  </a:moveTo>
                  <a:cubicBezTo>
                    <a:pt x="156" y="1"/>
                    <a:pt x="0" y="361"/>
                    <a:pt x="256" y="503"/>
                  </a:cubicBezTo>
                  <a:cubicBezTo>
                    <a:pt x="356" y="536"/>
                    <a:pt x="8095" y="4940"/>
                    <a:pt x="12698" y="12845"/>
                  </a:cubicBezTo>
                  <a:cubicBezTo>
                    <a:pt x="10497" y="11719"/>
                    <a:pt x="8070" y="11157"/>
                    <a:pt x="5615" y="11157"/>
                  </a:cubicBezTo>
                  <a:cubicBezTo>
                    <a:pt x="4797" y="11157"/>
                    <a:pt x="3975" y="11219"/>
                    <a:pt x="3158" y="11344"/>
                  </a:cubicBezTo>
                  <a:cubicBezTo>
                    <a:pt x="2821" y="11375"/>
                    <a:pt x="2906" y="11856"/>
                    <a:pt x="3181" y="11856"/>
                  </a:cubicBezTo>
                  <a:cubicBezTo>
                    <a:pt x="3206" y="11856"/>
                    <a:pt x="3231" y="11853"/>
                    <a:pt x="3258" y="11845"/>
                  </a:cubicBezTo>
                  <a:cubicBezTo>
                    <a:pt x="4029" y="11724"/>
                    <a:pt x="4803" y="11664"/>
                    <a:pt x="5574" y="11664"/>
                  </a:cubicBezTo>
                  <a:cubicBezTo>
                    <a:pt x="8208" y="11664"/>
                    <a:pt x="10810" y="12356"/>
                    <a:pt x="13132" y="13646"/>
                  </a:cubicBezTo>
                  <a:cubicBezTo>
                    <a:pt x="14433" y="16014"/>
                    <a:pt x="15300" y="18583"/>
                    <a:pt x="15734" y="21218"/>
                  </a:cubicBezTo>
                  <a:cubicBezTo>
                    <a:pt x="15734" y="21318"/>
                    <a:pt x="15834" y="21418"/>
                    <a:pt x="15934" y="21418"/>
                  </a:cubicBezTo>
                  <a:lnTo>
                    <a:pt x="16034" y="21418"/>
                  </a:lnTo>
                  <a:cubicBezTo>
                    <a:pt x="16167" y="21418"/>
                    <a:pt x="16234" y="21285"/>
                    <a:pt x="16234" y="21151"/>
                  </a:cubicBezTo>
                  <a:cubicBezTo>
                    <a:pt x="15767" y="18449"/>
                    <a:pt x="14900" y="15847"/>
                    <a:pt x="13599" y="13446"/>
                  </a:cubicBezTo>
                  <a:cubicBezTo>
                    <a:pt x="13566" y="13379"/>
                    <a:pt x="13566" y="13346"/>
                    <a:pt x="13532" y="13312"/>
                  </a:cubicBezTo>
                  <a:cubicBezTo>
                    <a:pt x="13032" y="12412"/>
                    <a:pt x="12465" y="11511"/>
                    <a:pt x="11898" y="10644"/>
                  </a:cubicBezTo>
                  <a:cubicBezTo>
                    <a:pt x="11931" y="10243"/>
                    <a:pt x="12131" y="7308"/>
                    <a:pt x="13032" y="5040"/>
                  </a:cubicBezTo>
                  <a:cubicBezTo>
                    <a:pt x="13095" y="4851"/>
                    <a:pt x="12946" y="4715"/>
                    <a:pt x="12794" y="4715"/>
                  </a:cubicBezTo>
                  <a:cubicBezTo>
                    <a:pt x="12705" y="4715"/>
                    <a:pt x="12614" y="4762"/>
                    <a:pt x="12565" y="4873"/>
                  </a:cubicBezTo>
                  <a:cubicBezTo>
                    <a:pt x="11964" y="6541"/>
                    <a:pt x="11598" y="8242"/>
                    <a:pt x="11431" y="10010"/>
                  </a:cubicBezTo>
                  <a:cubicBezTo>
                    <a:pt x="8462" y="6007"/>
                    <a:pt x="4759" y="2638"/>
                    <a:pt x="523" y="36"/>
                  </a:cubicBezTo>
                  <a:cubicBezTo>
                    <a:pt x="479" y="11"/>
                    <a:pt x="435" y="1"/>
                    <a:pt x="39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43"/>
            <p:cNvSpPr/>
            <p:nvPr/>
          </p:nvSpPr>
          <p:spPr>
            <a:xfrm>
              <a:off x="1974075" y="2335450"/>
              <a:ext cx="836375" cy="2011275"/>
            </a:xfrm>
            <a:custGeom>
              <a:rect b="b" l="l" r="r" t="t"/>
              <a:pathLst>
                <a:path extrusionOk="0" h="80451" w="33455">
                  <a:moveTo>
                    <a:pt x="7473" y="0"/>
                  </a:moveTo>
                  <a:cubicBezTo>
                    <a:pt x="4671" y="5905"/>
                    <a:pt x="4170" y="9440"/>
                    <a:pt x="4037" y="14444"/>
                  </a:cubicBezTo>
                  <a:cubicBezTo>
                    <a:pt x="3837" y="24818"/>
                    <a:pt x="2869" y="37060"/>
                    <a:pt x="2869" y="37060"/>
                  </a:cubicBezTo>
                  <a:cubicBezTo>
                    <a:pt x="2736" y="38228"/>
                    <a:pt x="1702" y="40596"/>
                    <a:pt x="935" y="45766"/>
                  </a:cubicBezTo>
                  <a:cubicBezTo>
                    <a:pt x="34" y="51804"/>
                    <a:pt x="601" y="67716"/>
                    <a:pt x="601" y="67716"/>
                  </a:cubicBezTo>
                  <a:lnTo>
                    <a:pt x="568" y="68449"/>
                  </a:lnTo>
                  <a:cubicBezTo>
                    <a:pt x="534" y="69283"/>
                    <a:pt x="1" y="76122"/>
                    <a:pt x="334" y="78356"/>
                  </a:cubicBezTo>
                  <a:cubicBezTo>
                    <a:pt x="556" y="79687"/>
                    <a:pt x="1415" y="80451"/>
                    <a:pt x="2281" y="80451"/>
                  </a:cubicBezTo>
                  <a:cubicBezTo>
                    <a:pt x="3109" y="80451"/>
                    <a:pt x="3944" y="79754"/>
                    <a:pt x="4237" y="78190"/>
                  </a:cubicBezTo>
                  <a:cubicBezTo>
                    <a:pt x="4537" y="76655"/>
                    <a:pt x="4904" y="69350"/>
                    <a:pt x="4938" y="68650"/>
                  </a:cubicBezTo>
                  <a:lnTo>
                    <a:pt x="5004" y="68116"/>
                  </a:lnTo>
                  <a:cubicBezTo>
                    <a:pt x="5204" y="66615"/>
                    <a:pt x="5538" y="65581"/>
                    <a:pt x="6172" y="63312"/>
                  </a:cubicBezTo>
                  <a:cubicBezTo>
                    <a:pt x="7906" y="57208"/>
                    <a:pt x="10675" y="43765"/>
                    <a:pt x="11509" y="39162"/>
                  </a:cubicBezTo>
                  <a:cubicBezTo>
                    <a:pt x="12176" y="35392"/>
                    <a:pt x="14211" y="27987"/>
                    <a:pt x="15312" y="24051"/>
                  </a:cubicBezTo>
                  <a:lnTo>
                    <a:pt x="17914" y="39962"/>
                  </a:lnTo>
                  <a:cubicBezTo>
                    <a:pt x="17914" y="39962"/>
                    <a:pt x="17713" y="43131"/>
                    <a:pt x="17713" y="45433"/>
                  </a:cubicBezTo>
                  <a:cubicBezTo>
                    <a:pt x="17713" y="50236"/>
                    <a:pt x="21149" y="63879"/>
                    <a:pt x="21283" y="65547"/>
                  </a:cubicBezTo>
                  <a:cubicBezTo>
                    <a:pt x="21082" y="66348"/>
                    <a:pt x="20615" y="66882"/>
                    <a:pt x="20615" y="68283"/>
                  </a:cubicBezTo>
                  <a:cubicBezTo>
                    <a:pt x="20615" y="69083"/>
                    <a:pt x="21316" y="70117"/>
                    <a:pt x="23084" y="72586"/>
                  </a:cubicBezTo>
                  <a:cubicBezTo>
                    <a:pt x="23618" y="73286"/>
                    <a:pt x="23951" y="75788"/>
                    <a:pt x="24452" y="76488"/>
                  </a:cubicBezTo>
                  <a:cubicBezTo>
                    <a:pt x="25219" y="77589"/>
                    <a:pt x="27921" y="78290"/>
                    <a:pt x="29689" y="78523"/>
                  </a:cubicBezTo>
                  <a:cubicBezTo>
                    <a:pt x="29903" y="78553"/>
                    <a:pt x="30127" y="78568"/>
                    <a:pt x="30352" y="78568"/>
                  </a:cubicBezTo>
                  <a:cubicBezTo>
                    <a:pt x="31876" y="78568"/>
                    <a:pt x="33454" y="77898"/>
                    <a:pt x="32524" y="76822"/>
                  </a:cubicBezTo>
                  <a:cubicBezTo>
                    <a:pt x="32190" y="76355"/>
                    <a:pt x="29722" y="74153"/>
                    <a:pt x="29355" y="73720"/>
                  </a:cubicBezTo>
                  <a:cubicBezTo>
                    <a:pt x="28221" y="72352"/>
                    <a:pt x="27320" y="70818"/>
                    <a:pt x="26686" y="69183"/>
                  </a:cubicBezTo>
                  <a:cubicBezTo>
                    <a:pt x="26186" y="67882"/>
                    <a:pt x="26019" y="67315"/>
                    <a:pt x="26019" y="66548"/>
                  </a:cubicBezTo>
                  <a:lnTo>
                    <a:pt x="26053" y="65814"/>
                  </a:lnTo>
                  <a:cubicBezTo>
                    <a:pt x="26053" y="65814"/>
                    <a:pt x="26553" y="53872"/>
                    <a:pt x="26453" y="40196"/>
                  </a:cubicBezTo>
                  <a:cubicBezTo>
                    <a:pt x="26353" y="24585"/>
                    <a:pt x="24952" y="6739"/>
                    <a:pt x="24618" y="4103"/>
                  </a:cubicBezTo>
                  <a:lnTo>
                    <a:pt x="7473" y="0"/>
                  </a:lnTo>
                  <a:close/>
                </a:path>
              </a:pathLst>
            </a:custGeom>
            <a:solidFill>
              <a:srgbClr val="B57A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43"/>
            <p:cNvSpPr/>
            <p:nvPr/>
          </p:nvSpPr>
          <p:spPr>
            <a:xfrm>
              <a:off x="1978250" y="2292075"/>
              <a:ext cx="671350" cy="1469500"/>
            </a:xfrm>
            <a:custGeom>
              <a:rect b="b" l="l" r="r" t="t"/>
              <a:pathLst>
                <a:path extrusionOk="0" h="58780" w="26854">
                  <a:moveTo>
                    <a:pt x="6372" y="1"/>
                  </a:moveTo>
                  <a:lnTo>
                    <a:pt x="6272" y="1102"/>
                  </a:lnTo>
                  <a:cubicBezTo>
                    <a:pt x="5404" y="3136"/>
                    <a:pt x="3370" y="5805"/>
                    <a:pt x="2369" y="11042"/>
                  </a:cubicBezTo>
                  <a:cubicBezTo>
                    <a:pt x="1869" y="13644"/>
                    <a:pt x="2069" y="16179"/>
                    <a:pt x="2035" y="19748"/>
                  </a:cubicBezTo>
                  <a:cubicBezTo>
                    <a:pt x="2002" y="24952"/>
                    <a:pt x="2669" y="35560"/>
                    <a:pt x="2469" y="37961"/>
                  </a:cubicBezTo>
                  <a:cubicBezTo>
                    <a:pt x="2269" y="40363"/>
                    <a:pt x="1035" y="43198"/>
                    <a:pt x="534" y="46834"/>
                  </a:cubicBezTo>
                  <a:cubicBezTo>
                    <a:pt x="1" y="50504"/>
                    <a:pt x="67" y="57175"/>
                    <a:pt x="67" y="57175"/>
                  </a:cubicBezTo>
                  <a:cubicBezTo>
                    <a:pt x="67" y="57175"/>
                    <a:pt x="1068" y="58376"/>
                    <a:pt x="3570" y="58743"/>
                  </a:cubicBezTo>
                  <a:cubicBezTo>
                    <a:pt x="3808" y="58768"/>
                    <a:pt x="4047" y="58780"/>
                    <a:pt x="4285" y="58780"/>
                  </a:cubicBezTo>
                  <a:cubicBezTo>
                    <a:pt x="5643" y="58780"/>
                    <a:pt x="6976" y="58380"/>
                    <a:pt x="8140" y="57642"/>
                  </a:cubicBezTo>
                  <a:cubicBezTo>
                    <a:pt x="8140" y="57642"/>
                    <a:pt x="11442" y="44633"/>
                    <a:pt x="11809" y="42831"/>
                  </a:cubicBezTo>
                  <a:cubicBezTo>
                    <a:pt x="12209" y="40997"/>
                    <a:pt x="15111" y="26553"/>
                    <a:pt x="15111" y="26553"/>
                  </a:cubicBezTo>
                  <a:lnTo>
                    <a:pt x="17280" y="41831"/>
                  </a:lnTo>
                  <a:cubicBezTo>
                    <a:pt x="17079" y="43832"/>
                    <a:pt x="17046" y="45800"/>
                    <a:pt x="17179" y="47768"/>
                  </a:cubicBezTo>
                  <a:cubicBezTo>
                    <a:pt x="17380" y="51438"/>
                    <a:pt x="18914" y="56641"/>
                    <a:pt x="18914" y="56641"/>
                  </a:cubicBezTo>
                  <a:cubicBezTo>
                    <a:pt x="18914" y="56641"/>
                    <a:pt x="19719" y="57417"/>
                    <a:pt x="22006" y="57417"/>
                  </a:cubicBezTo>
                  <a:cubicBezTo>
                    <a:pt x="22138" y="57417"/>
                    <a:pt x="22275" y="57414"/>
                    <a:pt x="22417" y="57409"/>
                  </a:cubicBezTo>
                  <a:cubicBezTo>
                    <a:pt x="25018" y="57342"/>
                    <a:pt x="26186" y="56508"/>
                    <a:pt x="26186" y="56508"/>
                  </a:cubicBezTo>
                  <a:cubicBezTo>
                    <a:pt x="26186" y="56508"/>
                    <a:pt x="26620" y="42998"/>
                    <a:pt x="26753" y="30323"/>
                  </a:cubicBezTo>
                  <a:cubicBezTo>
                    <a:pt x="26853" y="20983"/>
                    <a:pt x="26019" y="7840"/>
                    <a:pt x="23984" y="1635"/>
                  </a:cubicBezTo>
                  <a:lnTo>
                    <a:pt x="24018" y="334"/>
                  </a:lnTo>
                  <a:lnTo>
                    <a:pt x="24018" y="334"/>
                  </a:lnTo>
                  <a:cubicBezTo>
                    <a:pt x="21847" y="1734"/>
                    <a:pt x="18833" y="2290"/>
                    <a:pt x="15867" y="2290"/>
                  </a:cubicBezTo>
                  <a:cubicBezTo>
                    <a:pt x="11906" y="2290"/>
                    <a:pt x="8031" y="1298"/>
                    <a:pt x="6372"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43"/>
            <p:cNvSpPr/>
            <p:nvPr/>
          </p:nvSpPr>
          <p:spPr>
            <a:xfrm>
              <a:off x="1939900" y="4028325"/>
              <a:ext cx="185150" cy="429850"/>
            </a:xfrm>
            <a:custGeom>
              <a:rect b="b" l="l" r="r" t="t"/>
              <a:pathLst>
                <a:path extrusionOk="0" h="17194" w="7406">
                  <a:moveTo>
                    <a:pt x="1968" y="1"/>
                  </a:moveTo>
                  <a:cubicBezTo>
                    <a:pt x="1168" y="1"/>
                    <a:pt x="1668" y="3136"/>
                    <a:pt x="1434" y="5138"/>
                  </a:cubicBezTo>
                  <a:cubicBezTo>
                    <a:pt x="1201" y="7272"/>
                    <a:pt x="467" y="8840"/>
                    <a:pt x="234" y="10608"/>
                  </a:cubicBezTo>
                  <a:cubicBezTo>
                    <a:pt x="0" y="12643"/>
                    <a:pt x="167" y="13477"/>
                    <a:pt x="867" y="15145"/>
                  </a:cubicBezTo>
                  <a:cubicBezTo>
                    <a:pt x="1238" y="16048"/>
                    <a:pt x="2720" y="17194"/>
                    <a:pt x="3948" y="17194"/>
                  </a:cubicBezTo>
                  <a:cubicBezTo>
                    <a:pt x="4487" y="17194"/>
                    <a:pt x="4978" y="16972"/>
                    <a:pt x="5304" y="16412"/>
                  </a:cubicBezTo>
                  <a:cubicBezTo>
                    <a:pt x="6405" y="14544"/>
                    <a:pt x="6672" y="12443"/>
                    <a:pt x="6571" y="10441"/>
                  </a:cubicBezTo>
                  <a:cubicBezTo>
                    <a:pt x="6471" y="8373"/>
                    <a:pt x="6338" y="6839"/>
                    <a:pt x="6338" y="5271"/>
                  </a:cubicBezTo>
                  <a:cubicBezTo>
                    <a:pt x="6338" y="3870"/>
                    <a:pt x="7405" y="601"/>
                    <a:pt x="6371" y="401"/>
                  </a:cubicBezTo>
                  <a:lnTo>
                    <a:pt x="6371" y="401"/>
                  </a:lnTo>
                  <a:lnTo>
                    <a:pt x="6305" y="935"/>
                  </a:lnTo>
                  <a:cubicBezTo>
                    <a:pt x="6110" y="1341"/>
                    <a:pt x="5008" y="1663"/>
                    <a:pt x="3955" y="1663"/>
                  </a:cubicBezTo>
                  <a:cubicBezTo>
                    <a:pt x="3020" y="1663"/>
                    <a:pt x="2123" y="1409"/>
                    <a:pt x="1935" y="734"/>
                  </a:cubicBezTo>
                  <a:lnTo>
                    <a:pt x="1968" y="1"/>
                  </a:ln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43"/>
            <p:cNvSpPr/>
            <p:nvPr/>
          </p:nvSpPr>
          <p:spPr>
            <a:xfrm>
              <a:off x="2477775" y="4085025"/>
              <a:ext cx="73400" cy="134300"/>
            </a:xfrm>
            <a:custGeom>
              <a:rect b="b" l="l" r="r" t="t"/>
              <a:pathLst>
                <a:path extrusionOk="0" h="5372" w="2936">
                  <a:moveTo>
                    <a:pt x="267" y="1"/>
                  </a:moveTo>
                  <a:cubicBezTo>
                    <a:pt x="0" y="1035"/>
                    <a:pt x="234" y="3770"/>
                    <a:pt x="234" y="3770"/>
                  </a:cubicBezTo>
                  <a:cubicBezTo>
                    <a:pt x="234" y="3770"/>
                    <a:pt x="668" y="4738"/>
                    <a:pt x="2202" y="5371"/>
                  </a:cubicBezTo>
                  <a:lnTo>
                    <a:pt x="2936" y="1535"/>
                  </a:lnTo>
                  <a:lnTo>
                    <a:pt x="267" y="1"/>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43"/>
            <p:cNvSpPr/>
            <p:nvPr/>
          </p:nvSpPr>
          <p:spPr>
            <a:xfrm>
              <a:off x="2532825" y="4116725"/>
              <a:ext cx="107600" cy="103425"/>
            </a:xfrm>
            <a:custGeom>
              <a:rect b="b" l="l" r="r" t="t"/>
              <a:pathLst>
                <a:path extrusionOk="0" h="4137" w="4304">
                  <a:moveTo>
                    <a:pt x="4303" y="0"/>
                  </a:moveTo>
                  <a:lnTo>
                    <a:pt x="434" y="1902"/>
                  </a:lnTo>
                  <a:lnTo>
                    <a:pt x="0" y="4137"/>
                  </a:lnTo>
                  <a:lnTo>
                    <a:pt x="3436" y="3036"/>
                  </a:lnTo>
                  <a:lnTo>
                    <a:pt x="4303"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43"/>
            <p:cNvSpPr/>
            <p:nvPr/>
          </p:nvSpPr>
          <p:spPr>
            <a:xfrm>
              <a:off x="2479450" y="3973950"/>
              <a:ext cx="350900" cy="353150"/>
            </a:xfrm>
            <a:custGeom>
              <a:rect b="b" l="l" r="r" t="t"/>
              <a:pathLst>
                <a:path extrusionOk="0" h="14126" w="14036">
                  <a:moveTo>
                    <a:pt x="1028" y="1"/>
                  </a:moveTo>
                  <a:cubicBezTo>
                    <a:pt x="744" y="1"/>
                    <a:pt x="489" y="1013"/>
                    <a:pt x="234" y="1842"/>
                  </a:cubicBezTo>
                  <a:cubicBezTo>
                    <a:pt x="0" y="2676"/>
                    <a:pt x="0" y="3610"/>
                    <a:pt x="200" y="4444"/>
                  </a:cubicBezTo>
                  <a:cubicBezTo>
                    <a:pt x="467" y="5411"/>
                    <a:pt x="1801" y="6379"/>
                    <a:pt x="2369" y="7246"/>
                  </a:cubicBezTo>
                  <a:cubicBezTo>
                    <a:pt x="2936" y="8080"/>
                    <a:pt x="3136" y="10148"/>
                    <a:pt x="3803" y="11315"/>
                  </a:cubicBezTo>
                  <a:cubicBezTo>
                    <a:pt x="4503" y="12450"/>
                    <a:pt x="7039" y="13550"/>
                    <a:pt x="8706" y="13951"/>
                  </a:cubicBezTo>
                  <a:cubicBezTo>
                    <a:pt x="9265" y="14071"/>
                    <a:pt x="9788" y="14125"/>
                    <a:pt x="10268" y="14125"/>
                  </a:cubicBezTo>
                  <a:cubicBezTo>
                    <a:pt x="12713" y="14125"/>
                    <a:pt x="14035" y="12725"/>
                    <a:pt x="13143" y="11582"/>
                  </a:cubicBezTo>
                  <a:cubicBezTo>
                    <a:pt x="12342" y="10548"/>
                    <a:pt x="9874" y="9214"/>
                    <a:pt x="8640" y="6879"/>
                  </a:cubicBezTo>
                  <a:cubicBezTo>
                    <a:pt x="7272" y="4277"/>
                    <a:pt x="6305" y="508"/>
                    <a:pt x="5838" y="274"/>
                  </a:cubicBezTo>
                  <a:lnTo>
                    <a:pt x="5804" y="1008"/>
                  </a:lnTo>
                  <a:cubicBezTo>
                    <a:pt x="5462" y="1635"/>
                    <a:pt x="4852" y="1824"/>
                    <a:pt x="4162" y="1824"/>
                  </a:cubicBezTo>
                  <a:cubicBezTo>
                    <a:pt x="4044" y="1824"/>
                    <a:pt x="3924" y="1818"/>
                    <a:pt x="3803" y="1809"/>
                  </a:cubicBezTo>
                  <a:cubicBezTo>
                    <a:pt x="2102" y="1709"/>
                    <a:pt x="1301" y="1141"/>
                    <a:pt x="1068" y="674"/>
                  </a:cubicBezTo>
                  <a:lnTo>
                    <a:pt x="1068" y="7"/>
                  </a:lnTo>
                  <a:cubicBezTo>
                    <a:pt x="1054" y="3"/>
                    <a:pt x="1041" y="1"/>
                    <a:pt x="1028" y="1"/>
                  </a:cubicBez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43"/>
            <p:cNvSpPr/>
            <p:nvPr/>
          </p:nvSpPr>
          <p:spPr>
            <a:xfrm>
              <a:off x="1985750" y="2318775"/>
              <a:ext cx="212675" cy="1192550"/>
            </a:xfrm>
            <a:custGeom>
              <a:rect b="b" l="l" r="r" t="t"/>
              <a:pathLst>
                <a:path extrusionOk="0" h="47702" w="8507">
                  <a:moveTo>
                    <a:pt x="8107" y="0"/>
                  </a:moveTo>
                  <a:cubicBezTo>
                    <a:pt x="5605" y="5337"/>
                    <a:pt x="3670" y="10107"/>
                    <a:pt x="3503" y="18614"/>
                  </a:cubicBezTo>
                  <a:cubicBezTo>
                    <a:pt x="3470" y="20448"/>
                    <a:pt x="3437" y="22250"/>
                    <a:pt x="3437" y="23984"/>
                  </a:cubicBezTo>
                  <a:cubicBezTo>
                    <a:pt x="3370" y="30088"/>
                    <a:pt x="3303" y="35359"/>
                    <a:pt x="2436" y="37927"/>
                  </a:cubicBezTo>
                  <a:cubicBezTo>
                    <a:pt x="2269" y="38461"/>
                    <a:pt x="2069" y="39028"/>
                    <a:pt x="1835" y="39595"/>
                  </a:cubicBezTo>
                  <a:cubicBezTo>
                    <a:pt x="1569" y="40329"/>
                    <a:pt x="1302" y="41096"/>
                    <a:pt x="1001" y="41964"/>
                  </a:cubicBezTo>
                  <a:cubicBezTo>
                    <a:pt x="668" y="43198"/>
                    <a:pt x="401" y="44465"/>
                    <a:pt x="201" y="45766"/>
                  </a:cubicBezTo>
                  <a:cubicBezTo>
                    <a:pt x="134" y="46367"/>
                    <a:pt x="67" y="47001"/>
                    <a:pt x="1" y="47701"/>
                  </a:cubicBezTo>
                  <a:cubicBezTo>
                    <a:pt x="501" y="44999"/>
                    <a:pt x="1235" y="42331"/>
                    <a:pt x="2236" y="39729"/>
                  </a:cubicBezTo>
                  <a:cubicBezTo>
                    <a:pt x="2469" y="39128"/>
                    <a:pt x="2669" y="38595"/>
                    <a:pt x="2869" y="38027"/>
                  </a:cubicBezTo>
                  <a:cubicBezTo>
                    <a:pt x="3737" y="35426"/>
                    <a:pt x="3803" y="30122"/>
                    <a:pt x="3870" y="23984"/>
                  </a:cubicBezTo>
                  <a:cubicBezTo>
                    <a:pt x="3870" y="22216"/>
                    <a:pt x="3904" y="20415"/>
                    <a:pt x="3937" y="18614"/>
                  </a:cubicBezTo>
                  <a:cubicBezTo>
                    <a:pt x="4104" y="10174"/>
                    <a:pt x="6005" y="5437"/>
                    <a:pt x="8507" y="134"/>
                  </a:cubicBezTo>
                  <a:lnTo>
                    <a:pt x="8107"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43"/>
            <p:cNvSpPr/>
            <p:nvPr/>
          </p:nvSpPr>
          <p:spPr>
            <a:xfrm>
              <a:off x="2356025" y="2645675"/>
              <a:ext cx="175150" cy="576275"/>
            </a:xfrm>
            <a:custGeom>
              <a:rect b="b" l="l" r="r" t="t"/>
              <a:pathLst>
                <a:path extrusionOk="0" h="23051" w="7006">
                  <a:moveTo>
                    <a:pt x="7005" y="0"/>
                  </a:moveTo>
                  <a:lnTo>
                    <a:pt x="7005" y="0"/>
                  </a:lnTo>
                  <a:cubicBezTo>
                    <a:pt x="5404" y="2035"/>
                    <a:pt x="2035" y="2869"/>
                    <a:pt x="2035" y="2869"/>
                  </a:cubicBezTo>
                  <a:lnTo>
                    <a:pt x="0" y="12409"/>
                  </a:lnTo>
                  <a:lnTo>
                    <a:pt x="1501" y="23050"/>
                  </a:lnTo>
                  <a:lnTo>
                    <a:pt x="1168" y="12910"/>
                  </a:lnTo>
                  <a:lnTo>
                    <a:pt x="3236" y="3903"/>
                  </a:lnTo>
                  <a:cubicBezTo>
                    <a:pt x="6738" y="2502"/>
                    <a:pt x="7005" y="0"/>
                    <a:pt x="700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43"/>
            <p:cNvSpPr/>
            <p:nvPr/>
          </p:nvSpPr>
          <p:spPr>
            <a:xfrm>
              <a:off x="1969075" y="3628050"/>
              <a:ext cx="240200" cy="156850"/>
            </a:xfrm>
            <a:custGeom>
              <a:rect b="b" l="l" r="r" t="t"/>
              <a:pathLst>
                <a:path extrusionOk="0" h="6274" w="9608">
                  <a:moveTo>
                    <a:pt x="434" y="0"/>
                  </a:moveTo>
                  <a:cubicBezTo>
                    <a:pt x="34" y="234"/>
                    <a:pt x="67" y="834"/>
                    <a:pt x="34" y="2102"/>
                  </a:cubicBezTo>
                  <a:cubicBezTo>
                    <a:pt x="1" y="2936"/>
                    <a:pt x="67" y="3769"/>
                    <a:pt x="201" y="4603"/>
                  </a:cubicBezTo>
                  <a:cubicBezTo>
                    <a:pt x="301" y="4904"/>
                    <a:pt x="1068" y="5904"/>
                    <a:pt x="4037" y="6205"/>
                  </a:cubicBezTo>
                  <a:cubicBezTo>
                    <a:pt x="4459" y="6252"/>
                    <a:pt x="4845" y="6273"/>
                    <a:pt x="5198" y="6273"/>
                  </a:cubicBezTo>
                  <a:cubicBezTo>
                    <a:pt x="7328" y="6273"/>
                    <a:pt x="8240" y="5504"/>
                    <a:pt x="8440" y="5104"/>
                  </a:cubicBezTo>
                  <a:cubicBezTo>
                    <a:pt x="8840" y="4003"/>
                    <a:pt x="9174" y="2902"/>
                    <a:pt x="9441" y="1768"/>
                  </a:cubicBezTo>
                  <a:cubicBezTo>
                    <a:pt x="9607" y="1101"/>
                    <a:pt x="9307" y="1001"/>
                    <a:pt x="9307" y="1001"/>
                  </a:cubicBezTo>
                  <a:lnTo>
                    <a:pt x="9107" y="1768"/>
                  </a:lnTo>
                  <a:cubicBezTo>
                    <a:pt x="9107" y="1768"/>
                    <a:pt x="8055" y="2621"/>
                    <a:pt x="5454" y="2621"/>
                  </a:cubicBezTo>
                  <a:cubicBezTo>
                    <a:pt x="5237" y="2621"/>
                    <a:pt x="5009" y="2615"/>
                    <a:pt x="4771" y="2602"/>
                  </a:cubicBezTo>
                  <a:cubicBezTo>
                    <a:pt x="1668" y="2435"/>
                    <a:pt x="468" y="901"/>
                    <a:pt x="468" y="901"/>
                  </a:cubicBezTo>
                  <a:lnTo>
                    <a:pt x="434" y="0"/>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43"/>
            <p:cNvSpPr/>
            <p:nvPr/>
          </p:nvSpPr>
          <p:spPr>
            <a:xfrm>
              <a:off x="1969075" y="3628050"/>
              <a:ext cx="240200" cy="156850"/>
            </a:xfrm>
            <a:custGeom>
              <a:rect b="b" l="l" r="r" t="t"/>
              <a:pathLst>
                <a:path extrusionOk="0" h="6274" w="9608">
                  <a:moveTo>
                    <a:pt x="434" y="0"/>
                  </a:moveTo>
                  <a:cubicBezTo>
                    <a:pt x="34" y="234"/>
                    <a:pt x="67" y="834"/>
                    <a:pt x="34" y="2102"/>
                  </a:cubicBezTo>
                  <a:cubicBezTo>
                    <a:pt x="1" y="2936"/>
                    <a:pt x="67" y="3769"/>
                    <a:pt x="201" y="4603"/>
                  </a:cubicBezTo>
                  <a:cubicBezTo>
                    <a:pt x="301" y="4904"/>
                    <a:pt x="1068" y="5904"/>
                    <a:pt x="4037" y="6205"/>
                  </a:cubicBezTo>
                  <a:cubicBezTo>
                    <a:pt x="4459" y="6252"/>
                    <a:pt x="4845" y="6273"/>
                    <a:pt x="5198" y="6273"/>
                  </a:cubicBezTo>
                  <a:cubicBezTo>
                    <a:pt x="7328" y="6273"/>
                    <a:pt x="8240" y="5504"/>
                    <a:pt x="8440" y="5104"/>
                  </a:cubicBezTo>
                  <a:cubicBezTo>
                    <a:pt x="8840" y="4003"/>
                    <a:pt x="9174" y="2902"/>
                    <a:pt x="9441" y="1768"/>
                  </a:cubicBezTo>
                  <a:cubicBezTo>
                    <a:pt x="9607" y="1101"/>
                    <a:pt x="9307" y="1001"/>
                    <a:pt x="9307" y="1001"/>
                  </a:cubicBezTo>
                  <a:lnTo>
                    <a:pt x="9107" y="1768"/>
                  </a:lnTo>
                  <a:cubicBezTo>
                    <a:pt x="9107" y="1768"/>
                    <a:pt x="8055" y="2621"/>
                    <a:pt x="5454" y="2621"/>
                  </a:cubicBezTo>
                  <a:cubicBezTo>
                    <a:pt x="5237" y="2621"/>
                    <a:pt x="5009" y="2615"/>
                    <a:pt x="4771" y="2602"/>
                  </a:cubicBezTo>
                  <a:cubicBezTo>
                    <a:pt x="1668" y="2435"/>
                    <a:pt x="468" y="901"/>
                    <a:pt x="468" y="901"/>
                  </a:cubicBezTo>
                  <a:lnTo>
                    <a:pt x="43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43"/>
            <p:cNvSpPr/>
            <p:nvPr/>
          </p:nvSpPr>
          <p:spPr>
            <a:xfrm>
              <a:off x="2430250" y="3649725"/>
              <a:ext cx="213500" cy="131525"/>
            </a:xfrm>
            <a:custGeom>
              <a:rect b="b" l="l" r="r" t="t"/>
              <a:pathLst>
                <a:path extrusionOk="0" h="5261" w="8540">
                  <a:moveTo>
                    <a:pt x="8173" y="0"/>
                  </a:moveTo>
                  <a:lnTo>
                    <a:pt x="8139" y="734"/>
                  </a:lnTo>
                  <a:cubicBezTo>
                    <a:pt x="8139" y="734"/>
                    <a:pt x="7606" y="1702"/>
                    <a:pt x="4703" y="1802"/>
                  </a:cubicBezTo>
                  <a:cubicBezTo>
                    <a:pt x="4574" y="1806"/>
                    <a:pt x="4447" y="1808"/>
                    <a:pt x="4323" y="1808"/>
                  </a:cubicBezTo>
                  <a:cubicBezTo>
                    <a:pt x="1682" y="1808"/>
                    <a:pt x="434" y="834"/>
                    <a:pt x="434" y="834"/>
                  </a:cubicBezTo>
                  <a:lnTo>
                    <a:pt x="267" y="234"/>
                  </a:lnTo>
                  <a:cubicBezTo>
                    <a:pt x="0" y="334"/>
                    <a:pt x="0" y="668"/>
                    <a:pt x="134" y="1368"/>
                  </a:cubicBezTo>
                  <a:cubicBezTo>
                    <a:pt x="234" y="2035"/>
                    <a:pt x="634" y="3570"/>
                    <a:pt x="734" y="4070"/>
                  </a:cubicBezTo>
                  <a:cubicBezTo>
                    <a:pt x="821" y="4476"/>
                    <a:pt x="2170" y="5261"/>
                    <a:pt x="4231" y="5261"/>
                  </a:cubicBezTo>
                  <a:cubicBezTo>
                    <a:pt x="4540" y="5261"/>
                    <a:pt x="4865" y="5243"/>
                    <a:pt x="5204" y="5204"/>
                  </a:cubicBezTo>
                  <a:cubicBezTo>
                    <a:pt x="7772" y="4904"/>
                    <a:pt x="8273" y="4237"/>
                    <a:pt x="8373" y="3570"/>
                  </a:cubicBezTo>
                  <a:cubicBezTo>
                    <a:pt x="8439" y="2869"/>
                    <a:pt x="8540" y="1101"/>
                    <a:pt x="8540" y="634"/>
                  </a:cubicBezTo>
                  <a:cubicBezTo>
                    <a:pt x="8540" y="167"/>
                    <a:pt x="8506" y="100"/>
                    <a:pt x="8173"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43"/>
            <p:cNvSpPr/>
            <p:nvPr/>
          </p:nvSpPr>
          <p:spPr>
            <a:xfrm>
              <a:off x="2430250" y="3649725"/>
              <a:ext cx="213500" cy="131525"/>
            </a:xfrm>
            <a:custGeom>
              <a:rect b="b" l="l" r="r" t="t"/>
              <a:pathLst>
                <a:path extrusionOk="0" h="5261" w="8540">
                  <a:moveTo>
                    <a:pt x="8173" y="0"/>
                  </a:moveTo>
                  <a:lnTo>
                    <a:pt x="8139" y="734"/>
                  </a:lnTo>
                  <a:cubicBezTo>
                    <a:pt x="8139" y="734"/>
                    <a:pt x="7606" y="1702"/>
                    <a:pt x="4703" y="1802"/>
                  </a:cubicBezTo>
                  <a:cubicBezTo>
                    <a:pt x="4574" y="1806"/>
                    <a:pt x="4447" y="1808"/>
                    <a:pt x="4323" y="1808"/>
                  </a:cubicBezTo>
                  <a:cubicBezTo>
                    <a:pt x="1682" y="1808"/>
                    <a:pt x="434" y="834"/>
                    <a:pt x="434" y="834"/>
                  </a:cubicBezTo>
                  <a:lnTo>
                    <a:pt x="267" y="234"/>
                  </a:lnTo>
                  <a:cubicBezTo>
                    <a:pt x="0" y="334"/>
                    <a:pt x="0" y="668"/>
                    <a:pt x="134" y="1368"/>
                  </a:cubicBezTo>
                  <a:cubicBezTo>
                    <a:pt x="234" y="2035"/>
                    <a:pt x="634" y="3570"/>
                    <a:pt x="734" y="4070"/>
                  </a:cubicBezTo>
                  <a:cubicBezTo>
                    <a:pt x="821" y="4476"/>
                    <a:pt x="2170" y="5261"/>
                    <a:pt x="4231" y="5261"/>
                  </a:cubicBezTo>
                  <a:cubicBezTo>
                    <a:pt x="4540" y="5261"/>
                    <a:pt x="4865" y="5243"/>
                    <a:pt x="5204" y="5204"/>
                  </a:cubicBezTo>
                  <a:cubicBezTo>
                    <a:pt x="7772" y="4904"/>
                    <a:pt x="8273" y="4237"/>
                    <a:pt x="8373" y="3570"/>
                  </a:cubicBezTo>
                  <a:cubicBezTo>
                    <a:pt x="8439" y="2869"/>
                    <a:pt x="8540" y="1101"/>
                    <a:pt x="8540" y="634"/>
                  </a:cubicBezTo>
                  <a:cubicBezTo>
                    <a:pt x="8540" y="167"/>
                    <a:pt x="8506" y="100"/>
                    <a:pt x="817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43"/>
            <p:cNvSpPr/>
            <p:nvPr/>
          </p:nvSpPr>
          <p:spPr>
            <a:xfrm>
              <a:off x="2003275" y="1376525"/>
              <a:ext cx="679675" cy="480475"/>
            </a:xfrm>
            <a:custGeom>
              <a:rect b="b" l="l" r="r" t="t"/>
              <a:pathLst>
                <a:path extrusionOk="0" h="19219" w="27187">
                  <a:moveTo>
                    <a:pt x="8267" y="0"/>
                  </a:moveTo>
                  <a:cubicBezTo>
                    <a:pt x="7705" y="0"/>
                    <a:pt x="7164" y="104"/>
                    <a:pt x="6672" y="364"/>
                  </a:cubicBezTo>
                  <a:cubicBezTo>
                    <a:pt x="5704" y="897"/>
                    <a:pt x="5004" y="1765"/>
                    <a:pt x="4637" y="2799"/>
                  </a:cubicBezTo>
                  <a:cubicBezTo>
                    <a:pt x="4070" y="4366"/>
                    <a:pt x="4203" y="6068"/>
                    <a:pt x="4237" y="7735"/>
                  </a:cubicBezTo>
                  <a:cubicBezTo>
                    <a:pt x="4270" y="8303"/>
                    <a:pt x="4170" y="8870"/>
                    <a:pt x="3970" y="9403"/>
                  </a:cubicBezTo>
                  <a:cubicBezTo>
                    <a:pt x="3764" y="9873"/>
                    <a:pt x="3300" y="10188"/>
                    <a:pt x="2804" y="10188"/>
                  </a:cubicBezTo>
                  <a:cubicBezTo>
                    <a:pt x="2737" y="10188"/>
                    <a:pt x="2670" y="10182"/>
                    <a:pt x="2602" y="10171"/>
                  </a:cubicBezTo>
                  <a:cubicBezTo>
                    <a:pt x="2035" y="10037"/>
                    <a:pt x="1768" y="9203"/>
                    <a:pt x="2202" y="8870"/>
                  </a:cubicBezTo>
                  <a:cubicBezTo>
                    <a:pt x="2155" y="8865"/>
                    <a:pt x="2110" y="8863"/>
                    <a:pt x="2065" y="8863"/>
                  </a:cubicBezTo>
                  <a:cubicBezTo>
                    <a:pt x="835" y="8863"/>
                    <a:pt x="409" y="10592"/>
                    <a:pt x="1568" y="11171"/>
                  </a:cubicBezTo>
                  <a:cubicBezTo>
                    <a:pt x="534" y="11338"/>
                    <a:pt x="0" y="12706"/>
                    <a:pt x="501" y="13606"/>
                  </a:cubicBezTo>
                  <a:cubicBezTo>
                    <a:pt x="913" y="14248"/>
                    <a:pt x="1593" y="14591"/>
                    <a:pt x="2303" y="14591"/>
                  </a:cubicBezTo>
                  <a:cubicBezTo>
                    <a:pt x="2627" y="14591"/>
                    <a:pt x="2956" y="14520"/>
                    <a:pt x="3269" y="14374"/>
                  </a:cubicBezTo>
                  <a:lnTo>
                    <a:pt x="3269" y="14374"/>
                  </a:lnTo>
                  <a:cubicBezTo>
                    <a:pt x="2869" y="15241"/>
                    <a:pt x="2635" y="16408"/>
                    <a:pt x="3770" y="17442"/>
                  </a:cubicBezTo>
                  <a:cubicBezTo>
                    <a:pt x="4365" y="17978"/>
                    <a:pt x="5160" y="18242"/>
                    <a:pt x="5869" y="18242"/>
                  </a:cubicBezTo>
                  <a:cubicBezTo>
                    <a:pt x="6352" y="18242"/>
                    <a:pt x="6794" y="18119"/>
                    <a:pt x="7105" y="17876"/>
                  </a:cubicBezTo>
                  <a:cubicBezTo>
                    <a:pt x="7601" y="18816"/>
                    <a:pt x="8179" y="18918"/>
                    <a:pt x="9062" y="18918"/>
                  </a:cubicBezTo>
                  <a:cubicBezTo>
                    <a:pt x="9308" y="18918"/>
                    <a:pt x="9577" y="18910"/>
                    <a:pt x="9874" y="18910"/>
                  </a:cubicBezTo>
                  <a:cubicBezTo>
                    <a:pt x="11242" y="18910"/>
                    <a:pt x="12509" y="18210"/>
                    <a:pt x="13243" y="17009"/>
                  </a:cubicBezTo>
                  <a:cubicBezTo>
                    <a:pt x="13243" y="18426"/>
                    <a:pt x="14819" y="19219"/>
                    <a:pt x="16090" y="19219"/>
                  </a:cubicBezTo>
                  <a:cubicBezTo>
                    <a:pt x="16165" y="19219"/>
                    <a:pt x="16239" y="19216"/>
                    <a:pt x="16312" y="19210"/>
                  </a:cubicBezTo>
                  <a:cubicBezTo>
                    <a:pt x="17146" y="19144"/>
                    <a:pt x="17946" y="18743"/>
                    <a:pt x="18547" y="18110"/>
                  </a:cubicBezTo>
                  <a:cubicBezTo>
                    <a:pt x="19177" y="18674"/>
                    <a:pt x="19907" y="18922"/>
                    <a:pt x="20619" y="18922"/>
                  </a:cubicBezTo>
                  <a:cubicBezTo>
                    <a:pt x="22433" y="18922"/>
                    <a:pt x="24124" y="17306"/>
                    <a:pt x="23717" y="15174"/>
                  </a:cubicBezTo>
                  <a:cubicBezTo>
                    <a:pt x="26186" y="15007"/>
                    <a:pt x="27186" y="11905"/>
                    <a:pt x="25285" y="10337"/>
                  </a:cubicBezTo>
                  <a:cubicBezTo>
                    <a:pt x="26219" y="9937"/>
                    <a:pt x="26819" y="9003"/>
                    <a:pt x="26352" y="7969"/>
                  </a:cubicBezTo>
                  <a:lnTo>
                    <a:pt x="26352" y="7969"/>
                  </a:lnTo>
                  <a:cubicBezTo>
                    <a:pt x="26167" y="8525"/>
                    <a:pt x="25792" y="8745"/>
                    <a:pt x="25295" y="8745"/>
                  </a:cubicBezTo>
                  <a:cubicBezTo>
                    <a:pt x="25166" y="8745"/>
                    <a:pt x="25029" y="8730"/>
                    <a:pt x="24885" y="8703"/>
                  </a:cubicBezTo>
                  <a:cubicBezTo>
                    <a:pt x="23484" y="8469"/>
                    <a:pt x="23183" y="7135"/>
                    <a:pt x="23083" y="6334"/>
                  </a:cubicBezTo>
                  <a:cubicBezTo>
                    <a:pt x="22983" y="5601"/>
                    <a:pt x="22283" y="5834"/>
                    <a:pt x="21749" y="5300"/>
                  </a:cubicBezTo>
                  <a:cubicBezTo>
                    <a:pt x="21182" y="4733"/>
                    <a:pt x="20515" y="4300"/>
                    <a:pt x="19781" y="3966"/>
                  </a:cubicBezTo>
                  <a:cubicBezTo>
                    <a:pt x="19414" y="3799"/>
                    <a:pt x="19014" y="3666"/>
                    <a:pt x="18647" y="3566"/>
                  </a:cubicBezTo>
                  <a:cubicBezTo>
                    <a:pt x="18247" y="3499"/>
                    <a:pt x="17880" y="3399"/>
                    <a:pt x="17546" y="3266"/>
                  </a:cubicBezTo>
                  <a:cubicBezTo>
                    <a:pt x="16779" y="2932"/>
                    <a:pt x="16045" y="2532"/>
                    <a:pt x="15278" y="2198"/>
                  </a:cubicBezTo>
                  <a:cubicBezTo>
                    <a:pt x="14511" y="1865"/>
                    <a:pt x="13610" y="1498"/>
                    <a:pt x="12776" y="1231"/>
                  </a:cubicBezTo>
                  <a:cubicBezTo>
                    <a:pt x="11483" y="767"/>
                    <a:pt x="9797" y="0"/>
                    <a:pt x="8267"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43"/>
            <p:cNvSpPr/>
            <p:nvPr/>
          </p:nvSpPr>
          <p:spPr>
            <a:xfrm>
              <a:off x="2502800" y="1427100"/>
              <a:ext cx="970700" cy="564800"/>
            </a:xfrm>
            <a:custGeom>
              <a:rect b="b" l="l" r="r" t="t"/>
              <a:pathLst>
                <a:path extrusionOk="0" h="22592" w="38828">
                  <a:moveTo>
                    <a:pt x="38053" y="0"/>
                  </a:moveTo>
                  <a:cubicBezTo>
                    <a:pt x="37359" y="0"/>
                    <a:pt x="36247" y="1251"/>
                    <a:pt x="35225" y="2410"/>
                  </a:cubicBezTo>
                  <a:cubicBezTo>
                    <a:pt x="34081" y="3620"/>
                    <a:pt x="32775" y="5247"/>
                    <a:pt x="32348" y="5247"/>
                  </a:cubicBezTo>
                  <a:cubicBezTo>
                    <a:pt x="32339" y="5247"/>
                    <a:pt x="32331" y="5247"/>
                    <a:pt x="32323" y="5245"/>
                  </a:cubicBezTo>
                  <a:cubicBezTo>
                    <a:pt x="31823" y="5179"/>
                    <a:pt x="32223" y="3511"/>
                    <a:pt x="31656" y="2610"/>
                  </a:cubicBezTo>
                  <a:cubicBezTo>
                    <a:pt x="31409" y="2193"/>
                    <a:pt x="31119" y="1998"/>
                    <a:pt x="30875" y="1998"/>
                  </a:cubicBezTo>
                  <a:cubicBezTo>
                    <a:pt x="30593" y="1998"/>
                    <a:pt x="30373" y="2260"/>
                    <a:pt x="30355" y="2744"/>
                  </a:cubicBezTo>
                  <a:cubicBezTo>
                    <a:pt x="30355" y="3511"/>
                    <a:pt x="29855" y="4645"/>
                    <a:pt x="29855" y="5946"/>
                  </a:cubicBezTo>
                  <a:cubicBezTo>
                    <a:pt x="29855" y="6580"/>
                    <a:pt x="30055" y="7947"/>
                    <a:pt x="29388" y="8581"/>
                  </a:cubicBezTo>
                  <a:cubicBezTo>
                    <a:pt x="28854" y="9115"/>
                    <a:pt x="18447" y="15419"/>
                    <a:pt x="18447" y="15419"/>
                  </a:cubicBezTo>
                  <a:cubicBezTo>
                    <a:pt x="18447" y="15419"/>
                    <a:pt x="12565" y="15578"/>
                    <a:pt x="9166" y="15578"/>
                  </a:cubicBezTo>
                  <a:cubicBezTo>
                    <a:pt x="8438" y="15578"/>
                    <a:pt x="7823" y="15571"/>
                    <a:pt x="7405" y="15553"/>
                  </a:cubicBezTo>
                  <a:cubicBezTo>
                    <a:pt x="5115" y="15469"/>
                    <a:pt x="4018" y="15222"/>
                    <a:pt x="1881" y="15222"/>
                  </a:cubicBezTo>
                  <a:cubicBezTo>
                    <a:pt x="1465" y="15222"/>
                    <a:pt x="1011" y="15231"/>
                    <a:pt x="501" y="15253"/>
                  </a:cubicBezTo>
                  <a:cubicBezTo>
                    <a:pt x="0" y="15920"/>
                    <a:pt x="1234" y="22191"/>
                    <a:pt x="4870" y="22591"/>
                  </a:cubicBezTo>
                  <a:cubicBezTo>
                    <a:pt x="4870" y="22591"/>
                    <a:pt x="13476" y="22424"/>
                    <a:pt x="16745" y="22291"/>
                  </a:cubicBezTo>
                  <a:cubicBezTo>
                    <a:pt x="19948" y="22158"/>
                    <a:pt x="20782" y="22158"/>
                    <a:pt x="21983" y="21324"/>
                  </a:cubicBezTo>
                  <a:cubicBezTo>
                    <a:pt x="24184" y="19823"/>
                    <a:pt x="26286" y="18188"/>
                    <a:pt x="28287" y="16453"/>
                  </a:cubicBezTo>
                  <a:cubicBezTo>
                    <a:pt x="31089" y="14118"/>
                    <a:pt x="32357" y="13118"/>
                    <a:pt x="32724" y="12918"/>
                  </a:cubicBezTo>
                  <a:cubicBezTo>
                    <a:pt x="33758" y="12250"/>
                    <a:pt x="34725" y="12117"/>
                    <a:pt x="35559" y="11583"/>
                  </a:cubicBezTo>
                  <a:cubicBezTo>
                    <a:pt x="36493" y="11050"/>
                    <a:pt x="37360" y="10349"/>
                    <a:pt x="38027" y="9482"/>
                  </a:cubicBezTo>
                  <a:cubicBezTo>
                    <a:pt x="38261" y="9215"/>
                    <a:pt x="38361" y="8848"/>
                    <a:pt x="38328" y="8514"/>
                  </a:cubicBezTo>
                  <a:cubicBezTo>
                    <a:pt x="38294" y="8348"/>
                    <a:pt x="38194" y="8181"/>
                    <a:pt x="38161" y="8014"/>
                  </a:cubicBezTo>
                  <a:cubicBezTo>
                    <a:pt x="38127" y="7714"/>
                    <a:pt x="38094" y="7414"/>
                    <a:pt x="38027" y="7147"/>
                  </a:cubicBezTo>
                  <a:cubicBezTo>
                    <a:pt x="37894" y="6780"/>
                    <a:pt x="37360" y="6613"/>
                    <a:pt x="37227" y="6246"/>
                  </a:cubicBezTo>
                  <a:cubicBezTo>
                    <a:pt x="37160" y="6079"/>
                    <a:pt x="37227" y="5579"/>
                    <a:pt x="37127" y="5446"/>
                  </a:cubicBezTo>
                  <a:cubicBezTo>
                    <a:pt x="36893" y="5179"/>
                    <a:pt x="36693" y="5145"/>
                    <a:pt x="36493" y="4979"/>
                  </a:cubicBezTo>
                  <a:cubicBezTo>
                    <a:pt x="36359" y="4879"/>
                    <a:pt x="36059" y="4712"/>
                    <a:pt x="36159" y="4512"/>
                  </a:cubicBezTo>
                  <a:cubicBezTo>
                    <a:pt x="36226" y="4311"/>
                    <a:pt x="36660" y="3878"/>
                    <a:pt x="37394" y="2744"/>
                  </a:cubicBezTo>
                  <a:cubicBezTo>
                    <a:pt x="38127" y="1610"/>
                    <a:pt x="38828" y="642"/>
                    <a:pt x="38428" y="175"/>
                  </a:cubicBezTo>
                  <a:cubicBezTo>
                    <a:pt x="38324" y="54"/>
                    <a:pt x="38198" y="0"/>
                    <a:pt x="38053" y="0"/>
                  </a:cubicBezTo>
                  <a:close/>
                </a:path>
              </a:pathLst>
            </a:custGeom>
            <a:solidFill>
              <a:srgbClr val="B57A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43"/>
            <p:cNvSpPr/>
            <p:nvPr/>
          </p:nvSpPr>
          <p:spPr>
            <a:xfrm>
              <a:off x="3326725" y="1561550"/>
              <a:ext cx="83400" cy="127625"/>
            </a:xfrm>
            <a:custGeom>
              <a:rect b="b" l="l" r="r" t="t"/>
              <a:pathLst>
                <a:path extrusionOk="0" h="5105" w="3336">
                  <a:moveTo>
                    <a:pt x="1835" y="1"/>
                  </a:moveTo>
                  <a:lnTo>
                    <a:pt x="1835" y="1"/>
                  </a:lnTo>
                  <a:cubicBezTo>
                    <a:pt x="1834" y="1"/>
                    <a:pt x="0" y="1469"/>
                    <a:pt x="67" y="2236"/>
                  </a:cubicBezTo>
                  <a:cubicBezTo>
                    <a:pt x="133" y="2703"/>
                    <a:pt x="467" y="3070"/>
                    <a:pt x="901" y="3237"/>
                  </a:cubicBezTo>
                  <a:cubicBezTo>
                    <a:pt x="867" y="3937"/>
                    <a:pt x="600" y="4604"/>
                    <a:pt x="133" y="5105"/>
                  </a:cubicBezTo>
                  <a:cubicBezTo>
                    <a:pt x="1245" y="4425"/>
                    <a:pt x="1328" y="3575"/>
                    <a:pt x="1334" y="3452"/>
                  </a:cubicBezTo>
                  <a:lnTo>
                    <a:pt x="1334" y="3452"/>
                  </a:lnTo>
                  <a:cubicBezTo>
                    <a:pt x="1313" y="4272"/>
                    <a:pt x="2268" y="4404"/>
                    <a:pt x="2268" y="4404"/>
                  </a:cubicBezTo>
                  <a:cubicBezTo>
                    <a:pt x="2290" y="4858"/>
                    <a:pt x="2592" y="4990"/>
                    <a:pt x="2893" y="4990"/>
                  </a:cubicBezTo>
                  <a:cubicBezTo>
                    <a:pt x="3056" y="4990"/>
                    <a:pt x="3219" y="4951"/>
                    <a:pt x="3336" y="4904"/>
                  </a:cubicBezTo>
                  <a:cubicBezTo>
                    <a:pt x="2869" y="4871"/>
                    <a:pt x="2502" y="4437"/>
                    <a:pt x="2535" y="3970"/>
                  </a:cubicBezTo>
                  <a:lnTo>
                    <a:pt x="2535" y="3970"/>
                  </a:lnTo>
                  <a:cubicBezTo>
                    <a:pt x="2483" y="3982"/>
                    <a:pt x="2431" y="3988"/>
                    <a:pt x="2379" y="3988"/>
                  </a:cubicBezTo>
                  <a:cubicBezTo>
                    <a:pt x="2134" y="3988"/>
                    <a:pt x="1906" y="3863"/>
                    <a:pt x="1768" y="3670"/>
                  </a:cubicBezTo>
                  <a:cubicBezTo>
                    <a:pt x="1601" y="3403"/>
                    <a:pt x="1568" y="3070"/>
                    <a:pt x="1701" y="2803"/>
                  </a:cubicBezTo>
                  <a:lnTo>
                    <a:pt x="1701" y="2803"/>
                  </a:lnTo>
                  <a:cubicBezTo>
                    <a:pt x="1568" y="2879"/>
                    <a:pt x="1424" y="2915"/>
                    <a:pt x="1282" y="2915"/>
                  </a:cubicBezTo>
                  <a:cubicBezTo>
                    <a:pt x="927" y="2915"/>
                    <a:pt x="586" y="2693"/>
                    <a:pt x="467" y="2336"/>
                  </a:cubicBezTo>
                  <a:cubicBezTo>
                    <a:pt x="267" y="1735"/>
                    <a:pt x="1201" y="902"/>
                    <a:pt x="1835" y="1"/>
                  </a:cubicBezTo>
                  <a:close/>
                </a:path>
              </a:pathLst>
            </a:custGeom>
            <a:solidFill>
              <a:srgbClr val="A14E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43"/>
            <p:cNvSpPr/>
            <p:nvPr/>
          </p:nvSpPr>
          <p:spPr>
            <a:xfrm>
              <a:off x="2101675" y="1807575"/>
              <a:ext cx="589600" cy="564400"/>
            </a:xfrm>
            <a:custGeom>
              <a:rect b="b" l="l" r="r" t="t"/>
              <a:pathLst>
                <a:path extrusionOk="0" h="22576" w="23584">
                  <a:moveTo>
                    <a:pt x="7272" y="0"/>
                  </a:moveTo>
                  <a:lnTo>
                    <a:pt x="2269" y="501"/>
                  </a:lnTo>
                  <a:cubicBezTo>
                    <a:pt x="3103" y="5838"/>
                    <a:pt x="467" y="11142"/>
                    <a:pt x="467" y="11142"/>
                  </a:cubicBezTo>
                  <a:cubicBezTo>
                    <a:pt x="334" y="14544"/>
                    <a:pt x="0" y="18480"/>
                    <a:pt x="1468" y="19247"/>
                  </a:cubicBezTo>
                  <a:cubicBezTo>
                    <a:pt x="1468" y="19714"/>
                    <a:pt x="1535" y="20148"/>
                    <a:pt x="1635" y="20582"/>
                  </a:cubicBezTo>
                  <a:cubicBezTo>
                    <a:pt x="3811" y="21709"/>
                    <a:pt x="7537" y="22575"/>
                    <a:pt x="11265" y="22575"/>
                  </a:cubicBezTo>
                  <a:cubicBezTo>
                    <a:pt x="13937" y="22575"/>
                    <a:pt x="16610" y="22130"/>
                    <a:pt x="18714" y="21015"/>
                  </a:cubicBezTo>
                  <a:lnTo>
                    <a:pt x="19081" y="19548"/>
                  </a:lnTo>
                  <a:cubicBezTo>
                    <a:pt x="20315" y="18714"/>
                    <a:pt x="20048" y="15178"/>
                    <a:pt x="20282" y="12643"/>
                  </a:cubicBezTo>
                  <a:cubicBezTo>
                    <a:pt x="23584" y="8139"/>
                    <a:pt x="19081" y="2369"/>
                    <a:pt x="16512" y="34"/>
                  </a:cubicBezTo>
                  <a:lnTo>
                    <a:pt x="13343" y="0"/>
                  </a:ln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43"/>
            <p:cNvSpPr/>
            <p:nvPr/>
          </p:nvSpPr>
          <p:spPr>
            <a:xfrm>
              <a:off x="2135875" y="2288750"/>
              <a:ext cx="442825" cy="96450"/>
            </a:xfrm>
            <a:custGeom>
              <a:rect b="b" l="l" r="r" t="t"/>
              <a:pathLst>
                <a:path extrusionOk="0" h="3858" w="17713">
                  <a:moveTo>
                    <a:pt x="100" y="0"/>
                  </a:moveTo>
                  <a:lnTo>
                    <a:pt x="0" y="1235"/>
                  </a:lnTo>
                  <a:cubicBezTo>
                    <a:pt x="0" y="1235"/>
                    <a:pt x="1301" y="3570"/>
                    <a:pt x="8573" y="3836"/>
                  </a:cubicBezTo>
                  <a:cubicBezTo>
                    <a:pt x="8966" y="3851"/>
                    <a:pt x="9343" y="3858"/>
                    <a:pt x="9705" y="3858"/>
                  </a:cubicBezTo>
                  <a:cubicBezTo>
                    <a:pt x="16038" y="3858"/>
                    <a:pt x="17679" y="1768"/>
                    <a:pt x="17679" y="1768"/>
                  </a:cubicBezTo>
                  <a:lnTo>
                    <a:pt x="17713" y="301"/>
                  </a:lnTo>
                  <a:lnTo>
                    <a:pt x="17713" y="301"/>
                  </a:lnTo>
                  <a:cubicBezTo>
                    <a:pt x="15528" y="1709"/>
                    <a:pt x="12489" y="2269"/>
                    <a:pt x="9508" y="2269"/>
                  </a:cubicBezTo>
                  <a:cubicBezTo>
                    <a:pt x="5570" y="2269"/>
                    <a:pt x="1733" y="1291"/>
                    <a:pt x="100" y="0"/>
                  </a:cubicBez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43"/>
            <p:cNvSpPr/>
            <p:nvPr/>
          </p:nvSpPr>
          <p:spPr>
            <a:xfrm>
              <a:off x="2100000" y="1215475"/>
              <a:ext cx="543750" cy="548750"/>
            </a:xfrm>
            <a:custGeom>
              <a:rect b="b" l="l" r="r" t="t"/>
              <a:pathLst>
                <a:path extrusionOk="0" h="21950" w="21750">
                  <a:moveTo>
                    <a:pt x="8440" y="1"/>
                  </a:moveTo>
                  <a:lnTo>
                    <a:pt x="8440" y="1"/>
                  </a:lnTo>
                  <a:cubicBezTo>
                    <a:pt x="8640" y="668"/>
                    <a:pt x="8140" y="1368"/>
                    <a:pt x="7539" y="1735"/>
                  </a:cubicBezTo>
                  <a:cubicBezTo>
                    <a:pt x="6939" y="2102"/>
                    <a:pt x="6238" y="2269"/>
                    <a:pt x="5638" y="2636"/>
                  </a:cubicBezTo>
                  <a:cubicBezTo>
                    <a:pt x="5138" y="2936"/>
                    <a:pt x="4771" y="3370"/>
                    <a:pt x="4504" y="3870"/>
                  </a:cubicBezTo>
                  <a:cubicBezTo>
                    <a:pt x="4170" y="4471"/>
                    <a:pt x="3803" y="5771"/>
                    <a:pt x="4270" y="6439"/>
                  </a:cubicBezTo>
                  <a:cubicBezTo>
                    <a:pt x="1" y="8807"/>
                    <a:pt x="1535" y="14211"/>
                    <a:pt x="2903" y="16312"/>
                  </a:cubicBezTo>
                  <a:cubicBezTo>
                    <a:pt x="4337" y="18581"/>
                    <a:pt x="7306" y="21082"/>
                    <a:pt x="7306" y="21950"/>
                  </a:cubicBezTo>
                  <a:lnTo>
                    <a:pt x="18147" y="10808"/>
                  </a:lnTo>
                  <a:cubicBezTo>
                    <a:pt x="18147" y="10808"/>
                    <a:pt x="19081" y="12243"/>
                    <a:pt x="20115" y="12309"/>
                  </a:cubicBezTo>
                  <a:cubicBezTo>
                    <a:pt x="20156" y="12312"/>
                    <a:pt x="20196" y="12313"/>
                    <a:pt x="20234" y="12313"/>
                  </a:cubicBezTo>
                  <a:cubicBezTo>
                    <a:pt x="21190" y="12313"/>
                    <a:pt x="21283" y="11542"/>
                    <a:pt x="21283" y="11542"/>
                  </a:cubicBezTo>
                  <a:lnTo>
                    <a:pt x="21283" y="11542"/>
                  </a:lnTo>
                  <a:cubicBezTo>
                    <a:pt x="21189" y="11667"/>
                    <a:pt x="21062" y="11721"/>
                    <a:pt x="20936" y="11721"/>
                  </a:cubicBezTo>
                  <a:cubicBezTo>
                    <a:pt x="20658" y="11721"/>
                    <a:pt x="20380" y="11463"/>
                    <a:pt x="20449" y="11142"/>
                  </a:cubicBezTo>
                  <a:cubicBezTo>
                    <a:pt x="20615" y="10608"/>
                    <a:pt x="21549" y="10408"/>
                    <a:pt x="21683" y="9407"/>
                  </a:cubicBezTo>
                  <a:cubicBezTo>
                    <a:pt x="21750" y="8974"/>
                    <a:pt x="21616" y="8507"/>
                    <a:pt x="21349" y="8140"/>
                  </a:cubicBezTo>
                  <a:cubicBezTo>
                    <a:pt x="21016" y="7673"/>
                    <a:pt x="20849" y="7606"/>
                    <a:pt x="21049" y="7006"/>
                  </a:cubicBezTo>
                  <a:cubicBezTo>
                    <a:pt x="21483" y="5538"/>
                    <a:pt x="21016" y="3470"/>
                    <a:pt x="19448" y="2803"/>
                  </a:cubicBezTo>
                  <a:cubicBezTo>
                    <a:pt x="19137" y="2684"/>
                    <a:pt x="18812" y="2625"/>
                    <a:pt x="18489" y="2625"/>
                  </a:cubicBezTo>
                  <a:cubicBezTo>
                    <a:pt x="18085" y="2625"/>
                    <a:pt x="17684" y="2717"/>
                    <a:pt x="17313" y="2903"/>
                  </a:cubicBezTo>
                  <a:cubicBezTo>
                    <a:pt x="17246" y="2836"/>
                    <a:pt x="17180" y="2769"/>
                    <a:pt x="17113" y="2703"/>
                  </a:cubicBezTo>
                  <a:cubicBezTo>
                    <a:pt x="16919" y="2561"/>
                    <a:pt x="16701" y="2494"/>
                    <a:pt x="16487" y="2494"/>
                  </a:cubicBezTo>
                  <a:cubicBezTo>
                    <a:pt x="16147" y="2494"/>
                    <a:pt x="15816" y="2663"/>
                    <a:pt x="15612" y="2969"/>
                  </a:cubicBezTo>
                  <a:cubicBezTo>
                    <a:pt x="15779" y="2302"/>
                    <a:pt x="15545" y="1635"/>
                    <a:pt x="15011" y="1235"/>
                  </a:cubicBezTo>
                  <a:cubicBezTo>
                    <a:pt x="14681" y="987"/>
                    <a:pt x="14287" y="867"/>
                    <a:pt x="13884" y="867"/>
                  </a:cubicBezTo>
                  <a:cubicBezTo>
                    <a:pt x="13636" y="867"/>
                    <a:pt x="13385" y="912"/>
                    <a:pt x="13143" y="1001"/>
                  </a:cubicBezTo>
                  <a:cubicBezTo>
                    <a:pt x="12543" y="1235"/>
                    <a:pt x="12043" y="1702"/>
                    <a:pt x="11742" y="2302"/>
                  </a:cubicBezTo>
                  <a:cubicBezTo>
                    <a:pt x="11876" y="1869"/>
                    <a:pt x="11676" y="1402"/>
                    <a:pt x="11309" y="1202"/>
                  </a:cubicBezTo>
                  <a:cubicBezTo>
                    <a:pt x="11109" y="1118"/>
                    <a:pt x="10892" y="1076"/>
                    <a:pt x="10675" y="1076"/>
                  </a:cubicBezTo>
                  <a:cubicBezTo>
                    <a:pt x="10458" y="1076"/>
                    <a:pt x="10241" y="1118"/>
                    <a:pt x="10041" y="1202"/>
                  </a:cubicBezTo>
                  <a:cubicBezTo>
                    <a:pt x="9641" y="1402"/>
                    <a:pt x="9307" y="1635"/>
                    <a:pt x="9007" y="1935"/>
                  </a:cubicBezTo>
                  <a:cubicBezTo>
                    <a:pt x="9407" y="1268"/>
                    <a:pt x="9141" y="368"/>
                    <a:pt x="8440"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43"/>
            <p:cNvSpPr/>
            <p:nvPr/>
          </p:nvSpPr>
          <p:spPr>
            <a:xfrm>
              <a:off x="2184225" y="1371425"/>
              <a:ext cx="407825" cy="543275"/>
            </a:xfrm>
            <a:custGeom>
              <a:rect b="b" l="l" r="r" t="t"/>
              <a:pathLst>
                <a:path extrusionOk="0" h="21731" w="16313">
                  <a:moveTo>
                    <a:pt x="13711" y="0"/>
                  </a:moveTo>
                  <a:cubicBezTo>
                    <a:pt x="13410" y="1902"/>
                    <a:pt x="12977" y="3870"/>
                    <a:pt x="9975" y="5671"/>
                  </a:cubicBezTo>
                  <a:cubicBezTo>
                    <a:pt x="8401" y="6604"/>
                    <a:pt x="6623" y="7104"/>
                    <a:pt x="4819" y="7104"/>
                  </a:cubicBezTo>
                  <a:cubicBezTo>
                    <a:pt x="4559" y="7104"/>
                    <a:pt x="4298" y="7093"/>
                    <a:pt x="4037" y="7072"/>
                  </a:cubicBezTo>
                  <a:cubicBezTo>
                    <a:pt x="3520" y="6505"/>
                    <a:pt x="2970" y="6238"/>
                    <a:pt x="2436" y="6238"/>
                  </a:cubicBezTo>
                  <a:cubicBezTo>
                    <a:pt x="1902" y="6238"/>
                    <a:pt x="1385" y="6505"/>
                    <a:pt x="935" y="7005"/>
                  </a:cubicBezTo>
                  <a:cubicBezTo>
                    <a:pt x="1" y="7973"/>
                    <a:pt x="368" y="9874"/>
                    <a:pt x="1602" y="10842"/>
                  </a:cubicBezTo>
                  <a:cubicBezTo>
                    <a:pt x="1971" y="11137"/>
                    <a:pt x="2412" y="11279"/>
                    <a:pt x="2857" y="11279"/>
                  </a:cubicBezTo>
                  <a:cubicBezTo>
                    <a:pt x="3215" y="11279"/>
                    <a:pt x="3576" y="11187"/>
                    <a:pt x="3904" y="11008"/>
                  </a:cubicBezTo>
                  <a:lnTo>
                    <a:pt x="3937" y="17413"/>
                  </a:lnTo>
                  <a:lnTo>
                    <a:pt x="1969" y="17613"/>
                  </a:lnTo>
                  <a:cubicBezTo>
                    <a:pt x="1969" y="17613"/>
                    <a:pt x="4694" y="21731"/>
                    <a:pt x="9866" y="21731"/>
                  </a:cubicBezTo>
                  <a:cubicBezTo>
                    <a:pt x="10182" y="21731"/>
                    <a:pt x="10507" y="21715"/>
                    <a:pt x="10842" y="21683"/>
                  </a:cubicBezTo>
                  <a:cubicBezTo>
                    <a:pt x="14811" y="21316"/>
                    <a:pt x="11676" y="17446"/>
                    <a:pt x="11676" y="17446"/>
                  </a:cubicBezTo>
                  <a:lnTo>
                    <a:pt x="10175" y="17446"/>
                  </a:lnTo>
                  <a:lnTo>
                    <a:pt x="10175" y="14844"/>
                  </a:lnTo>
                  <a:cubicBezTo>
                    <a:pt x="11064" y="14989"/>
                    <a:pt x="11978" y="15121"/>
                    <a:pt x="12720" y="15121"/>
                  </a:cubicBezTo>
                  <a:cubicBezTo>
                    <a:pt x="13175" y="15121"/>
                    <a:pt x="13565" y="15071"/>
                    <a:pt x="13844" y="14944"/>
                  </a:cubicBezTo>
                  <a:cubicBezTo>
                    <a:pt x="14611" y="14578"/>
                    <a:pt x="16146" y="13377"/>
                    <a:pt x="16212" y="8473"/>
                  </a:cubicBezTo>
                  <a:cubicBezTo>
                    <a:pt x="16312" y="2702"/>
                    <a:pt x="15045" y="601"/>
                    <a:pt x="13711" y="0"/>
                  </a:cubicBezTo>
                  <a:close/>
                </a:path>
              </a:pathLst>
            </a:custGeom>
            <a:solidFill>
              <a:srgbClr val="B57A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43"/>
            <p:cNvSpPr/>
            <p:nvPr/>
          </p:nvSpPr>
          <p:spPr>
            <a:xfrm>
              <a:off x="2286800" y="1506525"/>
              <a:ext cx="40050" cy="81775"/>
            </a:xfrm>
            <a:custGeom>
              <a:rect b="b" l="l" r="r" t="t"/>
              <a:pathLst>
                <a:path extrusionOk="0" h="3271" w="1602">
                  <a:moveTo>
                    <a:pt x="1" y="0"/>
                  </a:moveTo>
                  <a:lnTo>
                    <a:pt x="1" y="3269"/>
                  </a:lnTo>
                  <a:cubicBezTo>
                    <a:pt x="20" y="3270"/>
                    <a:pt x="39" y="3270"/>
                    <a:pt x="58" y="3270"/>
                  </a:cubicBezTo>
                  <a:cubicBezTo>
                    <a:pt x="900" y="3270"/>
                    <a:pt x="1601" y="2550"/>
                    <a:pt x="1568" y="1702"/>
                  </a:cubicBezTo>
                  <a:cubicBezTo>
                    <a:pt x="1602" y="801"/>
                    <a:pt x="901" y="34"/>
                    <a:pt x="1"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43"/>
            <p:cNvSpPr/>
            <p:nvPr/>
          </p:nvSpPr>
          <p:spPr>
            <a:xfrm>
              <a:off x="2533650" y="1521525"/>
              <a:ext cx="37550" cy="32125"/>
            </a:xfrm>
            <a:custGeom>
              <a:rect b="b" l="l" r="r" t="t"/>
              <a:pathLst>
                <a:path extrusionOk="0" h="1285" w="1502">
                  <a:moveTo>
                    <a:pt x="668" y="1"/>
                  </a:moveTo>
                  <a:cubicBezTo>
                    <a:pt x="301" y="1"/>
                    <a:pt x="0" y="268"/>
                    <a:pt x="0" y="635"/>
                  </a:cubicBezTo>
                  <a:cubicBezTo>
                    <a:pt x="0" y="1022"/>
                    <a:pt x="312" y="1285"/>
                    <a:pt x="647" y="1285"/>
                  </a:cubicBezTo>
                  <a:cubicBezTo>
                    <a:pt x="803" y="1285"/>
                    <a:pt x="964" y="1228"/>
                    <a:pt x="1101" y="1102"/>
                  </a:cubicBezTo>
                  <a:cubicBezTo>
                    <a:pt x="1501" y="735"/>
                    <a:pt x="1235" y="34"/>
                    <a:pt x="668"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43"/>
            <p:cNvSpPr/>
            <p:nvPr/>
          </p:nvSpPr>
          <p:spPr>
            <a:xfrm>
              <a:off x="2416900" y="1533200"/>
              <a:ext cx="40875" cy="35425"/>
            </a:xfrm>
            <a:custGeom>
              <a:rect b="b" l="l" r="r" t="t"/>
              <a:pathLst>
                <a:path extrusionOk="0" h="1417" w="1635">
                  <a:moveTo>
                    <a:pt x="734" y="1"/>
                  </a:moveTo>
                  <a:cubicBezTo>
                    <a:pt x="334" y="1"/>
                    <a:pt x="0" y="301"/>
                    <a:pt x="0" y="701"/>
                  </a:cubicBezTo>
                  <a:cubicBezTo>
                    <a:pt x="0" y="1138"/>
                    <a:pt x="349" y="1416"/>
                    <a:pt x="707" y="1416"/>
                  </a:cubicBezTo>
                  <a:cubicBezTo>
                    <a:pt x="869" y="1416"/>
                    <a:pt x="1033" y="1359"/>
                    <a:pt x="1168" y="1235"/>
                  </a:cubicBezTo>
                  <a:cubicBezTo>
                    <a:pt x="1635" y="801"/>
                    <a:pt x="1335" y="34"/>
                    <a:pt x="734"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43"/>
            <p:cNvSpPr/>
            <p:nvPr/>
          </p:nvSpPr>
          <p:spPr>
            <a:xfrm>
              <a:off x="2430250" y="1642450"/>
              <a:ext cx="63400" cy="42175"/>
            </a:xfrm>
            <a:custGeom>
              <a:rect b="b" l="l" r="r" t="t"/>
              <a:pathLst>
                <a:path extrusionOk="0" h="1687" w="2536">
                  <a:moveTo>
                    <a:pt x="200" y="1"/>
                  </a:moveTo>
                  <a:cubicBezTo>
                    <a:pt x="0" y="668"/>
                    <a:pt x="367" y="1402"/>
                    <a:pt x="1034" y="1635"/>
                  </a:cubicBezTo>
                  <a:cubicBezTo>
                    <a:pt x="1151" y="1670"/>
                    <a:pt x="1269" y="1687"/>
                    <a:pt x="1385" y="1687"/>
                  </a:cubicBezTo>
                  <a:cubicBezTo>
                    <a:pt x="1929" y="1687"/>
                    <a:pt x="2425" y="1318"/>
                    <a:pt x="2535" y="768"/>
                  </a:cubicBezTo>
                  <a:lnTo>
                    <a:pt x="200" y="1"/>
                  </a:lnTo>
                  <a:close/>
                </a:path>
              </a:pathLst>
            </a:custGeom>
            <a:solidFill>
              <a:srgbClr val="B166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43"/>
            <p:cNvSpPr/>
            <p:nvPr/>
          </p:nvSpPr>
          <p:spPr>
            <a:xfrm>
              <a:off x="2434400" y="1655800"/>
              <a:ext cx="33400" cy="29200"/>
            </a:xfrm>
            <a:custGeom>
              <a:rect b="b" l="l" r="r" t="t"/>
              <a:pathLst>
                <a:path extrusionOk="0" h="1168" w="1336">
                  <a:moveTo>
                    <a:pt x="1" y="0"/>
                  </a:moveTo>
                  <a:cubicBezTo>
                    <a:pt x="68" y="501"/>
                    <a:pt x="401" y="934"/>
                    <a:pt x="868" y="1101"/>
                  </a:cubicBezTo>
                  <a:cubicBezTo>
                    <a:pt x="1035" y="1134"/>
                    <a:pt x="1202" y="1168"/>
                    <a:pt x="1335" y="1168"/>
                  </a:cubicBezTo>
                  <a:cubicBezTo>
                    <a:pt x="1335" y="501"/>
                    <a:pt x="835" y="0"/>
                    <a:pt x="201" y="0"/>
                  </a:cubicBezTo>
                  <a:close/>
                </a:path>
              </a:pathLst>
            </a:custGeom>
            <a:solidFill>
              <a:srgbClr val="A14E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43"/>
            <p:cNvSpPr/>
            <p:nvPr/>
          </p:nvSpPr>
          <p:spPr>
            <a:xfrm>
              <a:off x="2533650" y="1470550"/>
              <a:ext cx="45050" cy="33500"/>
            </a:xfrm>
            <a:custGeom>
              <a:rect b="b" l="l" r="r" t="t"/>
              <a:pathLst>
                <a:path extrusionOk="0" h="1340" w="1802">
                  <a:moveTo>
                    <a:pt x="784" y="0"/>
                  </a:moveTo>
                  <a:cubicBezTo>
                    <a:pt x="457" y="0"/>
                    <a:pt x="140" y="180"/>
                    <a:pt x="0" y="505"/>
                  </a:cubicBezTo>
                  <a:lnTo>
                    <a:pt x="1602" y="1339"/>
                  </a:lnTo>
                  <a:cubicBezTo>
                    <a:pt x="1802" y="906"/>
                    <a:pt x="1635" y="372"/>
                    <a:pt x="1201" y="105"/>
                  </a:cubicBezTo>
                  <a:cubicBezTo>
                    <a:pt x="1070" y="34"/>
                    <a:pt x="926" y="0"/>
                    <a:pt x="784"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43"/>
            <p:cNvSpPr/>
            <p:nvPr/>
          </p:nvSpPr>
          <p:spPr>
            <a:xfrm>
              <a:off x="2489450" y="1533200"/>
              <a:ext cx="65075" cy="100100"/>
            </a:xfrm>
            <a:custGeom>
              <a:rect b="b" l="l" r="r" t="t"/>
              <a:pathLst>
                <a:path extrusionOk="0" h="4004" w="2603">
                  <a:moveTo>
                    <a:pt x="0" y="1"/>
                  </a:moveTo>
                  <a:lnTo>
                    <a:pt x="501" y="4004"/>
                  </a:lnTo>
                  <a:lnTo>
                    <a:pt x="2602" y="3170"/>
                  </a:lnTo>
                  <a:lnTo>
                    <a:pt x="0" y="1"/>
                  </a:lnTo>
                  <a:close/>
                </a:path>
              </a:pathLst>
            </a:custGeom>
            <a:solidFill>
              <a:srgbClr val="A14E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43"/>
            <p:cNvSpPr/>
            <p:nvPr/>
          </p:nvSpPr>
          <p:spPr>
            <a:xfrm>
              <a:off x="2311000" y="1683325"/>
              <a:ext cx="128450" cy="83400"/>
            </a:xfrm>
            <a:custGeom>
              <a:rect b="b" l="l" r="r" t="t"/>
              <a:pathLst>
                <a:path extrusionOk="0" h="3336" w="5138">
                  <a:moveTo>
                    <a:pt x="0" y="0"/>
                  </a:moveTo>
                  <a:cubicBezTo>
                    <a:pt x="200" y="634"/>
                    <a:pt x="567" y="1201"/>
                    <a:pt x="1101" y="1635"/>
                  </a:cubicBezTo>
                  <a:cubicBezTo>
                    <a:pt x="2035" y="2468"/>
                    <a:pt x="5137" y="3336"/>
                    <a:pt x="5137" y="3336"/>
                  </a:cubicBezTo>
                  <a:lnTo>
                    <a:pt x="5137" y="2368"/>
                  </a:lnTo>
                  <a:cubicBezTo>
                    <a:pt x="3603" y="2202"/>
                    <a:pt x="500" y="1268"/>
                    <a:pt x="0" y="0"/>
                  </a:cubicBezTo>
                  <a:close/>
                </a:path>
              </a:pathLst>
            </a:custGeom>
            <a:solidFill>
              <a:srgbClr val="A14E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43"/>
            <p:cNvSpPr/>
            <p:nvPr/>
          </p:nvSpPr>
          <p:spPr>
            <a:xfrm>
              <a:off x="2292650" y="2383275"/>
              <a:ext cx="161800" cy="57275"/>
            </a:xfrm>
            <a:custGeom>
              <a:rect b="b" l="l" r="r" t="t"/>
              <a:pathLst>
                <a:path extrusionOk="0" h="2291" w="6472">
                  <a:moveTo>
                    <a:pt x="6078" y="1"/>
                  </a:moveTo>
                  <a:cubicBezTo>
                    <a:pt x="5854" y="1"/>
                    <a:pt x="5426" y="294"/>
                    <a:pt x="4670" y="456"/>
                  </a:cubicBezTo>
                  <a:cubicBezTo>
                    <a:pt x="3469" y="723"/>
                    <a:pt x="3002" y="689"/>
                    <a:pt x="1768" y="1023"/>
                  </a:cubicBezTo>
                  <a:cubicBezTo>
                    <a:pt x="1201" y="1190"/>
                    <a:pt x="601" y="1323"/>
                    <a:pt x="0" y="1323"/>
                  </a:cubicBezTo>
                  <a:lnTo>
                    <a:pt x="4570" y="2290"/>
                  </a:lnTo>
                  <a:cubicBezTo>
                    <a:pt x="5037" y="2090"/>
                    <a:pt x="5471" y="1823"/>
                    <a:pt x="5871" y="1490"/>
                  </a:cubicBezTo>
                  <a:cubicBezTo>
                    <a:pt x="6338" y="1156"/>
                    <a:pt x="6471" y="522"/>
                    <a:pt x="6205" y="55"/>
                  </a:cubicBezTo>
                  <a:cubicBezTo>
                    <a:pt x="6173" y="17"/>
                    <a:pt x="6131" y="1"/>
                    <a:pt x="6078" y="1"/>
                  </a:cubicBezTo>
                  <a:close/>
                </a:path>
              </a:pathLst>
            </a:custGeom>
            <a:solidFill>
              <a:srgbClr val="B57A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43"/>
            <p:cNvSpPr/>
            <p:nvPr/>
          </p:nvSpPr>
          <p:spPr>
            <a:xfrm>
              <a:off x="2351850" y="2123625"/>
              <a:ext cx="488700" cy="570425"/>
            </a:xfrm>
            <a:custGeom>
              <a:rect b="b" l="l" r="r" t="t"/>
              <a:pathLst>
                <a:path extrusionOk="0" h="22817" w="19548">
                  <a:moveTo>
                    <a:pt x="19281" y="1"/>
                  </a:moveTo>
                  <a:lnTo>
                    <a:pt x="4337" y="3403"/>
                  </a:lnTo>
                  <a:lnTo>
                    <a:pt x="1" y="22450"/>
                  </a:lnTo>
                  <a:lnTo>
                    <a:pt x="301" y="22817"/>
                  </a:lnTo>
                  <a:lnTo>
                    <a:pt x="14544" y="19281"/>
                  </a:lnTo>
                  <a:lnTo>
                    <a:pt x="19548" y="368"/>
                  </a:lnTo>
                  <a:lnTo>
                    <a:pt x="19281" y="1"/>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43"/>
            <p:cNvSpPr/>
            <p:nvPr/>
          </p:nvSpPr>
          <p:spPr>
            <a:xfrm>
              <a:off x="2359350" y="2132800"/>
              <a:ext cx="481200" cy="561250"/>
            </a:xfrm>
            <a:custGeom>
              <a:rect b="b" l="l" r="r" t="t"/>
              <a:pathLst>
                <a:path extrusionOk="0" h="22450" w="19248">
                  <a:moveTo>
                    <a:pt x="19248" y="1"/>
                  </a:moveTo>
                  <a:lnTo>
                    <a:pt x="4304" y="3436"/>
                  </a:lnTo>
                  <a:lnTo>
                    <a:pt x="1" y="22450"/>
                  </a:lnTo>
                  <a:lnTo>
                    <a:pt x="14244" y="18914"/>
                  </a:lnTo>
                  <a:lnTo>
                    <a:pt x="19248" y="1"/>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43"/>
            <p:cNvSpPr/>
            <p:nvPr/>
          </p:nvSpPr>
          <p:spPr>
            <a:xfrm>
              <a:off x="2351850" y="2208700"/>
              <a:ext cx="115100" cy="485350"/>
            </a:xfrm>
            <a:custGeom>
              <a:rect b="b" l="l" r="r" t="t"/>
              <a:pathLst>
                <a:path extrusionOk="0" h="19414" w="4604">
                  <a:moveTo>
                    <a:pt x="4337" y="0"/>
                  </a:moveTo>
                  <a:lnTo>
                    <a:pt x="1" y="19047"/>
                  </a:lnTo>
                  <a:lnTo>
                    <a:pt x="301" y="19414"/>
                  </a:lnTo>
                  <a:lnTo>
                    <a:pt x="4604" y="400"/>
                  </a:lnTo>
                  <a:lnTo>
                    <a:pt x="4337"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43"/>
            <p:cNvSpPr/>
            <p:nvPr/>
          </p:nvSpPr>
          <p:spPr>
            <a:xfrm>
              <a:off x="2359350" y="2132800"/>
              <a:ext cx="481200" cy="561250"/>
            </a:xfrm>
            <a:custGeom>
              <a:rect b="b" l="l" r="r" t="t"/>
              <a:pathLst>
                <a:path extrusionOk="0" h="22450" w="19248">
                  <a:moveTo>
                    <a:pt x="19248" y="1"/>
                  </a:moveTo>
                  <a:lnTo>
                    <a:pt x="4304" y="3436"/>
                  </a:lnTo>
                  <a:lnTo>
                    <a:pt x="1" y="22450"/>
                  </a:lnTo>
                  <a:lnTo>
                    <a:pt x="14244" y="18914"/>
                  </a:lnTo>
                  <a:lnTo>
                    <a:pt x="19248"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43"/>
            <p:cNvSpPr/>
            <p:nvPr/>
          </p:nvSpPr>
          <p:spPr>
            <a:xfrm>
              <a:off x="2548650" y="2189425"/>
              <a:ext cx="179550" cy="59325"/>
            </a:xfrm>
            <a:custGeom>
              <a:rect b="b" l="l" r="r" t="t"/>
              <a:pathLst>
                <a:path extrusionOk="0" h="2373" w="7182">
                  <a:moveTo>
                    <a:pt x="6806" y="1"/>
                  </a:moveTo>
                  <a:cubicBezTo>
                    <a:pt x="6461" y="1"/>
                    <a:pt x="5884" y="124"/>
                    <a:pt x="5205" y="337"/>
                  </a:cubicBezTo>
                  <a:lnTo>
                    <a:pt x="2536" y="838"/>
                  </a:lnTo>
                  <a:cubicBezTo>
                    <a:pt x="1368" y="1271"/>
                    <a:pt x="268" y="1505"/>
                    <a:pt x="168" y="1805"/>
                  </a:cubicBezTo>
                  <a:lnTo>
                    <a:pt x="1" y="2372"/>
                  </a:lnTo>
                  <a:lnTo>
                    <a:pt x="6972" y="771"/>
                  </a:lnTo>
                  <a:cubicBezTo>
                    <a:pt x="6972" y="771"/>
                    <a:pt x="7039" y="504"/>
                    <a:pt x="7139" y="204"/>
                  </a:cubicBezTo>
                  <a:cubicBezTo>
                    <a:pt x="7181" y="65"/>
                    <a:pt x="7054" y="1"/>
                    <a:pt x="680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43"/>
            <p:cNvSpPr/>
            <p:nvPr/>
          </p:nvSpPr>
          <p:spPr>
            <a:xfrm>
              <a:off x="2557825" y="2133625"/>
              <a:ext cx="194550" cy="64250"/>
            </a:xfrm>
            <a:custGeom>
              <a:rect b="b" l="l" r="r" t="t"/>
              <a:pathLst>
                <a:path extrusionOk="0" h="2570" w="7782">
                  <a:moveTo>
                    <a:pt x="5317" y="0"/>
                  </a:moveTo>
                  <a:cubicBezTo>
                    <a:pt x="5109" y="0"/>
                    <a:pt x="4853" y="20"/>
                    <a:pt x="4537" y="68"/>
                  </a:cubicBezTo>
                  <a:cubicBezTo>
                    <a:pt x="2336" y="401"/>
                    <a:pt x="2169" y="1469"/>
                    <a:pt x="2169" y="1469"/>
                  </a:cubicBezTo>
                  <a:cubicBezTo>
                    <a:pt x="1802" y="1569"/>
                    <a:pt x="1435" y="1669"/>
                    <a:pt x="1068" y="1736"/>
                  </a:cubicBezTo>
                  <a:cubicBezTo>
                    <a:pt x="334" y="1902"/>
                    <a:pt x="234" y="2002"/>
                    <a:pt x="168" y="2203"/>
                  </a:cubicBezTo>
                  <a:lnTo>
                    <a:pt x="1" y="2569"/>
                  </a:lnTo>
                  <a:lnTo>
                    <a:pt x="7640" y="835"/>
                  </a:lnTo>
                  <a:cubicBezTo>
                    <a:pt x="7640" y="835"/>
                    <a:pt x="7673" y="668"/>
                    <a:pt x="7740" y="501"/>
                  </a:cubicBezTo>
                  <a:cubicBezTo>
                    <a:pt x="7782" y="374"/>
                    <a:pt x="7663" y="328"/>
                    <a:pt x="7452" y="328"/>
                  </a:cubicBezTo>
                  <a:cubicBezTo>
                    <a:pt x="7330" y="328"/>
                    <a:pt x="7177" y="343"/>
                    <a:pt x="7006" y="368"/>
                  </a:cubicBezTo>
                  <a:lnTo>
                    <a:pt x="6138" y="568"/>
                  </a:lnTo>
                  <a:cubicBezTo>
                    <a:pt x="6138" y="568"/>
                    <a:pt x="6422" y="0"/>
                    <a:pt x="5317" y="0"/>
                  </a:cubicBez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43"/>
            <p:cNvSpPr/>
            <p:nvPr/>
          </p:nvSpPr>
          <p:spPr>
            <a:xfrm>
              <a:off x="2553650" y="2156975"/>
              <a:ext cx="181000" cy="92600"/>
            </a:xfrm>
            <a:custGeom>
              <a:rect b="b" l="l" r="r" t="t"/>
              <a:pathLst>
                <a:path extrusionOk="0" h="3704" w="7240">
                  <a:moveTo>
                    <a:pt x="7239" y="1"/>
                  </a:moveTo>
                  <a:lnTo>
                    <a:pt x="1135" y="1402"/>
                  </a:lnTo>
                  <a:lnTo>
                    <a:pt x="902" y="2069"/>
                  </a:lnTo>
                  <a:cubicBezTo>
                    <a:pt x="1180" y="1971"/>
                    <a:pt x="1436" y="1926"/>
                    <a:pt x="1632" y="1926"/>
                  </a:cubicBezTo>
                  <a:cubicBezTo>
                    <a:pt x="1904" y="1926"/>
                    <a:pt x="2061" y="2014"/>
                    <a:pt x="2002" y="2169"/>
                  </a:cubicBezTo>
                  <a:cubicBezTo>
                    <a:pt x="2002" y="2203"/>
                    <a:pt x="1969" y="2269"/>
                    <a:pt x="1936" y="2336"/>
                  </a:cubicBezTo>
                  <a:cubicBezTo>
                    <a:pt x="1035" y="2636"/>
                    <a:pt x="268" y="2870"/>
                    <a:pt x="168" y="3137"/>
                  </a:cubicBezTo>
                  <a:lnTo>
                    <a:pt x="1" y="3704"/>
                  </a:lnTo>
                  <a:lnTo>
                    <a:pt x="6939" y="2069"/>
                  </a:lnTo>
                  <a:lnTo>
                    <a:pt x="7139" y="1502"/>
                  </a:lnTo>
                  <a:cubicBezTo>
                    <a:pt x="7173" y="1385"/>
                    <a:pt x="7048" y="1327"/>
                    <a:pt x="6810" y="1327"/>
                  </a:cubicBezTo>
                  <a:cubicBezTo>
                    <a:pt x="6572" y="1327"/>
                    <a:pt x="6222" y="1385"/>
                    <a:pt x="5805" y="1502"/>
                  </a:cubicBezTo>
                  <a:lnTo>
                    <a:pt x="5838" y="1369"/>
                  </a:lnTo>
                  <a:cubicBezTo>
                    <a:pt x="6005" y="902"/>
                    <a:pt x="6239" y="902"/>
                    <a:pt x="6939" y="668"/>
                  </a:cubicBezTo>
                  <a:lnTo>
                    <a:pt x="7239" y="1"/>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43"/>
            <p:cNvSpPr/>
            <p:nvPr/>
          </p:nvSpPr>
          <p:spPr>
            <a:xfrm>
              <a:off x="1863175" y="1819000"/>
              <a:ext cx="693850" cy="753475"/>
            </a:xfrm>
            <a:custGeom>
              <a:rect b="b" l="l" r="r" t="t"/>
              <a:pathLst>
                <a:path extrusionOk="0" h="30139" w="27754">
                  <a:moveTo>
                    <a:pt x="11669" y="0"/>
                  </a:moveTo>
                  <a:cubicBezTo>
                    <a:pt x="8168" y="0"/>
                    <a:pt x="6880" y="1958"/>
                    <a:pt x="5437" y="5548"/>
                  </a:cubicBezTo>
                  <a:cubicBezTo>
                    <a:pt x="4403" y="8116"/>
                    <a:pt x="1435" y="17256"/>
                    <a:pt x="634" y="20392"/>
                  </a:cubicBezTo>
                  <a:cubicBezTo>
                    <a:pt x="167" y="22193"/>
                    <a:pt x="0" y="23794"/>
                    <a:pt x="1968" y="24895"/>
                  </a:cubicBezTo>
                  <a:cubicBezTo>
                    <a:pt x="3736" y="25895"/>
                    <a:pt x="9207" y="27663"/>
                    <a:pt x="13076" y="28764"/>
                  </a:cubicBezTo>
                  <a:cubicBezTo>
                    <a:pt x="15011" y="29331"/>
                    <a:pt x="16979" y="29732"/>
                    <a:pt x="18980" y="29965"/>
                  </a:cubicBezTo>
                  <a:cubicBezTo>
                    <a:pt x="20180" y="30078"/>
                    <a:pt x="21157" y="30139"/>
                    <a:pt x="21968" y="30139"/>
                  </a:cubicBezTo>
                  <a:cubicBezTo>
                    <a:pt x="24270" y="30139"/>
                    <a:pt x="25231" y="29648"/>
                    <a:pt x="26119" y="28464"/>
                  </a:cubicBezTo>
                  <a:cubicBezTo>
                    <a:pt x="26619" y="27763"/>
                    <a:pt x="26753" y="26729"/>
                    <a:pt x="27186" y="26162"/>
                  </a:cubicBezTo>
                  <a:cubicBezTo>
                    <a:pt x="27620" y="25595"/>
                    <a:pt x="27753" y="25362"/>
                    <a:pt x="27620" y="25062"/>
                  </a:cubicBezTo>
                  <a:cubicBezTo>
                    <a:pt x="27467" y="24772"/>
                    <a:pt x="27224" y="24684"/>
                    <a:pt x="26864" y="24684"/>
                  </a:cubicBezTo>
                  <a:cubicBezTo>
                    <a:pt x="26438" y="24684"/>
                    <a:pt x="25848" y="24807"/>
                    <a:pt x="25051" y="24861"/>
                  </a:cubicBezTo>
                  <a:cubicBezTo>
                    <a:pt x="24501" y="24911"/>
                    <a:pt x="23951" y="24936"/>
                    <a:pt x="23404" y="24936"/>
                  </a:cubicBezTo>
                  <a:cubicBezTo>
                    <a:pt x="22858" y="24936"/>
                    <a:pt x="22316" y="24911"/>
                    <a:pt x="21782" y="24861"/>
                  </a:cubicBezTo>
                  <a:lnTo>
                    <a:pt x="17179" y="23894"/>
                  </a:lnTo>
                  <a:cubicBezTo>
                    <a:pt x="16312" y="23894"/>
                    <a:pt x="14277" y="23327"/>
                    <a:pt x="12042" y="22426"/>
                  </a:cubicBezTo>
                  <a:cubicBezTo>
                    <a:pt x="10608" y="21893"/>
                    <a:pt x="9173" y="21225"/>
                    <a:pt x="7806" y="20492"/>
                  </a:cubicBezTo>
                  <a:cubicBezTo>
                    <a:pt x="8807" y="17156"/>
                    <a:pt x="10007" y="13854"/>
                    <a:pt x="11375" y="10651"/>
                  </a:cubicBezTo>
                  <a:cubicBezTo>
                    <a:pt x="13276" y="7949"/>
                    <a:pt x="14244" y="2479"/>
                    <a:pt x="12109" y="10"/>
                  </a:cubicBezTo>
                  <a:cubicBezTo>
                    <a:pt x="11959" y="4"/>
                    <a:pt x="11812" y="0"/>
                    <a:pt x="11669" y="0"/>
                  </a:cubicBezTo>
                  <a:close/>
                </a:path>
              </a:pathLst>
            </a:custGeom>
            <a:solidFill>
              <a:srgbClr val="B57A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43"/>
            <p:cNvSpPr/>
            <p:nvPr/>
          </p:nvSpPr>
          <p:spPr>
            <a:xfrm>
              <a:off x="1962400" y="2306325"/>
              <a:ext cx="100100" cy="24975"/>
            </a:xfrm>
            <a:custGeom>
              <a:rect b="b" l="l" r="r" t="t"/>
              <a:pathLst>
                <a:path extrusionOk="0" h="999" w="4004">
                  <a:moveTo>
                    <a:pt x="1982" y="1"/>
                  </a:moveTo>
                  <a:cubicBezTo>
                    <a:pt x="560" y="1"/>
                    <a:pt x="1" y="665"/>
                    <a:pt x="1" y="665"/>
                  </a:cubicBezTo>
                  <a:cubicBezTo>
                    <a:pt x="390" y="519"/>
                    <a:pt x="817" y="464"/>
                    <a:pt x="1240" y="464"/>
                  </a:cubicBezTo>
                  <a:cubicBezTo>
                    <a:pt x="2557" y="464"/>
                    <a:pt x="3837" y="999"/>
                    <a:pt x="3837" y="999"/>
                  </a:cubicBezTo>
                  <a:lnTo>
                    <a:pt x="4004" y="365"/>
                  </a:lnTo>
                  <a:cubicBezTo>
                    <a:pt x="3193" y="98"/>
                    <a:pt x="2525" y="1"/>
                    <a:pt x="1982" y="1"/>
                  </a:cubicBezTo>
                  <a:close/>
                </a:path>
              </a:pathLst>
            </a:custGeom>
            <a:solidFill>
              <a:srgbClr val="A14E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43"/>
            <p:cNvSpPr/>
            <p:nvPr/>
          </p:nvSpPr>
          <p:spPr>
            <a:xfrm>
              <a:off x="5432375" y="1740850"/>
              <a:ext cx="127625" cy="306925"/>
            </a:xfrm>
            <a:custGeom>
              <a:rect b="b" l="l" r="r" t="t"/>
              <a:pathLst>
                <a:path extrusionOk="0" h="12277" w="5105">
                  <a:moveTo>
                    <a:pt x="5104" y="1"/>
                  </a:moveTo>
                  <a:cubicBezTo>
                    <a:pt x="4070" y="668"/>
                    <a:pt x="3303" y="1535"/>
                    <a:pt x="2469" y="2903"/>
                  </a:cubicBezTo>
                  <a:cubicBezTo>
                    <a:pt x="368" y="6272"/>
                    <a:pt x="1" y="10542"/>
                    <a:pt x="1335" y="12276"/>
                  </a:cubicBezTo>
                  <a:lnTo>
                    <a:pt x="5104" y="6238"/>
                  </a:lnTo>
                  <a:lnTo>
                    <a:pt x="5104" y="1"/>
                  </a:ln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43"/>
            <p:cNvSpPr/>
            <p:nvPr/>
          </p:nvSpPr>
          <p:spPr>
            <a:xfrm>
              <a:off x="5476575" y="1878450"/>
              <a:ext cx="211850" cy="200900"/>
            </a:xfrm>
            <a:custGeom>
              <a:rect b="b" l="l" r="r" t="t"/>
              <a:pathLst>
                <a:path extrusionOk="0" h="8036" w="8474">
                  <a:moveTo>
                    <a:pt x="8473" y="1"/>
                  </a:moveTo>
                  <a:lnTo>
                    <a:pt x="3803" y="1135"/>
                  </a:lnTo>
                  <a:lnTo>
                    <a:pt x="1" y="7306"/>
                  </a:lnTo>
                  <a:cubicBezTo>
                    <a:pt x="475" y="7780"/>
                    <a:pt x="1101" y="8035"/>
                    <a:pt x="1747" y="8035"/>
                  </a:cubicBezTo>
                  <a:cubicBezTo>
                    <a:pt x="2010" y="8035"/>
                    <a:pt x="2276" y="7993"/>
                    <a:pt x="2536" y="7906"/>
                  </a:cubicBezTo>
                  <a:cubicBezTo>
                    <a:pt x="5104" y="7273"/>
                    <a:pt x="7706" y="3770"/>
                    <a:pt x="8473"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43"/>
            <p:cNvSpPr/>
            <p:nvPr/>
          </p:nvSpPr>
          <p:spPr>
            <a:xfrm>
              <a:off x="5579150" y="1724175"/>
              <a:ext cx="121775" cy="165150"/>
            </a:xfrm>
            <a:custGeom>
              <a:rect b="b" l="l" r="r" t="t"/>
              <a:pathLst>
                <a:path extrusionOk="0" h="6606" w="4871">
                  <a:moveTo>
                    <a:pt x="2502" y="1"/>
                  </a:moveTo>
                  <a:lnTo>
                    <a:pt x="1" y="6605"/>
                  </a:lnTo>
                  <a:lnTo>
                    <a:pt x="1" y="6605"/>
                  </a:lnTo>
                  <a:lnTo>
                    <a:pt x="4471" y="5504"/>
                  </a:lnTo>
                  <a:cubicBezTo>
                    <a:pt x="4871" y="2702"/>
                    <a:pt x="4104" y="601"/>
                    <a:pt x="2502"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43"/>
            <p:cNvSpPr/>
            <p:nvPr/>
          </p:nvSpPr>
          <p:spPr>
            <a:xfrm>
              <a:off x="5573325" y="1721600"/>
              <a:ext cx="56725" cy="150200"/>
            </a:xfrm>
            <a:custGeom>
              <a:rect b="b" l="l" r="r" t="t"/>
              <a:pathLst>
                <a:path extrusionOk="0" h="6008" w="2269">
                  <a:moveTo>
                    <a:pt x="1604" y="1"/>
                  </a:moveTo>
                  <a:cubicBezTo>
                    <a:pt x="1033" y="1"/>
                    <a:pt x="482" y="157"/>
                    <a:pt x="0" y="470"/>
                  </a:cubicBezTo>
                  <a:lnTo>
                    <a:pt x="0" y="6008"/>
                  </a:lnTo>
                  <a:lnTo>
                    <a:pt x="2268" y="70"/>
                  </a:lnTo>
                  <a:cubicBezTo>
                    <a:pt x="2046" y="24"/>
                    <a:pt x="1824" y="1"/>
                    <a:pt x="1604"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43"/>
            <p:cNvSpPr/>
            <p:nvPr/>
          </p:nvSpPr>
          <p:spPr>
            <a:xfrm>
              <a:off x="4668500" y="4397750"/>
              <a:ext cx="32550" cy="71550"/>
            </a:xfrm>
            <a:custGeom>
              <a:rect b="b" l="l" r="r" t="t"/>
              <a:pathLst>
                <a:path extrusionOk="0" h="2862" w="1302">
                  <a:moveTo>
                    <a:pt x="1235" y="1"/>
                  </a:moveTo>
                  <a:lnTo>
                    <a:pt x="67" y="701"/>
                  </a:lnTo>
                  <a:cubicBezTo>
                    <a:pt x="34" y="735"/>
                    <a:pt x="1" y="768"/>
                    <a:pt x="1" y="835"/>
                  </a:cubicBezTo>
                  <a:lnTo>
                    <a:pt x="1" y="1135"/>
                  </a:lnTo>
                  <a:lnTo>
                    <a:pt x="1" y="1202"/>
                  </a:lnTo>
                  <a:lnTo>
                    <a:pt x="67" y="1202"/>
                  </a:lnTo>
                  <a:lnTo>
                    <a:pt x="801" y="768"/>
                  </a:lnTo>
                  <a:lnTo>
                    <a:pt x="268" y="2736"/>
                  </a:lnTo>
                  <a:cubicBezTo>
                    <a:pt x="268" y="2769"/>
                    <a:pt x="268" y="2769"/>
                    <a:pt x="268" y="2803"/>
                  </a:cubicBezTo>
                  <a:cubicBezTo>
                    <a:pt x="234" y="2803"/>
                    <a:pt x="268" y="2836"/>
                    <a:pt x="268" y="2836"/>
                  </a:cubicBezTo>
                  <a:cubicBezTo>
                    <a:pt x="284" y="2853"/>
                    <a:pt x="293" y="2861"/>
                    <a:pt x="301" y="2861"/>
                  </a:cubicBezTo>
                  <a:cubicBezTo>
                    <a:pt x="309" y="2861"/>
                    <a:pt x="318" y="2853"/>
                    <a:pt x="334" y="2836"/>
                  </a:cubicBezTo>
                  <a:lnTo>
                    <a:pt x="668" y="2636"/>
                  </a:lnTo>
                  <a:cubicBezTo>
                    <a:pt x="701" y="2636"/>
                    <a:pt x="701" y="2603"/>
                    <a:pt x="701" y="2603"/>
                  </a:cubicBezTo>
                  <a:cubicBezTo>
                    <a:pt x="735" y="2569"/>
                    <a:pt x="735" y="2536"/>
                    <a:pt x="735" y="2536"/>
                  </a:cubicBezTo>
                  <a:lnTo>
                    <a:pt x="1268" y="568"/>
                  </a:lnTo>
                  <a:cubicBezTo>
                    <a:pt x="1302" y="501"/>
                    <a:pt x="1302" y="434"/>
                    <a:pt x="1302" y="368"/>
                  </a:cubicBezTo>
                  <a:lnTo>
                    <a:pt x="1302" y="67"/>
                  </a:lnTo>
                  <a:cubicBezTo>
                    <a:pt x="1302" y="34"/>
                    <a:pt x="1302" y="34"/>
                    <a:pt x="1302"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43"/>
            <p:cNvSpPr/>
            <p:nvPr/>
          </p:nvSpPr>
          <p:spPr>
            <a:xfrm>
              <a:off x="4706025" y="4380250"/>
              <a:ext cx="35900" cy="64225"/>
            </a:xfrm>
            <a:custGeom>
              <a:rect b="b" l="l" r="r" t="t"/>
              <a:pathLst>
                <a:path extrusionOk="0" h="2569" w="1436">
                  <a:moveTo>
                    <a:pt x="897" y="587"/>
                  </a:moveTo>
                  <a:cubicBezTo>
                    <a:pt x="918" y="587"/>
                    <a:pt x="935" y="610"/>
                    <a:pt x="935" y="634"/>
                  </a:cubicBezTo>
                  <a:cubicBezTo>
                    <a:pt x="968" y="634"/>
                    <a:pt x="968" y="667"/>
                    <a:pt x="968" y="701"/>
                  </a:cubicBezTo>
                  <a:cubicBezTo>
                    <a:pt x="1001" y="767"/>
                    <a:pt x="1001" y="801"/>
                    <a:pt x="968" y="868"/>
                  </a:cubicBezTo>
                  <a:lnTo>
                    <a:pt x="968" y="1401"/>
                  </a:lnTo>
                  <a:cubicBezTo>
                    <a:pt x="1001" y="1468"/>
                    <a:pt x="1001" y="1501"/>
                    <a:pt x="1001" y="1568"/>
                  </a:cubicBezTo>
                  <a:cubicBezTo>
                    <a:pt x="968" y="1601"/>
                    <a:pt x="968" y="1668"/>
                    <a:pt x="935" y="1701"/>
                  </a:cubicBezTo>
                  <a:cubicBezTo>
                    <a:pt x="901" y="1802"/>
                    <a:pt x="835" y="1902"/>
                    <a:pt x="735" y="1935"/>
                  </a:cubicBezTo>
                  <a:cubicBezTo>
                    <a:pt x="701" y="1968"/>
                    <a:pt x="668" y="1968"/>
                    <a:pt x="601" y="1968"/>
                  </a:cubicBezTo>
                  <a:cubicBezTo>
                    <a:pt x="568" y="1968"/>
                    <a:pt x="568" y="1968"/>
                    <a:pt x="534" y="1935"/>
                  </a:cubicBezTo>
                  <a:cubicBezTo>
                    <a:pt x="501" y="1935"/>
                    <a:pt x="501" y="1902"/>
                    <a:pt x="501" y="1868"/>
                  </a:cubicBezTo>
                  <a:cubicBezTo>
                    <a:pt x="468" y="1802"/>
                    <a:pt x="468" y="1768"/>
                    <a:pt x="501" y="1701"/>
                  </a:cubicBezTo>
                  <a:lnTo>
                    <a:pt x="501" y="1168"/>
                  </a:lnTo>
                  <a:cubicBezTo>
                    <a:pt x="501" y="1101"/>
                    <a:pt x="501" y="1034"/>
                    <a:pt x="501" y="1001"/>
                  </a:cubicBezTo>
                  <a:cubicBezTo>
                    <a:pt x="501" y="934"/>
                    <a:pt x="501" y="901"/>
                    <a:pt x="534" y="868"/>
                  </a:cubicBezTo>
                  <a:cubicBezTo>
                    <a:pt x="568" y="801"/>
                    <a:pt x="568" y="767"/>
                    <a:pt x="601" y="734"/>
                  </a:cubicBezTo>
                  <a:cubicBezTo>
                    <a:pt x="635" y="701"/>
                    <a:pt x="701" y="667"/>
                    <a:pt x="735" y="634"/>
                  </a:cubicBezTo>
                  <a:cubicBezTo>
                    <a:pt x="768" y="601"/>
                    <a:pt x="801" y="601"/>
                    <a:pt x="868" y="601"/>
                  </a:cubicBezTo>
                  <a:cubicBezTo>
                    <a:pt x="878" y="591"/>
                    <a:pt x="888" y="587"/>
                    <a:pt x="897" y="587"/>
                  </a:cubicBezTo>
                  <a:close/>
                  <a:moveTo>
                    <a:pt x="1035" y="0"/>
                  </a:moveTo>
                  <a:cubicBezTo>
                    <a:pt x="935" y="0"/>
                    <a:pt x="801" y="34"/>
                    <a:pt x="735" y="100"/>
                  </a:cubicBezTo>
                  <a:cubicBezTo>
                    <a:pt x="601" y="167"/>
                    <a:pt x="501" y="267"/>
                    <a:pt x="401" y="367"/>
                  </a:cubicBezTo>
                  <a:cubicBezTo>
                    <a:pt x="301" y="467"/>
                    <a:pt x="234" y="567"/>
                    <a:pt x="168" y="667"/>
                  </a:cubicBezTo>
                  <a:cubicBezTo>
                    <a:pt x="134" y="801"/>
                    <a:pt x="67" y="901"/>
                    <a:pt x="67" y="1034"/>
                  </a:cubicBezTo>
                  <a:cubicBezTo>
                    <a:pt x="34" y="1168"/>
                    <a:pt x="1" y="1268"/>
                    <a:pt x="1" y="1401"/>
                  </a:cubicBezTo>
                  <a:lnTo>
                    <a:pt x="1" y="1701"/>
                  </a:lnTo>
                  <a:lnTo>
                    <a:pt x="1" y="2002"/>
                  </a:lnTo>
                  <a:cubicBezTo>
                    <a:pt x="1" y="2102"/>
                    <a:pt x="34" y="2202"/>
                    <a:pt x="67" y="2302"/>
                  </a:cubicBezTo>
                  <a:cubicBezTo>
                    <a:pt x="67" y="2369"/>
                    <a:pt x="101" y="2469"/>
                    <a:pt x="168" y="2502"/>
                  </a:cubicBezTo>
                  <a:cubicBezTo>
                    <a:pt x="234" y="2569"/>
                    <a:pt x="334" y="2569"/>
                    <a:pt x="401" y="2569"/>
                  </a:cubicBezTo>
                  <a:cubicBezTo>
                    <a:pt x="501" y="2569"/>
                    <a:pt x="635" y="2535"/>
                    <a:pt x="735" y="2469"/>
                  </a:cubicBezTo>
                  <a:cubicBezTo>
                    <a:pt x="835" y="2402"/>
                    <a:pt x="935" y="2302"/>
                    <a:pt x="1035" y="2202"/>
                  </a:cubicBezTo>
                  <a:cubicBezTo>
                    <a:pt x="1135" y="2102"/>
                    <a:pt x="1202" y="2002"/>
                    <a:pt x="1268" y="1902"/>
                  </a:cubicBezTo>
                  <a:cubicBezTo>
                    <a:pt x="1302" y="1768"/>
                    <a:pt x="1368" y="1668"/>
                    <a:pt x="1402" y="1535"/>
                  </a:cubicBezTo>
                  <a:cubicBezTo>
                    <a:pt x="1402" y="1401"/>
                    <a:pt x="1435" y="1268"/>
                    <a:pt x="1435" y="1168"/>
                  </a:cubicBezTo>
                  <a:lnTo>
                    <a:pt x="1435" y="868"/>
                  </a:lnTo>
                  <a:lnTo>
                    <a:pt x="1435" y="567"/>
                  </a:lnTo>
                  <a:cubicBezTo>
                    <a:pt x="1435" y="467"/>
                    <a:pt x="1402" y="367"/>
                    <a:pt x="1402" y="267"/>
                  </a:cubicBezTo>
                  <a:cubicBezTo>
                    <a:pt x="1368" y="200"/>
                    <a:pt x="1335" y="100"/>
                    <a:pt x="1268" y="67"/>
                  </a:cubicBezTo>
                  <a:cubicBezTo>
                    <a:pt x="1202" y="0"/>
                    <a:pt x="1102" y="0"/>
                    <a:pt x="1035"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43"/>
            <p:cNvSpPr/>
            <p:nvPr/>
          </p:nvSpPr>
          <p:spPr>
            <a:xfrm>
              <a:off x="4746900" y="4346050"/>
              <a:ext cx="48375" cy="78425"/>
            </a:xfrm>
            <a:custGeom>
              <a:rect b="b" l="l" r="r" t="t"/>
              <a:pathLst>
                <a:path extrusionOk="0" h="3137" w="1935">
                  <a:moveTo>
                    <a:pt x="467" y="1035"/>
                  </a:moveTo>
                  <a:cubicBezTo>
                    <a:pt x="501" y="1068"/>
                    <a:pt x="501" y="1101"/>
                    <a:pt x="501" y="1168"/>
                  </a:cubicBezTo>
                  <a:cubicBezTo>
                    <a:pt x="501" y="1235"/>
                    <a:pt x="501" y="1302"/>
                    <a:pt x="501" y="1368"/>
                  </a:cubicBezTo>
                  <a:cubicBezTo>
                    <a:pt x="501" y="1402"/>
                    <a:pt x="501" y="1468"/>
                    <a:pt x="467" y="1502"/>
                  </a:cubicBezTo>
                  <a:cubicBezTo>
                    <a:pt x="467" y="1535"/>
                    <a:pt x="434" y="1568"/>
                    <a:pt x="401" y="1602"/>
                  </a:cubicBezTo>
                  <a:lnTo>
                    <a:pt x="334" y="1602"/>
                  </a:lnTo>
                  <a:cubicBezTo>
                    <a:pt x="300" y="1568"/>
                    <a:pt x="300" y="1502"/>
                    <a:pt x="300" y="1468"/>
                  </a:cubicBezTo>
                  <a:cubicBezTo>
                    <a:pt x="300" y="1402"/>
                    <a:pt x="300" y="1335"/>
                    <a:pt x="300" y="1268"/>
                  </a:cubicBezTo>
                  <a:cubicBezTo>
                    <a:pt x="300" y="1201"/>
                    <a:pt x="300" y="1168"/>
                    <a:pt x="334" y="1135"/>
                  </a:cubicBezTo>
                  <a:cubicBezTo>
                    <a:pt x="334" y="1101"/>
                    <a:pt x="367" y="1068"/>
                    <a:pt x="401" y="1035"/>
                  </a:cubicBezTo>
                  <a:close/>
                  <a:moveTo>
                    <a:pt x="567" y="668"/>
                  </a:moveTo>
                  <a:cubicBezTo>
                    <a:pt x="501" y="668"/>
                    <a:pt x="467" y="701"/>
                    <a:pt x="401" y="734"/>
                  </a:cubicBezTo>
                  <a:cubicBezTo>
                    <a:pt x="334" y="768"/>
                    <a:pt x="267" y="801"/>
                    <a:pt x="234" y="868"/>
                  </a:cubicBezTo>
                  <a:cubicBezTo>
                    <a:pt x="200" y="901"/>
                    <a:pt x="134" y="968"/>
                    <a:pt x="134" y="1035"/>
                  </a:cubicBezTo>
                  <a:cubicBezTo>
                    <a:pt x="100" y="1101"/>
                    <a:pt x="67" y="1135"/>
                    <a:pt x="34" y="1201"/>
                  </a:cubicBezTo>
                  <a:cubicBezTo>
                    <a:pt x="34" y="1268"/>
                    <a:pt x="34" y="1335"/>
                    <a:pt x="0" y="1402"/>
                  </a:cubicBezTo>
                  <a:lnTo>
                    <a:pt x="0" y="1535"/>
                  </a:lnTo>
                  <a:lnTo>
                    <a:pt x="0" y="1668"/>
                  </a:lnTo>
                  <a:cubicBezTo>
                    <a:pt x="34" y="1735"/>
                    <a:pt x="34" y="1769"/>
                    <a:pt x="34" y="1835"/>
                  </a:cubicBezTo>
                  <a:cubicBezTo>
                    <a:pt x="67" y="1869"/>
                    <a:pt x="67" y="1902"/>
                    <a:pt x="134" y="1935"/>
                  </a:cubicBezTo>
                  <a:cubicBezTo>
                    <a:pt x="134" y="1969"/>
                    <a:pt x="200" y="1969"/>
                    <a:pt x="234" y="1969"/>
                  </a:cubicBezTo>
                  <a:cubicBezTo>
                    <a:pt x="300" y="1969"/>
                    <a:pt x="334" y="1935"/>
                    <a:pt x="401" y="1902"/>
                  </a:cubicBezTo>
                  <a:cubicBezTo>
                    <a:pt x="467" y="1869"/>
                    <a:pt x="534" y="1835"/>
                    <a:pt x="567" y="1769"/>
                  </a:cubicBezTo>
                  <a:cubicBezTo>
                    <a:pt x="601" y="1735"/>
                    <a:pt x="667" y="1668"/>
                    <a:pt x="701" y="1602"/>
                  </a:cubicBezTo>
                  <a:cubicBezTo>
                    <a:pt x="701" y="1535"/>
                    <a:pt x="734" y="1468"/>
                    <a:pt x="767" y="1435"/>
                  </a:cubicBezTo>
                  <a:cubicBezTo>
                    <a:pt x="767" y="1368"/>
                    <a:pt x="801" y="1302"/>
                    <a:pt x="801" y="1235"/>
                  </a:cubicBezTo>
                  <a:lnTo>
                    <a:pt x="801" y="968"/>
                  </a:lnTo>
                  <a:cubicBezTo>
                    <a:pt x="801" y="901"/>
                    <a:pt x="767" y="868"/>
                    <a:pt x="767" y="801"/>
                  </a:cubicBezTo>
                  <a:cubicBezTo>
                    <a:pt x="734" y="768"/>
                    <a:pt x="734" y="734"/>
                    <a:pt x="701" y="701"/>
                  </a:cubicBezTo>
                  <a:cubicBezTo>
                    <a:pt x="667" y="668"/>
                    <a:pt x="601" y="668"/>
                    <a:pt x="567" y="668"/>
                  </a:cubicBezTo>
                  <a:close/>
                  <a:moveTo>
                    <a:pt x="1610" y="1510"/>
                  </a:moveTo>
                  <a:cubicBezTo>
                    <a:pt x="1626" y="1510"/>
                    <a:pt x="1635" y="1518"/>
                    <a:pt x="1635" y="1535"/>
                  </a:cubicBezTo>
                  <a:cubicBezTo>
                    <a:pt x="1635" y="1568"/>
                    <a:pt x="1635" y="1602"/>
                    <a:pt x="1635" y="1635"/>
                  </a:cubicBezTo>
                  <a:cubicBezTo>
                    <a:pt x="1635" y="1702"/>
                    <a:pt x="1635" y="1769"/>
                    <a:pt x="1635" y="1869"/>
                  </a:cubicBezTo>
                  <a:cubicBezTo>
                    <a:pt x="1635" y="1902"/>
                    <a:pt x="1635" y="1935"/>
                    <a:pt x="1635" y="2002"/>
                  </a:cubicBezTo>
                  <a:cubicBezTo>
                    <a:pt x="1601" y="2035"/>
                    <a:pt x="1568" y="2069"/>
                    <a:pt x="1535" y="2069"/>
                  </a:cubicBezTo>
                  <a:cubicBezTo>
                    <a:pt x="1518" y="2085"/>
                    <a:pt x="1501" y="2094"/>
                    <a:pt x="1489" y="2094"/>
                  </a:cubicBezTo>
                  <a:cubicBezTo>
                    <a:pt x="1476" y="2094"/>
                    <a:pt x="1468" y="2085"/>
                    <a:pt x="1468" y="2069"/>
                  </a:cubicBezTo>
                  <a:cubicBezTo>
                    <a:pt x="1435" y="2035"/>
                    <a:pt x="1435" y="2002"/>
                    <a:pt x="1435" y="1969"/>
                  </a:cubicBezTo>
                  <a:cubicBezTo>
                    <a:pt x="1435" y="1902"/>
                    <a:pt x="1435" y="1835"/>
                    <a:pt x="1435" y="1769"/>
                  </a:cubicBezTo>
                  <a:cubicBezTo>
                    <a:pt x="1435" y="1702"/>
                    <a:pt x="1468" y="1668"/>
                    <a:pt x="1468" y="1602"/>
                  </a:cubicBezTo>
                  <a:cubicBezTo>
                    <a:pt x="1468" y="1568"/>
                    <a:pt x="1501" y="1535"/>
                    <a:pt x="1535" y="1535"/>
                  </a:cubicBezTo>
                  <a:cubicBezTo>
                    <a:pt x="1568" y="1518"/>
                    <a:pt x="1593" y="1510"/>
                    <a:pt x="1610" y="1510"/>
                  </a:cubicBezTo>
                  <a:close/>
                  <a:moveTo>
                    <a:pt x="1743" y="1153"/>
                  </a:moveTo>
                  <a:cubicBezTo>
                    <a:pt x="1727" y="1153"/>
                    <a:pt x="1713" y="1157"/>
                    <a:pt x="1701" y="1168"/>
                  </a:cubicBezTo>
                  <a:cubicBezTo>
                    <a:pt x="1635" y="1168"/>
                    <a:pt x="1601" y="1168"/>
                    <a:pt x="1535" y="1201"/>
                  </a:cubicBezTo>
                  <a:cubicBezTo>
                    <a:pt x="1468" y="1235"/>
                    <a:pt x="1435" y="1302"/>
                    <a:pt x="1368" y="1335"/>
                  </a:cubicBezTo>
                  <a:cubicBezTo>
                    <a:pt x="1335" y="1402"/>
                    <a:pt x="1301" y="1435"/>
                    <a:pt x="1268" y="1502"/>
                  </a:cubicBezTo>
                  <a:cubicBezTo>
                    <a:pt x="1234" y="1568"/>
                    <a:pt x="1201" y="1635"/>
                    <a:pt x="1201" y="1702"/>
                  </a:cubicBezTo>
                  <a:cubicBezTo>
                    <a:pt x="1168" y="1769"/>
                    <a:pt x="1168" y="1835"/>
                    <a:pt x="1168" y="1902"/>
                  </a:cubicBezTo>
                  <a:lnTo>
                    <a:pt x="1168" y="2035"/>
                  </a:lnTo>
                  <a:cubicBezTo>
                    <a:pt x="1168" y="2069"/>
                    <a:pt x="1168" y="2102"/>
                    <a:pt x="1168" y="2135"/>
                  </a:cubicBezTo>
                  <a:cubicBezTo>
                    <a:pt x="1168" y="2202"/>
                    <a:pt x="1168" y="2269"/>
                    <a:pt x="1201" y="2302"/>
                  </a:cubicBezTo>
                  <a:cubicBezTo>
                    <a:pt x="1201" y="2369"/>
                    <a:pt x="1234" y="2402"/>
                    <a:pt x="1268" y="2436"/>
                  </a:cubicBezTo>
                  <a:cubicBezTo>
                    <a:pt x="1301" y="2436"/>
                    <a:pt x="1335" y="2469"/>
                    <a:pt x="1368" y="2469"/>
                  </a:cubicBezTo>
                  <a:cubicBezTo>
                    <a:pt x="1435" y="2436"/>
                    <a:pt x="1501" y="2436"/>
                    <a:pt x="1535" y="2402"/>
                  </a:cubicBezTo>
                  <a:cubicBezTo>
                    <a:pt x="1601" y="2369"/>
                    <a:pt x="1668" y="2302"/>
                    <a:pt x="1701" y="2269"/>
                  </a:cubicBezTo>
                  <a:cubicBezTo>
                    <a:pt x="1768" y="2202"/>
                    <a:pt x="1802" y="2135"/>
                    <a:pt x="1835" y="2102"/>
                  </a:cubicBezTo>
                  <a:cubicBezTo>
                    <a:pt x="1868" y="2035"/>
                    <a:pt x="1868" y="1969"/>
                    <a:pt x="1902" y="1902"/>
                  </a:cubicBezTo>
                  <a:cubicBezTo>
                    <a:pt x="1902" y="1835"/>
                    <a:pt x="1935" y="1769"/>
                    <a:pt x="1935" y="1702"/>
                  </a:cubicBezTo>
                  <a:lnTo>
                    <a:pt x="1935" y="1468"/>
                  </a:lnTo>
                  <a:cubicBezTo>
                    <a:pt x="1935" y="1402"/>
                    <a:pt x="1902" y="1335"/>
                    <a:pt x="1902" y="1302"/>
                  </a:cubicBezTo>
                  <a:cubicBezTo>
                    <a:pt x="1902" y="1235"/>
                    <a:pt x="1868" y="1201"/>
                    <a:pt x="1835" y="1168"/>
                  </a:cubicBezTo>
                  <a:cubicBezTo>
                    <a:pt x="1813" y="1168"/>
                    <a:pt x="1776" y="1153"/>
                    <a:pt x="1743" y="1153"/>
                  </a:cubicBezTo>
                  <a:close/>
                  <a:moveTo>
                    <a:pt x="1701" y="1"/>
                  </a:moveTo>
                  <a:lnTo>
                    <a:pt x="1501" y="101"/>
                  </a:lnTo>
                  <a:cubicBezTo>
                    <a:pt x="1468" y="134"/>
                    <a:pt x="1468" y="134"/>
                    <a:pt x="1435" y="167"/>
                  </a:cubicBezTo>
                  <a:cubicBezTo>
                    <a:pt x="1435" y="167"/>
                    <a:pt x="1401" y="201"/>
                    <a:pt x="1401" y="234"/>
                  </a:cubicBezTo>
                  <a:lnTo>
                    <a:pt x="200" y="3069"/>
                  </a:lnTo>
                  <a:cubicBezTo>
                    <a:pt x="167" y="3103"/>
                    <a:pt x="167" y="3103"/>
                    <a:pt x="200" y="3103"/>
                  </a:cubicBezTo>
                  <a:cubicBezTo>
                    <a:pt x="167" y="3103"/>
                    <a:pt x="167" y="3136"/>
                    <a:pt x="200" y="3136"/>
                  </a:cubicBezTo>
                  <a:lnTo>
                    <a:pt x="234" y="3136"/>
                  </a:lnTo>
                  <a:lnTo>
                    <a:pt x="434" y="3036"/>
                  </a:lnTo>
                  <a:cubicBezTo>
                    <a:pt x="467" y="3003"/>
                    <a:pt x="467" y="3003"/>
                    <a:pt x="501" y="2969"/>
                  </a:cubicBezTo>
                  <a:cubicBezTo>
                    <a:pt x="501" y="2969"/>
                    <a:pt x="534" y="2936"/>
                    <a:pt x="534" y="2903"/>
                  </a:cubicBezTo>
                  <a:lnTo>
                    <a:pt x="1735" y="67"/>
                  </a:lnTo>
                  <a:lnTo>
                    <a:pt x="1735" y="34"/>
                  </a:lnTo>
                  <a:cubicBezTo>
                    <a:pt x="1735" y="34"/>
                    <a:pt x="1735" y="1"/>
                    <a:pt x="1735"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43"/>
            <p:cNvSpPr/>
            <p:nvPr/>
          </p:nvSpPr>
          <p:spPr>
            <a:xfrm>
              <a:off x="4605950" y="4269325"/>
              <a:ext cx="79250" cy="101775"/>
            </a:xfrm>
            <a:custGeom>
              <a:rect b="b" l="l" r="r" t="t"/>
              <a:pathLst>
                <a:path extrusionOk="0" h="4071" w="3170">
                  <a:moveTo>
                    <a:pt x="2636" y="1"/>
                  </a:moveTo>
                  <a:cubicBezTo>
                    <a:pt x="1569" y="1068"/>
                    <a:pt x="668" y="2336"/>
                    <a:pt x="1" y="3703"/>
                  </a:cubicBezTo>
                  <a:lnTo>
                    <a:pt x="1335" y="4070"/>
                  </a:lnTo>
                  <a:cubicBezTo>
                    <a:pt x="1802" y="3136"/>
                    <a:pt x="2403" y="2269"/>
                    <a:pt x="3170" y="1502"/>
                  </a:cubicBezTo>
                  <a:lnTo>
                    <a:pt x="2636" y="1"/>
                  </a:ln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43"/>
            <p:cNvSpPr/>
            <p:nvPr/>
          </p:nvSpPr>
          <p:spPr>
            <a:xfrm>
              <a:off x="4686850" y="4196775"/>
              <a:ext cx="90100" cy="93425"/>
            </a:xfrm>
            <a:custGeom>
              <a:rect b="b" l="l" r="r" t="t"/>
              <a:pathLst>
                <a:path extrusionOk="0" h="3737" w="3604">
                  <a:moveTo>
                    <a:pt x="3603" y="1"/>
                  </a:moveTo>
                  <a:lnTo>
                    <a:pt x="3603" y="1"/>
                  </a:lnTo>
                  <a:cubicBezTo>
                    <a:pt x="2969" y="134"/>
                    <a:pt x="2369" y="401"/>
                    <a:pt x="1802" y="735"/>
                  </a:cubicBezTo>
                  <a:cubicBezTo>
                    <a:pt x="1168" y="1101"/>
                    <a:pt x="534" y="1568"/>
                    <a:pt x="1" y="2069"/>
                  </a:cubicBezTo>
                  <a:lnTo>
                    <a:pt x="534" y="3737"/>
                  </a:lnTo>
                  <a:cubicBezTo>
                    <a:pt x="935" y="3370"/>
                    <a:pt x="1335" y="3070"/>
                    <a:pt x="1802" y="2836"/>
                  </a:cubicBezTo>
                  <a:cubicBezTo>
                    <a:pt x="2169" y="2603"/>
                    <a:pt x="2602" y="2436"/>
                    <a:pt x="3036" y="2302"/>
                  </a:cubicBezTo>
                  <a:lnTo>
                    <a:pt x="3603" y="1"/>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43"/>
            <p:cNvSpPr/>
            <p:nvPr/>
          </p:nvSpPr>
          <p:spPr>
            <a:xfrm>
              <a:off x="4772750" y="4192650"/>
              <a:ext cx="86750" cy="72525"/>
            </a:xfrm>
            <a:custGeom>
              <a:rect b="b" l="l" r="r" t="t"/>
              <a:pathLst>
                <a:path extrusionOk="0" h="2901" w="3470">
                  <a:moveTo>
                    <a:pt x="1239" y="1"/>
                  </a:moveTo>
                  <a:cubicBezTo>
                    <a:pt x="1016" y="1"/>
                    <a:pt x="791" y="22"/>
                    <a:pt x="567" y="66"/>
                  </a:cubicBezTo>
                  <a:lnTo>
                    <a:pt x="0" y="2367"/>
                  </a:lnTo>
                  <a:cubicBezTo>
                    <a:pt x="130" y="2349"/>
                    <a:pt x="261" y="2339"/>
                    <a:pt x="392" y="2339"/>
                  </a:cubicBezTo>
                  <a:cubicBezTo>
                    <a:pt x="967" y="2339"/>
                    <a:pt x="1540" y="2521"/>
                    <a:pt x="2002" y="2901"/>
                  </a:cubicBezTo>
                  <a:lnTo>
                    <a:pt x="3469" y="833"/>
                  </a:lnTo>
                  <a:cubicBezTo>
                    <a:pt x="2842" y="284"/>
                    <a:pt x="2050" y="1"/>
                    <a:pt x="1239"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43"/>
            <p:cNvSpPr/>
            <p:nvPr/>
          </p:nvSpPr>
          <p:spPr>
            <a:xfrm>
              <a:off x="4575100" y="4375250"/>
              <a:ext cx="58400" cy="103425"/>
            </a:xfrm>
            <a:custGeom>
              <a:rect b="b" l="l" r="r" t="t"/>
              <a:pathLst>
                <a:path extrusionOk="0" h="4137" w="2336">
                  <a:moveTo>
                    <a:pt x="1001" y="0"/>
                  </a:moveTo>
                  <a:cubicBezTo>
                    <a:pt x="401" y="1301"/>
                    <a:pt x="67" y="2702"/>
                    <a:pt x="1" y="4136"/>
                  </a:cubicBezTo>
                  <a:lnTo>
                    <a:pt x="1635" y="3202"/>
                  </a:lnTo>
                  <a:cubicBezTo>
                    <a:pt x="1702" y="2202"/>
                    <a:pt x="1935" y="1234"/>
                    <a:pt x="2336" y="334"/>
                  </a:cubicBezTo>
                  <a:lnTo>
                    <a:pt x="1001" y="0"/>
                  </a:ln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43"/>
            <p:cNvSpPr/>
            <p:nvPr/>
          </p:nvSpPr>
          <p:spPr>
            <a:xfrm>
              <a:off x="4574275" y="4466975"/>
              <a:ext cx="58400" cy="98425"/>
            </a:xfrm>
            <a:custGeom>
              <a:rect b="b" l="l" r="r" t="t"/>
              <a:pathLst>
                <a:path extrusionOk="0" h="3937" w="2336">
                  <a:moveTo>
                    <a:pt x="1668" y="0"/>
                  </a:moveTo>
                  <a:lnTo>
                    <a:pt x="0" y="968"/>
                  </a:lnTo>
                  <a:cubicBezTo>
                    <a:pt x="0" y="2035"/>
                    <a:pt x="334" y="3103"/>
                    <a:pt x="1001" y="3937"/>
                  </a:cubicBezTo>
                  <a:lnTo>
                    <a:pt x="2335" y="2069"/>
                  </a:lnTo>
                  <a:cubicBezTo>
                    <a:pt x="1902" y="1468"/>
                    <a:pt x="1668" y="734"/>
                    <a:pt x="1668"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43"/>
            <p:cNvSpPr/>
            <p:nvPr/>
          </p:nvSpPr>
          <p:spPr>
            <a:xfrm>
              <a:off x="4603450" y="4540350"/>
              <a:ext cx="85925" cy="73375"/>
            </a:xfrm>
            <a:custGeom>
              <a:rect b="b" l="l" r="r" t="t"/>
              <a:pathLst>
                <a:path extrusionOk="0" h="2935" w="3437">
                  <a:moveTo>
                    <a:pt x="1469" y="1"/>
                  </a:moveTo>
                  <a:lnTo>
                    <a:pt x="1" y="2102"/>
                  </a:lnTo>
                  <a:cubicBezTo>
                    <a:pt x="602" y="2652"/>
                    <a:pt x="1409" y="2934"/>
                    <a:pt x="2228" y="2934"/>
                  </a:cubicBezTo>
                  <a:cubicBezTo>
                    <a:pt x="2453" y="2934"/>
                    <a:pt x="2680" y="2913"/>
                    <a:pt x="2903" y="2870"/>
                  </a:cubicBezTo>
                  <a:lnTo>
                    <a:pt x="3437" y="535"/>
                  </a:lnTo>
                  <a:lnTo>
                    <a:pt x="3437" y="535"/>
                  </a:lnTo>
                  <a:cubicBezTo>
                    <a:pt x="3294" y="562"/>
                    <a:pt x="3149" y="575"/>
                    <a:pt x="3005" y="575"/>
                  </a:cubicBezTo>
                  <a:cubicBezTo>
                    <a:pt x="2445" y="575"/>
                    <a:pt x="1893" y="373"/>
                    <a:pt x="1469"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43"/>
            <p:cNvSpPr/>
            <p:nvPr/>
          </p:nvSpPr>
          <p:spPr>
            <a:xfrm>
              <a:off x="4686025" y="4516175"/>
              <a:ext cx="90075" cy="93425"/>
            </a:xfrm>
            <a:custGeom>
              <a:rect b="b" l="l" r="r" t="t"/>
              <a:pathLst>
                <a:path extrusionOk="0" h="3737" w="3603">
                  <a:moveTo>
                    <a:pt x="3036" y="1"/>
                  </a:moveTo>
                  <a:cubicBezTo>
                    <a:pt x="2669" y="334"/>
                    <a:pt x="2235" y="634"/>
                    <a:pt x="1801" y="901"/>
                  </a:cubicBezTo>
                  <a:cubicBezTo>
                    <a:pt x="1401" y="1135"/>
                    <a:pt x="1001" y="1301"/>
                    <a:pt x="567" y="1402"/>
                  </a:cubicBezTo>
                  <a:lnTo>
                    <a:pt x="0" y="3737"/>
                  </a:lnTo>
                  <a:cubicBezTo>
                    <a:pt x="634" y="3570"/>
                    <a:pt x="1234" y="3336"/>
                    <a:pt x="1801" y="3003"/>
                  </a:cubicBezTo>
                  <a:cubicBezTo>
                    <a:pt x="2435" y="2602"/>
                    <a:pt x="3036" y="2169"/>
                    <a:pt x="3603" y="1668"/>
                  </a:cubicBezTo>
                  <a:lnTo>
                    <a:pt x="3036" y="1"/>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43"/>
            <p:cNvSpPr/>
            <p:nvPr/>
          </p:nvSpPr>
          <p:spPr>
            <a:xfrm>
              <a:off x="4772750" y="4435275"/>
              <a:ext cx="86750" cy="111775"/>
            </a:xfrm>
            <a:custGeom>
              <a:rect b="b" l="l" r="r" t="t"/>
              <a:pathLst>
                <a:path extrusionOk="0" h="4471" w="3470">
                  <a:moveTo>
                    <a:pt x="2002" y="1"/>
                  </a:moveTo>
                  <a:cubicBezTo>
                    <a:pt x="1501" y="1035"/>
                    <a:pt x="801" y="1969"/>
                    <a:pt x="0" y="2803"/>
                  </a:cubicBezTo>
                  <a:lnTo>
                    <a:pt x="567" y="4471"/>
                  </a:lnTo>
                  <a:cubicBezTo>
                    <a:pt x="1768" y="3270"/>
                    <a:pt x="2736" y="1902"/>
                    <a:pt x="3469" y="368"/>
                  </a:cubicBezTo>
                  <a:lnTo>
                    <a:pt x="2002" y="1"/>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43"/>
            <p:cNvSpPr/>
            <p:nvPr/>
          </p:nvSpPr>
          <p:spPr>
            <a:xfrm>
              <a:off x="4829450" y="4220125"/>
              <a:ext cx="64250" cy="108450"/>
            </a:xfrm>
            <a:custGeom>
              <a:rect b="b" l="l" r="r" t="t"/>
              <a:pathLst>
                <a:path extrusionOk="0" h="4338" w="2570">
                  <a:moveTo>
                    <a:pt x="1468" y="1"/>
                  </a:moveTo>
                  <a:lnTo>
                    <a:pt x="1" y="2102"/>
                  </a:lnTo>
                  <a:cubicBezTo>
                    <a:pt x="501" y="2736"/>
                    <a:pt x="768" y="3537"/>
                    <a:pt x="768" y="4337"/>
                  </a:cubicBezTo>
                  <a:lnTo>
                    <a:pt x="2569" y="3303"/>
                  </a:lnTo>
                  <a:cubicBezTo>
                    <a:pt x="2536" y="1869"/>
                    <a:pt x="2135" y="735"/>
                    <a:pt x="1468"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43"/>
            <p:cNvSpPr/>
            <p:nvPr/>
          </p:nvSpPr>
          <p:spPr>
            <a:xfrm>
              <a:off x="4829450" y="4315200"/>
              <a:ext cx="64250" cy="115100"/>
            </a:xfrm>
            <a:custGeom>
              <a:rect b="b" l="l" r="r" t="t"/>
              <a:pathLst>
                <a:path extrusionOk="0" h="4604" w="2570">
                  <a:moveTo>
                    <a:pt x="2569" y="0"/>
                  </a:moveTo>
                  <a:lnTo>
                    <a:pt x="768" y="1068"/>
                  </a:lnTo>
                  <a:cubicBezTo>
                    <a:pt x="701" y="2135"/>
                    <a:pt x="434" y="3203"/>
                    <a:pt x="1" y="4203"/>
                  </a:cubicBezTo>
                  <a:lnTo>
                    <a:pt x="1468" y="4604"/>
                  </a:lnTo>
                  <a:cubicBezTo>
                    <a:pt x="2135" y="3169"/>
                    <a:pt x="2502" y="1602"/>
                    <a:pt x="2569"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43"/>
            <p:cNvSpPr/>
            <p:nvPr/>
          </p:nvSpPr>
          <p:spPr>
            <a:xfrm>
              <a:off x="3259175" y="2889175"/>
              <a:ext cx="346700" cy="311925"/>
            </a:xfrm>
            <a:custGeom>
              <a:rect b="b" l="l" r="r" t="t"/>
              <a:pathLst>
                <a:path extrusionOk="0" h="12477" w="13868">
                  <a:moveTo>
                    <a:pt x="10908" y="1"/>
                  </a:moveTo>
                  <a:cubicBezTo>
                    <a:pt x="10741" y="1"/>
                    <a:pt x="10574" y="134"/>
                    <a:pt x="10541" y="301"/>
                  </a:cubicBezTo>
                  <a:lnTo>
                    <a:pt x="8273" y="5071"/>
                  </a:lnTo>
                  <a:cubicBezTo>
                    <a:pt x="8273" y="5071"/>
                    <a:pt x="8239" y="5104"/>
                    <a:pt x="8239" y="5104"/>
                  </a:cubicBezTo>
                  <a:cubicBezTo>
                    <a:pt x="8206" y="5104"/>
                    <a:pt x="8173" y="5071"/>
                    <a:pt x="8139" y="5004"/>
                  </a:cubicBezTo>
                  <a:lnTo>
                    <a:pt x="6004" y="1335"/>
                  </a:lnTo>
                  <a:cubicBezTo>
                    <a:pt x="5871" y="1035"/>
                    <a:pt x="5671" y="1035"/>
                    <a:pt x="5571" y="1035"/>
                  </a:cubicBezTo>
                  <a:cubicBezTo>
                    <a:pt x="5404" y="1068"/>
                    <a:pt x="5271" y="1201"/>
                    <a:pt x="5237" y="1368"/>
                  </a:cubicBezTo>
                  <a:lnTo>
                    <a:pt x="2869" y="8140"/>
                  </a:lnTo>
                  <a:cubicBezTo>
                    <a:pt x="2835" y="8206"/>
                    <a:pt x="2802" y="8240"/>
                    <a:pt x="2802" y="8240"/>
                  </a:cubicBezTo>
                  <a:cubicBezTo>
                    <a:pt x="2769" y="8240"/>
                    <a:pt x="2702" y="8240"/>
                    <a:pt x="2669" y="8173"/>
                  </a:cubicBezTo>
                  <a:lnTo>
                    <a:pt x="2068" y="7573"/>
                  </a:lnTo>
                  <a:cubicBezTo>
                    <a:pt x="1966" y="7471"/>
                    <a:pt x="1825" y="7427"/>
                    <a:pt x="1690" y="7427"/>
                  </a:cubicBezTo>
                  <a:cubicBezTo>
                    <a:pt x="1648" y="7427"/>
                    <a:pt x="1607" y="7431"/>
                    <a:pt x="1568" y="7439"/>
                  </a:cubicBezTo>
                  <a:cubicBezTo>
                    <a:pt x="1401" y="7506"/>
                    <a:pt x="1268" y="7639"/>
                    <a:pt x="1234" y="7840"/>
                  </a:cubicBezTo>
                  <a:lnTo>
                    <a:pt x="33" y="12209"/>
                  </a:lnTo>
                  <a:cubicBezTo>
                    <a:pt x="0" y="12343"/>
                    <a:pt x="67" y="12443"/>
                    <a:pt x="167" y="12476"/>
                  </a:cubicBezTo>
                  <a:lnTo>
                    <a:pt x="234" y="12476"/>
                  </a:lnTo>
                  <a:cubicBezTo>
                    <a:pt x="300" y="12476"/>
                    <a:pt x="400" y="12443"/>
                    <a:pt x="434" y="12343"/>
                  </a:cubicBezTo>
                  <a:lnTo>
                    <a:pt x="1635" y="7940"/>
                  </a:lnTo>
                  <a:cubicBezTo>
                    <a:pt x="1668" y="7873"/>
                    <a:pt x="1701" y="7840"/>
                    <a:pt x="1701" y="7840"/>
                  </a:cubicBezTo>
                  <a:cubicBezTo>
                    <a:pt x="1735" y="7840"/>
                    <a:pt x="1768" y="7840"/>
                    <a:pt x="1801" y="7873"/>
                  </a:cubicBezTo>
                  <a:lnTo>
                    <a:pt x="2435" y="8473"/>
                  </a:lnTo>
                  <a:cubicBezTo>
                    <a:pt x="2518" y="8584"/>
                    <a:pt x="2670" y="8649"/>
                    <a:pt x="2814" y="8649"/>
                  </a:cubicBezTo>
                  <a:cubicBezTo>
                    <a:pt x="2844" y="8649"/>
                    <a:pt x="2874" y="8646"/>
                    <a:pt x="2902" y="8640"/>
                  </a:cubicBezTo>
                  <a:cubicBezTo>
                    <a:pt x="3069" y="8573"/>
                    <a:pt x="3236" y="8440"/>
                    <a:pt x="3269" y="8273"/>
                  </a:cubicBezTo>
                  <a:lnTo>
                    <a:pt x="5604" y="1502"/>
                  </a:lnTo>
                  <a:cubicBezTo>
                    <a:pt x="5604" y="1502"/>
                    <a:pt x="5604" y="1468"/>
                    <a:pt x="5604" y="1468"/>
                  </a:cubicBezTo>
                  <a:cubicBezTo>
                    <a:pt x="5637" y="1502"/>
                    <a:pt x="5637" y="1502"/>
                    <a:pt x="5671" y="1535"/>
                  </a:cubicBezTo>
                  <a:lnTo>
                    <a:pt x="7806" y="5238"/>
                  </a:lnTo>
                  <a:cubicBezTo>
                    <a:pt x="7872" y="5404"/>
                    <a:pt x="8073" y="5538"/>
                    <a:pt x="8239" y="5538"/>
                  </a:cubicBezTo>
                  <a:cubicBezTo>
                    <a:pt x="8406" y="5505"/>
                    <a:pt x="8573" y="5404"/>
                    <a:pt x="8640" y="5238"/>
                  </a:cubicBezTo>
                  <a:lnTo>
                    <a:pt x="10875" y="468"/>
                  </a:lnTo>
                  <a:cubicBezTo>
                    <a:pt x="10908" y="434"/>
                    <a:pt x="10908" y="401"/>
                    <a:pt x="10908" y="401"/>
                  </a:cubicBezTo>
                  <a:cubicBezTo>
                    <a:pt x="10975" y="434"/>
                    <a:pt x="10975" y="468"/>
                    <a:pt x="11008" y="501"/>
                  </a:cubicBezTo>
                  <a:lnTo>
                    <a:pt x="13410" y="4671"/>
                  </a:lnTo>
                  <a:cubicBezTo>
                    <a:pt x="13452" y="4744"/>
                    <a:pt x="13517" y="4775"/>
                    <a:pt x="13582" y="4775"/>
                  </a:cubicBezTo>
                  <a:cubicBezTo>
                    <a:pt x="13725" y="4775"/>
                    <a:pt x="13868" y="4630"/>
                    <a:pt x="13777" y="4470"/>
                  </a:cubicBezTo>
                  <a:lnTo>
                    <a:pt x="11375" y="301"/>
                  </a:lnTo>
                  <a:cubicBezTo>
                    <a:pt x="11275" y="134"/>
                    <a:pt x="11108" y="1"/>
                    <a:pt x="10908"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43"/>
            <p:cNvSpPr/>
            <p:nvPr/>
          </p:nvSpPr>
          <p:spPr>
            <a:xfrm>
              <a:off x="3265000" y="2973300"/>
              <a:ext cx="333600" cy="368725"/>
            </a:xfrm>
            <a:custGeom>
              <a:rect b="b" l="l" r="r" t="t"/>
              <a:pathLst>
                <a:path extrusionOk="0" h="14749" w="13344">
                  <a:moveTo>
                    <a:pt x="10724" y="0"/>
                  </a:moveTo>
                  <a:cubicBezTo>
                    <a:pt x="10646" y="0"/>
                    <a:pt x="10576" y="67"/>
                    <a:pt x="10541" y="205"/>
                  </a:cubicBezTo>
                  <a:lnTo>
                    <a:pt x="8140" y="7910"/>
                  </a:lnTo>
                  <a:cubicBezTo>
                    <a:pt x="8106" y="8044"/>
                    <a:pt x="8040" y="8110"/>
                    <a:pt x="7960" y="8110"/>
                  </a:cubicBezTo>
                  <a:cubicBezTo>
                    <a:pt x="7881" y="8110"/>
                    <a:pt x="7790" y="8044"/>
                    <a:pt x="7706" y="7910"/>
                  </a:cubicBezTo>
                  <a:lnTo>
                    <a:pt x="5571" y="4241"/>
                  </a:lnTo>
                  <a:cubicBezTo>
                    <a:pt x="5505" y="4108"/>
                    <a:pt x="5421" y="4041"/>
                    <a:pt x="5346" y="4041"/>
                  </a:cubicBezTo>
                  <a:cubicBezTo>
                    <a:pt x="5271" y="4041"/>
                    <a:pt x="5204" y="4108"/>
                    <a:pt x="5171" y="4241"/>
                  </a:cubicBezTo>
                  <a:lnTo>
                    <a:pt x="2803" y="11013"/>
                  </a:lnTo>
                  <a:cubicBezTo>
                    <a:pt x="2771" y="11122"/>
                    <a:pt x="2718" y="11180"/>
                    <a:pt x="2657" y="11180"/>
                  </a:cubicBezTo>
                  <a:cubicBezTo>
                    <a:pt x="2587" y="11180"/>
                    <a:pt x="2507" y="11105"/>
                    <a:pt x="2436" y="10946"/>
                  </a:cubicBezTo>
                  <a:lnTo>
                    <a:pt x="1535" y="8644"/>
                  </a:lnTo>
                  <a:cubicBezTo>
                    <a:pt x="1466" y="8490"/>
                    <a:pt x="1398" y="8415"/>
                    <a:pt x="1334" y="8415"/>
                  </a:cubicBezTo>
                  <a:cubicBezTo>
                    <a:pt x="1273" y="8415"/>
                    <a:pt x="1217" y="8481"/>
                    <a:pt x="1168" y="8611"/>
                  </a:cubicBezTo>
                  <a:lnTo>
                    <a:pt x="1" y="13014"/>
                  </a:lnTo>
                  <a:lnTo>
                    <a:pt x="1" y="14749"/>
                  </a:lnTo>
                  <a:lnTo>
                    <a:pt x="13343" y="7043"/>
                  </a:lnTo>
                  <a:lnTo>
                    <a:pt x="13343" y="3240"/>
                  </a:lnTo>
                  <a:lnTo>
                    <a:pt x="10942" y="171"/>
                  </a:lnTo>
                  <a:cubicBezTo>
                    <a:pt x="10877" y="59"/>
                    <a:pt x="10797" y="0"/>
                    <a:pt x="10724"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43"/>
            <p:cNvSpPr/>
            <p:nvPr/>
          </p:nvSpPr>
          <p:spPr>
            <a:xfrm>
              <a:off x="3378425" y="2897600"/>
              <a:ext cx="40050" cy="51250"/>
            </a:xfrm>
            <a:custGeom>
              <a:rect b="b" l="l" r="r" t="t"/>
              <a:pathLst>
                <a:path extrusionOk="0" h="2050" w="1602">
                  <a:moveTo>
                    <a:pt x="1144" y="0"/>
                  </a:moveTo>
                  <a:cubicBezTo>
                    <a:pt x="1040" y="0"/>
                    <a:pt x="923" y="32"/>
                    <a:pt x="801" y="97"/>
                  </a:cubicBezTo>
                  <a:cubicBezTo>
                    <a:pt x="334" y="397"/>
                    <a:pt x="34" y="931"/>
                    <a:pt x="0" y="1465"/>
                  </a:cubicBezTo>
                  <a:cubicBezTo>
                    <a:pt x="0" y="1839"/>
                    <a:pt x="181" y="2050"/>
                    <a:pt x="438" y="2050"/>
                  </a:cubicBezTo>
                  <a:cubicBezTo>
                    <a:pt x="548" y="2050"/>
                    <a:pt x="671" y="2012"/>
                    <a:pt x="801" y="1932"/>
                  </a:cubicBezTo>
                  <a:cubicBezTo>
                    <a:pt x="1268" y="1632"/>
                    <a:pt x="1568" y="1131"/>
                    <a:pt x="1601" y="564"/>
                  </a:cubicBezTo>
                  <a:cubicBezTo>
                    <a:pt x="1601" y="205"/>
                    <a:pt x="1412" y="0"/>
                    <a:pt x="1144"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43"/>
            <p:cNvSpPr/>
            <p:nvPr/>
          </p:nvSpPr>
          <p:spPr>
            <a:xfrm>
              <a:off x="3246650" y="3171375"/>
              <a:ext cx="401975" cy="235700"/>
            </a:xfrm>
            <a:custGeom>
              <a:rect b="b" l="l" r="r" t="t"/>
              <a:pathLst>
                <a:path extrusionOk="0" h="9428" w="16079">
                  <a:moveTo>
                    <a:pt x="15872" y="1"/>
                  </a:moveTo>
                  <a:cubicBezTo>
                    <a:pt x="15836" y="1"/>
                    <a:pt x="15803" y="8"/>
                    <a:pt x="15779" y="21"/>
                  </a:cubicBezTo>
                  <a:lnTo>
                    <a:pt x="134" y="9060"/>
                  </a:lnTo>
                  <a:cubicBezTo>
                    <a:pt x="34" y="9127"/>
                    <a:pt x="1" y="9227"/>
                    <a:pt x="67" y="9327"/>
                  </a:cubicBezTo>
                  <a:cubicBezTo>
                    <a:pt x="101" y="9394"/>
                    <a:pt x="168" y="9427"/>
                    <a:pt x="234" y="9427"/>
                  </a:cubicBezTo>
                  <a:cubicBezTo>
                    <a:pt x="268" y="9427"/>
                    <a:pt x="301" y="9427"/>
                    <a:pt x="334" y="9394"/>
                  </a:cubicBezTo>
                  <a:lnTo>
                    <a:pt x="15979" y="388"/>
                  </a:lnTo>
                  <a:cubicBezTo>
                    <a:pt x="16079" y="321"/>
                    <a:pt x="16079" y="187"/>
                    <a:pt x="16046" y="87"/>
                  </a:cubicBezTo>
                  <a:cubicBezTo>
                    <a:pt x="16003" y="24"/>
                    <a:pt x="15934" y="1"/>
                    <a:pt x="15872"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43"/>
            <p:cNvSpPr/>
            <p:nvPr/>
          </p:nvSpPr>
          <p:spPr>
            <a:xfrm>
              <a:off x="3440950" y="3284675"/>
              <a:ext cx="10875" cy="205800"/>
            </a:xfrm>
            <a:custGeom>
              <a:rect b="b" l="l" r="r" t="t"/>
              <a:pathLst>
                <a:path extrusionOk="0" h="8232" w="435">
                  <a:moveTo>
                    <a:pt x="201" y="0"/>
                  </a:moveTo>
                  <a:cubicBezTo>
                    <a:pt x="101" y="0"/>
                    <a:pt x="1" y="75"/>
                    <a:pt x="1" y="225"/>
                  </a:cubicBezTo>
                  <a:lnTo>
                    <a:pt x="1" y="8031"/>
                  </a:lnTo>
                  <a:cubicBezTo>
                    <a:pt x="1" y="8131"/>
                    <a:pt x="68" y="8231"/>
                    <a:pt x="201" y="8231"/>
                  </a:cubicBezTo>
                  <a:cubicBezTo>
                    <a:pt x="301" y="8231"/>
                    <a:pt x="435" y="8131"/>
                    <a:pt x="401" y="8031"/>
                  </a:cubicBezTo>
                  <a:lnTo>
                    <a:pt x="401" y="225"/>
                  </a:lnTo>
                  <a:cubicBezTo>
                    <a:pt x="401" y="75"/>
                    <a:pt x="301" y="0"/>
                    <a:pt x="201"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43"/>
            <p:cNvSpPr/>
            <p:nvPr/>
          </p:nvSpPr>
          <p:spPr>
            <a:xfrm>
              <a:off x="3843750" y="1640775"/>
              <a:ext cx="301900" cy="466775"/>
            </a:xfrm>
            <a:custGeom>
              <a:rect b="b" l="l" r="r" t="t"/>
              <a:pathLst>
                <a:path extrusionOk="0" h="18671" w="12076">
                  <a:moveTo>
                    <a:pt x="7639" y="1"/>
                  </a:moveTo>
                  <a:lnTo>
                    <a:pt x="7638" y="7"/>
                  </a:lnTo>
                  <a:lnTo>
                    <a:pt x="7638" y="7"/>
                  </a:lnTo>
                  <a:cubicBezTo>
                    <a:pt x="7650" y="5"/>
                    <a:pt x="7661" y="3"/>
                    <a:pt x="7673" y="1"/>
                  </a:cubicBezTo>
                  <a:close/>
                  <a:moveTo>
                    <a:pt x="7638" y="7"/>
                  </a:moveTo>
                  <a:lnTo>
                    <a:pt x="7638" y="7"/>
                  </a:lnTo>
                  <a:cubicBezTo>
                    <a:pt x="7116" y="111"/>
                    <a:pt x="6595" y="340"/>
                    <a:pt x="6138" y="601"/>
                  </a:cubicBezTo>
                  <a:cubicBezTo>
                    <a:pt x="2736" y="2569"/>
                    <a:pt x="0" y="8040"/>
                    <a:pt x="0" y="12843"/>
                  </a:cubicBezTo>
                  <a:cubicBezTo>
                    <a:pt x="0" y="16486"/>
                    <a:pt x="1573" y="18670"/>
                    <a:pt x="3817" y="18670"/>
                  </a:cubicBezTo>
                  <a:cubicBezTo>
                    <a:pt x="4532" y="18670"/>
                    <a:pt x="5316" y="18448"/>
                    <a:pt x="6138" y="17980"/>
                  </a:cubicBezTo>
                  <a:cubicBezTo>
                    <a:pt x="9007" y="16313"/>
                    <a:pt x="11409" y="12143"/>
                    <a:pt x="12076" y="8007"/>
                  </a:cubicBezTo>
                  <a:lnTo>
                    <a:pt x="12076" y="8007"/>
                  </a:lnTo>
                  <a:lnTo>
                    <a:pt x="10408" y="8373"/>
                  </a:lnTo>
                  <a:cubicBezTo>
                    <a:pt x="9908" y="11342"/>
                    <a:pt x="8173" y="14311"/>
                    <a:pt x="6138" y="15512"/>
                  </a:cubicBezTo>
                  <a:cubicBezTo>
                    <a:pt x="5552" y="15849"/>
                    <a:pt x="4994" y="16008"/>
                    <a:pt x="4483" y="16008"/>
                  </a:cubicBezTo>
                  <a:cubicBezTo>
                    <a:pt x="2870" y="16008"/>
                    <a:pt x="1735" y="14419"/>
                    <a:pt x="1735" y="11809"/>
                  </a:cubicBezTo>
                  <a:cubicBezTo>
                    <a:pt x="1768" y="8407"/>
                    <a:pt x="3703" y="4471"/>
                    <a:pt x="6138" y="3070"/>
                  </a:cubicBezTo>
                  <a:cubicBezTo>
                    <a:pt x="6472" y="2870"/>
                    <a:pt x="6839" y="2736"/>
                    <a:pt x="7239" y="2636"/>
                  </a:cubicBezTo>
                  <a:lnTo>
                    <a:pt x="7638" y="7"/>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43"/>
            <p:cNvSpPr/>
            <p:nvPr/>
          </p:nvSpPr>
          <p:spPr>
            <a:xfrm>
              <a:off x="3931300" y="1772575"/>
              <a:ext cx="131800" cy="200950"/>
            </a:xfrm>
            <a:custGeom>
              <a:rect b="b" l="l" r="r" t="t"/>
              <a:pathLst>
                <a:path extrusionOk="0" h="8038" w="5272">
                  <a:moveTo>
                    <a:pt x="3640" y="1"/>
                  </a:moveTo>
                  <a:cubicBezTo>
                    <a:pt x="3332" y="1"/>
                    <a:pt x="2993" y="97"/>
                    <a:pt x="2636" y="299"/>
                  </a:cubicBezTo>
                  <a:cubicBezTo>
                    <a:pt x="1168" y="1133"/>
                    <a:pt x="1" y="3502"/>
                    <a:pt x="1" y="5537"/>
                  </a:cubicBezTo>
                  <a:cubicBezTo>
                    <a:pt x="1" y="7102"/>
                    <a:pt x="670" y="8037"/>
                    <a:pt x="1632" y="8037"/>
                  </a:cubicBezTo>
                  <a:cubicBezTo>
                    <a:pt x="1941" y="8037"/>
                    <a:pt x="2280" y="7941"/>
                    <a:pt x="2636" y="7738"/>
                  </a:cubicBezTo>
                  <a:cubicBezTo>
                    <a:pt x="4104" y="6904"/>
                    <a:pt x="5271" y="4536"/>
                    <a:pt x="5271" y="2501"/>
                  </a:cubicBezTo>
                  <a:cubicBezTo>
                    <a:pt x="5271" y="935"/>
                    <a:pt x="4602" y="1"/>
                    <a:pt x="3640"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43"/>
            <p:cNvSpPr/>
            <p:nvPr/>
          </p:nvSpPr>
          <p:spPr>
            <a:xfrm>
              <a:off x="4046400" y="1614450"/>
              <a:ext cx="125950" cy="211500"/>
            </a:xfrm>
            <a:custGeom>
              <a:rect b="b" l="l" r="r" t="t"/>
              <a:pathLst>
                <a:path extrusionOk="0" h="8460" w="5038">
                  <a:moveTo>
                    <a:pt x="1194" y="0"/>
                  </a:moveTo>
                  <a:cubicBezTo>
                    <a:pt x="937" y="0"/>
                    <a:pt x="673" y="29"/>
                    <a:pt x="401" y="86"/>
                  </a:cubicBezTo>
                  <a:lnTo>
                    <a:pt x="0" y="2755"/>
                  </a:lnTo>
                  <a:cubicBezTo>
                    <a:pt x="204" y="2709"/>
                    <a:pt x="402" y="2686"/>
                    <a:pt x="593" y="2686"/>
                  </a:cubicBezTo>
                  <a:cubicBezTo>
                    <a:pt x="2186" y="2686"/>
                    <a:pt x="3303" y="4267"/>
                    <a:pt x="3303" y="6858"/>
                  </a:cubicBezTo>
                  <a:cubicBezTo>
                    <a:pt x="3269" y="7392"/>
                    <a:pt x="3236" y="7925"/>
                    <a:pt x="3136" y="8459"/>
                  </a:cubicBezTo>
                  <a:lnTo>
                    <a:pt x="4837" y="8092"/>
                  </a:lnTo>
                  <a:cubicBezTo>
                    <a:pt x="4970" y="7325"/>
                    <a:pt x="5037" y="6591"/>
                    <a:pt x="5037" y="5824"/>
                  </a:cubicBezTo>
                  <a:cubicBezTo>
                    <a:pt x="5037" y="2199"/>
                    <a:pt x="3450" y="0"/>
                    <a:pt x="1194"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43"/>
            <p:cNvSpPr/>
            <p:nvPr/>
          </p:nvSpPr>
          <p:spPr>
            <a:xfrm>
              <a:off x="3926300" y="2398000"/>
              <a:ext cx="45075" cy="356950"/>
            </a:xfrm>
            <a:custGeom>
              <a:rect b="b" l="l" r="r" t="t"/>
              <a:pathLst>
                <a:path extrusionOk="0" h="14278" w="1803">
                  <a:moveTo>
                    <a:pt x="1802" y="0"/>
                  </a:moveTo>
                  <a:lnTo>
                    <a:pt x="1" y="1034"/>
                  </a:lnTo>
                  <a:lnTo>
                    <a:pt x="1" y="14277"/>
                  </a:lnTo>
                  <a:lnTo>
                    <a:pt x="1802" y="13243"/>
                  </a:lnTo>
                  <a:lnTo>
                    <a:pt x="1802" y="0"/>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43"/>
            <p:cNvSpPr/>
            <p:nvPr/>
          </p:nvSpPr>
          <p:spPr>
            <a:xfrm>
              <a:off x="4179000" y="2428025"/>
              <a:ext cx="45050" cy="180975"/>
            </a:xfrm>
            <a:custGeom>
              <a:rect b="b" l="l" r="r" t="t"/>
              <a:pathLst>
                <a:path extrusionOk="0" h="7239" w="1802">
                  <a:moveTo>
                    <a:pt x="1801" y="0"/>
                  </a:moveTo>
                  <a:lnTo>
                    <a:pt x="0" y="1034"/>
                  </a:lnTo>
                  <a:lnTo>
                    <a:pt x="0" y="7239"/>
                  </a:lnTo>
                  <a:lnTo>
                    <a:pt x="1801" y="6204"/>
                  </a:lnTo>
                  <a:lnTo>
                    <a:pt x="1801" y="0"/>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43"/>
            <p:cNvSpPr/>
            <p:nvPr/>
          </p:nvSpPr>
          <p:spPr>
            <a:xfrm>
              <a:off x="4116450" y="2378800"/>
              <a:ext cx="44225" cy="266900"/>
            </a:xfrm>
            <a:custGeom>
              <a:rect b="b" l="l" r="r" t="t"/>
              <a:pathLst>
                <a:path extrusionOk="0" h="10676" w="1769">
                  <a:moveTo>
                    <a:pt x="1768" y="1"/>
                  </a:moveTo>
                  <a:lnTo>
                    <a:pt x="0" y="1035"/>
                  </a:lnTo>
                  <a:lnTo>
                    <a:pt x="0" y="10675"/>
                  </a:lnTo>
                  <a:lnTo>
                    <a:pt x="1768" y="9641"/>
                  </a:lnTo>
                  <a:lnTo>
                    <a:pt x="1768" y="1"/>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43"/>
            <p:cNvSpPr/>
            <p:nvPr/>
          </p:nvSpPr>
          <p:spPr>
            <a:xfrm>
              <a:off x="4053075" y="2529750"/>
              <a:ext cx="45050" cy="152625"/>
            </a:xfrm>
            <a:custGeom>
              <a:rect b="b" l="l" r="r" t="t"/>
              <a:pathLst>
                <a:path extrusionOk="0" h="6105" w="1802">
                  <a:moveTo>
                    <a:pt x="1801" y="1"/>
                  </a:moveTo>
                  <a:lnTo>
                    <a:pt x="0" y="1035"/>
                  </a:lnTo>
                  <a:lnTo>
                    <a:pt x="0" y="6105"/>
                  </a:lnTo>
                  <a:lnTo>
                    <a:pt x="1801" y="5071"/>
                  </a:lnTo>
                  <a:lnTo>
                    <a:pt x="1801" y="1"/>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43"/>
            <p:cNvSpPr/>
            <p:nvPr/>
          </p:nvSpPr>
          <p:spPr>
            <a:xfrm>
              <a:off x="3989675" y="2526425"/>
              <a:ext cx="45075" cy="192650"/>
            </a:xfrm>
            <a:custGeom>
              <a:rect b="b" l="l" r="r" t="t"/>
              <a:pathLst>
                <a:path extrusionOk="0" h="7706" w="1803">
                  <a:moveTo>
                    <a:pt x="1802" y="0"/>
                  </a:moveTo>
                  <a:lnTo>
                    <a:pt x="1" y="1034"/>
                  </a:lnTo>
                  <a:lnTo>
                    <a:pt x="1" y="7706"/>
                  </a:lnTo>
                  <a:lnTo>
                    <a:pt x="1802" y="6638"/>
                  </a:lnTo>
                  <a:lnTo>
                    <a:pt x="1802" y="0"/>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43"/>
            <p:cNvSpPr/>
            <p:nvPr/>
          </p:nvSpPr>
          <p:spPr>
            <a:xfrm>
              <a:off x="3892950" y="2572400"/>
              <a:ext cx="404450" cy="235900"/>
            </a:xfrm>
            <a:custGeom>
              <a:rect b="b" l="l" r="r" t="t"/>
              <a:pathLst>
                <a:path extrusionOk="0" h="9436" w="16178">
                  <a:moveTo>
                    <a:pt x="15880" y="0"/>
                  </a:moveTo>
                  <a:cubicBezTo>
                    <a:pt x="15848" y="0"/>
                    <a:pt x="15813" y="9"/>
                    <a:pt x="15778" y="29"/>
                  </a:cubicBezTo>
                  <a:lnTo>
                    <a:pt x="134" y="9069"/>
                  </a:lnTo>
                  <a:cubicBezTo>
                    <a:pt x="34" y="9102"/>
                    <a:pt x="1" y="9236"/>
                    <a:pt x="67" y="9336"/>
                  </a:cubicBezTo>
                  <a:cubicBezTo>
                    <a:pt x="101" y="9403"/>
                    <a:pt x="167" y="9436"/>
                    <a:pt x="234" y="9436"/>
                  </a:cubicBezTo>
                  <a:cubicBezTo>
                    <a:pt x="267" y="9436"/>
                    <a:pt x="301" y="9436"/>
                    <a:pt x="334" y="9403"/>
                  </a:cubicBezTo>
                  <a:lnTo>
                    <a:pt x="15979" y="396"/>
                  </a:lnTo>
                  <a:cubicBezTo>
                    <a:pt x="16177" y="283"/>
                    <a:pt x="16062" y="0"/>
                    <a:pt x="15880"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43"/>
            <p:cNvSpPr/>
            <p:nvPr/>
          </p:nvSpPr>
          <p:spPr>
            <a:xfrm>
              <a:off x="4087250" y="2685900"/>
              <a:ext cx="10875" cy="205800"/>
            </a:xfrm>
            <a:custGeom>
              <a:rect b="b" l="l" r="r" t="t"/>
              <a:pathLst>
                <a:path extrusionOk="0" h="8232" w="435">
                  <a:moveTo>
                    <a:pt x="201" y="1"/>
                  </a:moveTo>
                  <a:cubicBezTo>
                    <a:pt x="101" y="1"/>
                    <a:pt x="1" y="76"/>
                    <a:pt x="1" y="226"/>
                  </a:cubicBezTo>
                  <a:lnTo>
                    <a:pt x="1" y="8032"/>
                  </a:lnTo>
                  <a:cubicBezTo>
                    <a:pt x="1" y="8132"/>
                    <a:pt x="101" y="8232"/>
                    <a:pt x="201" y="8232"/>
                  </a:cubicBezTo>
                  <a:cubicBezTo>
                    <a:pt x="334" y="8232"/>
                    <a:pt x="434" y="8132"/>
                    <a:pt x="401" y="8032"/>
                  </a:cubicBezTo>
                  <a:lnTo>
                    <a:pt x="401" y="226"/>
                  </a:lnTo>
                  <a:cubicBezTo>
                    <a:pt x="401" y="76"/>
                    <a:pt x="301" y="1"/>
                    <a:pt x="201"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43"/>
            <p:cNvSpPr/>
            <p:nvPr/>
          </p:nvSpPr>
          <p:spPr>
            <a:xfrm>
              <a:off x="5191375" y="1351250"/>
              <a:ext cx="205175" cy="37700"/>
            </a:xfrm>
            <a:custGeom>
              <a:rect b="b" l="l" r="r" t="t"/>
              <a:pathLst>
                <a:path extrusionOk="0" h="1508" w="8207">
                  <a:moveTo>
                    <a:pt x="194" y="0"/>
                  </a:moveTo>
                  <a:cubicBezTo>
                    <a:pt x="109" y="0"/>
                    <a:pt x="34" y="87"/>
                    <a:pt x="34" y="174"/>
                  </a:cubicBezTo>
                  <a:cubicBezTo>
                    <a:pt x="1" y="274"/>
                    <a:pt x="67" y="374"/>
                    <a:pt x="201" y="374"/>
                  </a:cubicBezTo>
                  <a:lnTo>
                    <a:pt x="8006" y="1508"/>
                  </a:lnTo>
                  <a:lnTo>
                    <a:pt x="8040" y="1508"/>
                  </a:lnTo>
                  <a:cubicBezTo>
                    <a:pt x="8106" y="1508"/>
                    <a:pt x="8206" y="1441"/>
                    <a:pt x="8206" y="1341"/>
                  </a:cubicBezTo>
                  <a:cubicBezTo>
                    <a:pt x="8206" y="1241"/>
                    <a:pt x="8140" y="1141"/>
                    <a:pt x="8040" y="1141"/>
                  </a:cubicBezTo>
                  <a:lnTo>
                    <a:pt x="234" y="7"/>
                  </a:lnTo>
                  <a:cubicBezTo>
                    <a:pt x="221" y="2"/>
                    <a:pt x="207" y="0"/>
                    <a:pt x="194"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43"/>
            <p:cNvSpPr/>
            <p:nvPr/>
          </p:nvSpPr>
          <p:spPr>
            <a:xfrm>
              <a:off x="5449050" y="2423625"/>
              <a:ext cx="252725" cy="47100"/>
            </a:xfrm>
            <a:custGeom>
              <a:rect b="b" l="l" r="r" t="t"/>
              <a:pathLst>
                <a:path extrusionOk="0" h="1884" w="10109">
                  <a:moveTo>
                    <a:pt x="183" y="1"/>
                  </a:moveTo>
                  <a:cubicBezTo>
                    <a:pt x="103" y="1"/>
                    <a:pt x="34" y="66"/>
                    <a:pt x="34" y="176"/>
                  </a:cubicBezTo>
                  <a:cubicBezTo>
                    <a:pt x="1" y="276"/>
                    <a:pt x="68" y="343"/>
                    <a:pt x="201" y="376"/>
                  </a:cubicBezTo>
                  <a:lnTo>
                    <a:pt x="9841" y="1877"/>
                  </a:lnTo>
                  <a:lnTo>
                    <a:pt x="9875" y="1877"/>
                  </a:lnTo>
                  <a:cubicBezTo>
                    <a:pt x="9888" y="1882"/>
                    <a:pt x="9902" y="1884"/>
                    <a:pt x="9915" y="1884"/>
                  </a:cubicBezTo>
                  <a:cubicBezTo>
                    <a:pt x="10000" y="1884"/>
                    <a:pt x="10075" y="1797"/>
                    <a:pt x="10075" y="1710"/>
                  </a:cubicBezTo>
                  <a:cubicBezTo>
                    <a:pt x="10108" y="1610"/>
                    <a:pt x="10041" y="1510"/>
                    <a:pt x="9908" y="1510"/>
                  </a:cubicBezTo>
                  <a:lnTo>
                    <a:pt x="234" y="9"/>
                  </a:lnTo>
                  <a:cubicBezTo>
                    <a:pt x="217" y="4"/>
                    <a:pt x="200" y="1"/>
                    <a:pt x="183"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43"/>
            <p:cNvSpPr/>
            <p:nvPr/>
          </p:nvSpPr>
          <p:spPr>
            <a:xfrm>
              <a:off x="4833625" y="1974475"/>
              <a:ext cx="163550" cy="88300"/>
            </a:xfrm>
            <a:custGeom>
              <a:rect b="b" l="l" r="r" t="t"/>
              <a:pathLst>
                <a:path extrusionOk="0" h="3532" w="6542">
                  <a:moveTo>
                    <a:pt x="6272" y="0"/>
                  </a:moveTo>
                  <a:cubicBezTo>
                    <a:pt x="6240" y="0"/>
                    <a:pt x="6207" y="9"/>
                    <a:pt x="6171" y="29"/>
                  </a:cubicBezTo>
                  <a:lnTo>
                    <a:pt x="100" y="3165"/>
                  </a:lnTo>
                  <a:cubicBezTo>
                    <a:pt x="34" y="3231"/>
                    <a:pt x="0" y="3331"/>
                    <a:pt x="34" y="3432"/>
                  </a:cubicBezTo>
                  <a:cubicBezTo>
                    <a:pt x="67" y="3498"/>
                    <a:pt x="134" y="3532"/>
                    <a:pt x="201" y="3532"/>
                  </a:cubicBezTo>
                  <a:lnTo>
                    <a:pt x="301" y="3532"/>
                  </a:lnTo>
                  <a:lnTo>
                    <a:pt x="6372" y="363"/>
                  </a:lnTo>
                  <a:cubicBezTo>
                    <a:pt x="6542" y="278"/>
                    <a:pt x="6447" y="0"/>
                    <a:pt x="6272"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43"/>
            <p:cNvSpPr/>
            <p:nvPr/>
          </p:nvSpPr>
          <p:spPr>
            <a:xfrm>
              <a:off x="4648900" y="2318550"/>
              <a:ext cx="10875" cy="148675"/>
            </a:xfrm>
            <a:custGeom>
              <a:rect b="b" l="l" r="r" t="t"/>
              <a:pathLst>
                <a:path extrusionOk="0" h="5947" w="435">
                  <a:moveTo>
                    <a:pt x="218" y="1"/>
                  </a:moveTo>
                  <a:cubicBezTo>
                    <a:pt x="109" y="1"/>
                    <a:pt x="1" y="59"/>
                    <a:pt x="17" y="176"/>
                  </a:cubicBezTo>
                  <a:lnTo>
                    <a:pt x="17" y="5747"/>
                  </a:lnTo>
                  <a:cubicBezTo>
                    <a:pt x="17" y="5847"/>
                    <a:pt x="118" y="5947"/>
                    <a:pt x="218" y="5947"/>
                  </a:cubicBezTo>
                  <a:cubicBezTo>
                    <a:pt x="318" y="5947"/>
                    <a:pt x="418" y="5847"/>
                    <a:pt x="418" y="5747"/>
                  </a:cubicBezTo>
                  <a:lnTo>
                    <a:pt x="418" y="176"/>
                  </a:lnTo>
                  <a:cubicBezTo>
                    <a:pt x="434" y="59"/>
                    <a:pt x="326" y="1"/>
                    <a:pt x="218"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43"/>
            <p:cNvSpPr/>
            <p:nvPr/>
          </p:nvSpPr>
          <p:spPr>
            <a:xfrm>
              <a:off x="4799925" y="3728700"/>
              <a:ext cx="454025" cy="229600"/>
            </a:xfrm>
            <a:custGeom>
              <a:rect b="b" l="l" r="r" t="t"/>
              <a:pathLst>
                <a:path extrusionOk="0" h="9184" w="18161">
                  <a:moveTo>
                    <a:pt x="282" y="1"/>
                  </a:moveTo>
                  <a:cubicBezTo>
                    <a:pt x="91" y="1"/>
                    <a:pt x="0" y="254"/>
                    <a:pt x="181" y="344"/>
                  </a:cubicBezTo>
                  <a:lnTo>
                    <a:pt x="17793" y="9184"/>
                  </a:lnTo>
                  <a:lnTo>
                    <a:pt x="17860" y="9184"/>
                  </a:lnTo>
                  <a:cubicBezTo>
                    <a:pt x="18060" y="9184"/>
                    <a:pt x="18160" y="8917"/>
                    <a:pt x="17960" y="8817"/>
                  </a:cubicBezTo>
                  <a:lnTo>
                    <a:pt x="348" y="10"/>
                  </a:lnTo>
                  <a:cubicBezTo>
                    <a:pt x="325" y="4"/>
                    <a:pt x="303" y="1"/>
                    <a:pt x="282"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43"/>
            <p:cNvSpPr/>
            <p:nvPr/>
          </p:nvSpPr>
          <p:spPr>
            <a:xfrm>
              <a:off x="3429200" y="4345800"/>
              <a:ext cx="178575" cy="208750"/>
            </a:xfrm>
            <a:custGeom>
              <a:rect b="b" l="l" r="r" t="t"/>
              <a:pathLst>
                <a:path extrusionOk="0" h="8350" w="7143">
                  <a:moveTo>
                    <a:pt x="253" y="1"/>
                  </a:moveTo>
                  <a:cubicBezTo>
                    <a:pt x="117" y="1"/>
                    <a:pt x="1" y="156"/>
                    <a:pt x="104" y="311"/>
                  </a:cubicBezTo>
                  <a:lnTo>
                    <a:pt x="6775" y="8283"/>
                  </a:lnTo>
                  <a:cubicBezTo>
                    <a:pt x="6809" y="8350"/>
                    <a:pt x="6876" y="8350"/>
                    <a:pt x="6942" y="8350"/>
                  </a:cubicBezTo>
                  <a:cubicBezTo>
                    <a:pt x="6976" y="8350"/>
                    <a:pt x="7009" y="8350"/>
                    <a:pt x="7042" y="8317"/>
                  </a:cubicBezTo>
                  <a:cubicBezTo>
                    <a:pt x="7142" y="8250"/>
                    <a:pt x="7142" y="8116"/>
                    <a:pt x="7076" y="8050"/>
                  </a:cubicBezTo>
                  <a:lnTo>
                    <a:pt x="371" y="44"/>
                  </a:lnTo>
                  <a:cubicBezTo>
                    <a:pt x="333" y="14"/>
                    <a:pt x="292" y="1"/>
                    <a:pt x="253"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43"/>
            <p:cNvSpPr/>
            <p:nvPr/>
          </p:nvSpPr>
          <p:spPr>
            <a:xfrm>
              <a:off x="3802050" y="4453300"/>
              <a:ext cx="191000" cy="148800"/>
            </a:xfrm>
            <a:custGeom>
              <a:rect b="b" l="l" r="r" t="t"/>
              <a:pathLst>
                <a:path extrusionOk="0" h="5952" w="7640">
                  <a:moveTo>
                    <a:pt x="7438" y="1"/>
                  </a:moveTo>
                  <a:cubicBezTo>
                    <a:pt x="7396" y="1"/>
                    <a:pt x="7351" y="17"/>
                    <a:pt x="7306" y="47"/>
                  </a:cubicBezTo>
                  <a:lnTo>
                    <a:pt x="101" y="5584"/>
                  </a:lnTo>
                  <a:cubicBezTo>
                    <a:pt x="34" y="5651"/>
                    <a:pt x="1" y="5785"/>
                    <a:pt x="67" y="5851"/>
                  </a:cubicBezTo>
                  <a:cubicBezTo>
                    <a:pt x="101" y="5918"/>
                    <a:pt x="167" y="5951"/>
                    <a:pt x="234" y="5951"/>
                  </a:cubicBezTo>
                  <a:cubicBezTo>
                    <a:pt x="267" y="5951"/>
                    <a:pt x="301" y="5918"/>
                    <a:pt x="334" y="5885"/>
                  </a:cubicBezTo>
                  <a:lnTo>
                    <a:pt x="7539" y="347"/>
                  </a:lnTo>
                  <a:cubicBezTo>
                    <a:pt x="7639" y="281"/>
                    <a:pt x="7639" y="147"/>
                    <a:pt x="7573" y="80"/>
                  </a:cubicBezTo>
                  <a:cubicBezTo>
                    <a:pt x="7536" y="25"/>
                    <a:pt x="7489" y="1"/>
                    <a:pt x="7438"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43"/>
            <p:cNvSpPr/>
            <p:nvPr/>
          </p:nvSpPr>
          <p:spPr>
            <a:xfrm>
              <a:off x="4185650" y="1864275"/>
              <a:ext cx="321100" cy="8375"/>
            </a:xfrm>
            <a:custGeom>
              <a:rect b="b" l="l" r="r" t="t"/>
              <a:pathLst>
                <a:path extrusionOk="0" h="335" w="12844">
                  <a:moveTo>
                    <a:pt x="12643" y="1"/>
                  </a:moveTo>
                  <a:lnTo>
                    <a:pt x="201" y="101"/>
                  </a:lnTo>
                  <a:cubicBezTo>
                    <a:pt x="101" y="101"/>
                    <a:pt x="1" y="134"/>
                    <a:pt x="34" y="201"/>
                  </a:cubicBezTo>
                  <a:cubicBezTo>
                    <a:pt x="34" y="267"/>
                    <a:pt x="101" y="334"/>
                    <a:pt x="201" y="334"/>
                  </a:cubicBezTo>
                  <a:lnTo>
                    <a:pt x="12643" y="234"/>
                  </a:lnTo>
                  <a:cubicBezTo>
                    <a:pt x="12743" y="234"/>
                    <a:pt x="12843" y="201"/>
                    <a:pt x="12843" y="134"/>
                  </a:cubicBezTo>
                  <a:cubicBezTo>
                    <a:pt x="12843" y="67"/>
                    <a:pt x="12743" y="1"/>
                    <a:pt x="12643"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43"/>
            <p:cNvSpPr/>
            <p:nvPr/>
          </p:nvSpPr>
          <p:spPr>
            <a:xfrm>
              <a:off x="4715200" y="3815500"/>
              <a:ext cx="13375" cy="352950"/>
            </a:xfrm>
            <a:custGeom>
              <a:rect b="b" l="l" r="r" t="t"/>
              <a:pathLst>
                <a:path extrusionOk="0" h="14118" w="535">
                  <a:moveTo>
                    <a:pt x="239" y="1"/>
                  </a:moveTo>
                  <a:cubicBezTo>
                    <a:pt x="227" y="1"/>
                    <a:pt x="214" y="3"/>
                    <a:pt x="201" y="7"/>
                  </a:cubicBezTo>
                  <a:cubicBezTo>
                    <a:pt x="67" y="7"/>
                    <a:pt x="1" y="74"/>
                    <a:pt x="1" y="174"/>
                  </a:cubicBezTo>
                  <a:lnTo>
                    <a:pt x="167" y="13917"/>
                  </a:lnTo>
                  <a:cubicBezTo>
                    <a:pt x="167" y="14017"/>
                    <a:pt x="234" y="14118"/>
                    <a:pt x="368" y="14118"/>
                  </a:cubicBezTo>
                  <a:cubicBezTo>
                    <a:pt x="468" y="14118"/>
                    <a:pt x="534" y="14017"/>
                    <a:pt x="534" y="13917"/>
                  </a:cubicBezTo>
                  <a:lnTo>
                    <a:pt x="368" y="174"/>
                  </a:lnTo>
                  <a:cubicBezTo>
                    <a:pt x="368" y="88"/>
                    <a:pt x="318" y="1"/>
                    <a:pt x="239"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43"/>
            <p:cNvSpPr/>
            <p:nvPr/>
          </p:nvSpPr>
          <p:spPr>
            <a:xfrm>
              <a:off x="5424875" y="2105050"/>
              <a:ext cx="79450" cy="231250"/>
            </a:xfrm>
            <a:custGeom>
              <a:rect b="b" l="l" r="r" t="t"/>
              <a:pathLst>
                <a:path extrusionOk="0" h="9250" w="3178">
                  <a:moveTo>
                    <a:pt x="2922" y="1"/>
                  </a:moveTo>
                  <a:cubicBezTo>
                    <a:pt x="2848" y="1"/>
                    <a:pt x="2782" y="33"/>
                    <a:pt x="2769" y="110"/>
                  </a:cubicBezTo>
                  <a:lnTo>
                    <a:pt x="34" y="9016"/>
                  </a:lnTo>
                  <a:cubicBezTo>
                    <a:pt x="1" y="9116"/>
                    <a:pt x="67" y="9216"/>
                    <a:pt x="167" y="9250"/>
                  </a:cubicBezTo>
                  <a:lnTo>
                    <a:pt x="201" y="9250"/>
                  </a:lnTo>
                  <a:cubicBezTo>
                    <a:pt x="301" y="9250"/>
                    <a:pt x="368" y="9183"/>
                    <a:pt x="401" y="9116"/>
                  </a:cubicBezTo>
                  <a:lnTo>
                    <a:pt x="3136" y="210"/>
                  </a:lnTo>
                  <a:cubicBezTo>
                    <a:pt x="3177" y="86"/>
                    <a:pt x="3040" y="1"/>
                    <a:pt x="2922"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43"/>
            <p:cNvSpPr/>
            <p:nvPr/>
          </p:nvSpPr>
          <p:spPr>
            <a:xfrm>
              <a:off x="4573425" y="3479950"/>
              <a:ext cx="292750" cy="370775"/>
            </a:xfrm>
            <a:custGeom>
              <a:rect b="b" l="l" r="r" t="t"/>
              <a:pathLst>
                <a:path extrusionOk="0" h="14831" w="11710">
                  <a:moveTo>
                    <a:pt x="8274" y="920"/>
                  </a:moveTo>
                  <a:cubicBezTo>
                    <a:pt x="8674" y="920"/>
                    <a:pt x="9074" y="1021"/>
                    <a:pt x="9441" y="1221"/>
                  </a:cubicBezTo>
                  <a:cubicBezTo>
                    <a:pt x="10308" y="1721"/>
                    <a:pt x="10775" y="2822"/>
                    <a:pt x="10775" y="4290"/>
                  </a:cubicBezTo>
                  <a:cubicBezTo>
                    <a:pt x="10775" y="7559"/>
                    <a:pt x="8474" y="11561"/>
                    <a:pt x="5638" y="13196"/>
                  </a:cubicBezTo>
                  <a:cubicBezTo>
                    <a:pt x="4856" y="13637"/>
                    <a:pt x="4123" y="13861"/>
                    <a:pt x="3473" y="13861"/>
                  </a:cubicBezTo>
                  <a:cubicBezTo>
                    <a:pt x="3042" y="13861"/>
                    <a:pt x="2649" y="13762"/>
                    <a:pt x="2303" y="13563"/>
                  </a:cubicBezTo>
                  <a:cubicBezTo>
                    <a:pt x="1435" y="13063"/>
                    <a:pt x="968" y="11995"/>
                    <a:pt x="968" y="10494"/>
                  </a:cubicBezTo>
                  <a:cubicBezTo>
                    <a:pt x="968" y="7225"/>
                    <a:pt x="3270" y="3222"/>
                    <a:pt x="6105" y="1588"/>
                  </a:cubicBezTo>
                  <a:cubicBezTo>
                    <a:pt x="6739" y="1187"/>
                    <a:pt x="7506" y="954"/>
                    <a:pt x="8274" y="920"/>
                  </a:cubicBezTo>
                  <a:close/>
                  <a:moveTo>
                    <a:pt x="8266" y="1"/>
                  </a:moveTo>
                  <a:cubicBezTo>
                    <a:pt x="7445" y="1"/>
                    <a:pt x="6547" y="265"/>
                    <a:pt x="5638" y="787"/>
                  </a:cubicBezTo>
                  <a:cubicBezTo>
                    <a:pt x="2536" y="2588"/>
                    <a:pt x="1" y="6925"/>
                    <a:pt x="1" y="10527"/>
                  </a:cubicBezTo>
                  <a:cubicBezTo>
                    <a:pt x="1" y="12362"/>
                    <a:pt x="668" y="13730"/>
                    <a:pt x="1836" y="14397"/>
                  </a:cubicBezTo>
                  <a:cubicBezTo>
                    <a:pt x="2336" y="14697"/>
                    <a:pt x="2903" y="14830"/>
                    <a:pt x="3470" y="14830"/>
                  </a:cubicBezTo>
                  <a:cubicBezTo>
                    <a:pt x="4404" y="14797"/>
                    <a:pt x="5305" y="14530"/>
                    <a:pt x="6105" y="14030"/>
                  </a:cubicBezTo>
                  <a:cubicBezTo>
                    <a:pt x="9208" y="12229"/>
                    <a:pt x="11709" y="7859"/>
                    <a:pt x="11709" y="4290"/>
                  </a:cubicBezTo>
                  <a:cubicBezTo>
                    <a:pt x="11709" y="2455"/>
                    <a:pt x="11076" y="1087"/>
                    <a:pt x="9908" y="420"/>
                  </a:cubicBezTo>
                  <a:cubicBezTo>
                    <a:pt x="9417" y="140"/>
                    <a:pt x="8862" y="1"/>
                    <a:pt x="8266"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43"/>
            <p:cNvSpPr/>
            <p:nvPr/>
          </p:nvSpPr>
          <p:spPr>
            <a:xfrm>
              <a:off x="4640975" y="3562400"/>
              <a:ext cx="158475" cy="204850"/>
            </a:xfrm>
            <a:custGeom>
              <a:rect b="b" l="l" r="r" t="t"/>
              <a:pathLst>
                <a:path extrusionOk="0" h="8194" w="6339">
                  <a:moveTo>
                    <a:pt x="4580" y="0"/>
                  </a:moveTo>
                  <a:cubicBezTo>
                    <a:pt x="4157" y="0"/>
                    <a:pt x="3679" y="137"/>
                    <a:pt x="3170" y="424"/>
                  </a:cubicBezTo>
                  <a:cubicBezTo>
                    <a:pt x="1302" y="1659"/>
                    <a:pt x="101" y="3694"/>
                    <a:pt x="1" y="5928"/>
                  </a:cubicBezTo>
                  <a:cubicBezTo>
                    <a:pt x="1" y="7371"/>
                    <a:pt x="705" y="8193"/>
                    <a:pt x="1745" y="8193"/>
                  </a:cubicBezTo>
                  <a:cubicBezTo>
                    <a:pt x="2172" y="8193"/>
                    <a:pt x="2655" y="8054"/>
                    <a:pt x="3170" y="7763"/>
                  </a:cubicBezTo>
                  <a:cubicBezTo>
                    <a:pt x="5038" y="6529"/>
                    <a:pt x="6205" y="4494"/>
                    <a:pt x="6339" y="2259"/>
                  </a:cubicBezTo>
                  <a:cubicBezTo>
                    <a:pt x="6339" y="834"/>
                    <a:pt x="5628" y="0"/>
                    <a:pt x="4580"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43"/>
            <p:cNvSpPr/>
            <p:nvPr/>
          </p:nvSpPr>
          <p:spPr>
            <a:xfrm>
              <a:off x="3957175" y="4127075"/>
              <a:ext cx="292725" cy="370775"/>
            </a:xfrm>
            <a:custGeom>
              <a:rect b="b" l="l" r="r" t="t"/>
              <a:pathLst>
                <a:path extrusionOk="0" h="14831" w="11709">
                  <a:moveTo>
                    <a:pt x="8274" y="925"/>
                  </a:moveTo>
                  <a:cubicBezTo>
                    <a:pt x="8703" y="925"/>
                    <a:pt x="9098" y="1023"/>
                    <a:pt x="9440" y="1221"/>
                  </a:cubicBezTo>
                  <a:cubicBezTo>
                    <a:pt x="10307" y="1721"/>
                    <a:pt x="10774" y="2822"/>
                    <a:pt x="10774" y="4290"/>
                  </a:cubicBezTo>
                  <a:cubicBezTo>
                    <a:pt x="10774" y="7559"/>
                    <a:pt x="8473" y="11562"/>
                    <a:pt x="5637" y="13196"/>
                  </a:cubicBezTo>
                  <a:cubicBezTo>
                    <a:pt x="4855" y="13637"/>
                    <a:pt x="4122" y="13861"/>
                    <a:pt x="3472" y="13861"/>
                  </a:cubicBezTo>
                  <a:cubicBezTo>
                    <a:pt x="3041" y="13861"/>
                    <a:pt x="2648" y="13763"/>
                    <a:pt x="2302" y="13563"/>
                  </a:cubicBezTo>
                  <a:cubicBezTo>
                    <a:pt x="1434" y="13096"/>
                    <a:pt x="967" y="11995"/>
                    <a:pt x="967" y="10494"/>
                  </a:cubicBezTo>
                  <a:cubicBezTo>
                    <a:pt x="967" y="7225"/>
                    <a:pt x="3269" y="3256"/>
                    <a:pt x="6104" y="1621"/>
                  </a:cubicBezTo>
                  <a:cubicBezTo>
                    <a:pt x="6872" y="1157"/>
                    <a:pt x="7614" y="925"/>
                    <a:pt x="8274" y="925"/>
                  </a:cubicBezTo>
                  <a:close/>
                  <a:moveTo>
                    <a:pt x="8263" y="1"/>
                  </a:moveTo>
                  <a:cubicBezTo>
                    <a:pt x="7438" y="1"/>
                    <a:pt x="6532" y="265"/>
                    <a:pt x="5604" y="787"/>
                  </a:cubicBezTo>
                  <a:cubicBezTo>
                    <a:pt x="2502" y="2589"/>
                    <a:pt x="0" y="6958"/>
                    <a:pt x="0" y="10528"/>
                  </a:cubicBezTo>
                  <a:cubicBezTo>
                    <a:pt x="0" y="12362"/>
                    <a:pt x="634" y="13730"/>
                    <a:pt x="1835" y="14397"/>
                  </a:cubicBezTo>
                  <a:cubicBezTo>
                    <a:pt x="2302" y="14697"/>
                    <a:pt x="2869" y="14831"/>
                    <a:pt x="3469" y="14831"/>
                  </a:cubicBezTo>
                  <a:cubicBezTo>
                    <a:pt x="4403" y="14797"/>
                    <a:pt x="5304" y="14530"/>
                    <a:pt x="6104" y="14030"/>
                  </a:cubicBezTo>
                  <a:cubicBezTo>
                    <a:pt x="9207" y="12229"/>
                    <a:pt x="11708" y="7892"/>
                    <a:pt x="11708" y="4323"/>
                  </a:cubicBezTo>
                  <a:cubicBezTo>
                    <a:pt x="11708" y="2488"/>
                    <a:pt x="11075" y="1087"/>
                    <a:pt x="9907" y="420"/>
                  </a:cubicBezTo>
                  <a:cubicBezTo>
                    <a:pt x="9416" y="140"/>
                    <a:pt x="8861" y="1"/>
                    <a:pt x="8263"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43"/>
            <p:cNvSpPr/>
            <p:nvPr/>
          </p:nvSpPr>
          <p:spPr>
            <a:xfrm>
              <a:off x="4023875" y="4209375"/>
              <a:ext cx="159300" cy="205000"/>
            </a:xfrm>
            <a:custGeom>
              <a:rect b="b" l="l" r="r" t="t"/>
              <a:pathLst>
                <a:path extrusionOk="0" h="8200" w="6372">
                  <a:moveTo>
                    <a:pt x="4613" y="1"/>
                  </a:moveTo>
                  <a:cubicBezTo>
                    <a:pt x="4187" y="1"/>
                    <a:pt x="3708" y="139"/>
                    <a:pt x="3203" y="431"/>
                  </a:cubicBezTo>
                  <a:cubicBezTo>
                    <a:pt x="1302" y="1665"/>
                    <a:pt x="134" y="3700"/>
                    <a:pt x="1" y="5935"/>
                  </a:cubicBezTo>
                  <a:cubicBezTo>
                    <a:pt x="1" y="7377"/>
                    <a:pt x="721" y="8199"/>
                    <a:pt x="1771" y="8199"/>
                  </a:cubicBezTo>
                  <a:cubicBezTo>
                    <a:pt x="2202" y="8199"/>
                    <a:pt x="2688" y="8061"/>
                    <a:pt x="3203" y="7769"/>
                  </a:cubicBezTo>
                  <a:cubicBezTo>
                    <a:pt x="5071" y="6535"/>
                    <a:pt x="6238" y="4500"/>
                    <a:pt x="6372" y="2265"/>
                  </a:cubicBezTo>
                  <a:cubicBezTo>
                    <a:pt x="6372" y="823"/>
                    <a:pt x="5651" y="1"/>
                    <a:pt x="4613"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43"/>
            <p:cNvSpPr/>
            <p:nvPr/>
          </p:nvSpPr>
          <p:spPr>
            <a:xfrm>
              <a:off x="3278350" y="4134700"/>
              <a:ext cx="220175" cy="278100"/>
            </a:xfrm>
            <a:custGeom>
              <a:rect b="b" l="l" r="r" t="t"/>
              <a:pathLst>
                <a:path extrusionOk="0" h="11124" w="8807">
                  <a:moveTo>
                    <a:pt x="6238" y="682"/>
                  </a:moveTo>
                  <a:lnTo>
                    <a:pt x="6238" y="716"/>
                  </a:lnTo>
                  <a:cubicBezTo>
                    <a:pt x="6288" y="710"/>
                    <a:pt x="6338" y="707"/>
                    <a:pt x="6388" y="707"/>
                  </a:cubicBezTo>
                  <a:cubicBezTo>
                    <a:pt x="6637" y="707"/>
                    <a:pt x="6883" y="777"/>
                    <a:pt x="7105" y="916"/>
                  </a:cubicBezTo>
                  <a:cubicBezTo>
                    <a:pt x="7739" y="1283"/>
                    <a:pt x="8106" y="2117"/>
                    <a:pt x="8106" y="3218"/>
                  </a:cubicBezTo>
                  <a:cubicBezTo>
                    <a:pt x="8106" y="5653"/>
                    <a:pt x="6372" y="8655"/>
                    <a:pt x="4237" y="9889"/>
                  </a:cubicBezTo>
                  <a:cubicBezTo>
                    <a:pt x="3662" y="10226"/>
                    <a:pt x="3122" y="10398"/>
                    <a:pt x="2638" y="10398"/>
                  </a:cubicBezTo>
                  <a:cubicBezTo>
                    <a:pt x="2309" y="10398"/>
                    <a:pt x="2005" y="10318"/>
                    <a:pt x="1735" y="10156"/>
                  </a:cubicBezTo>
                  <a:cubicBezTo>
                    <a:pt x="1101" y="9789"/>
                    <a:pt x="734" y="8988"/>
                    <a:pt x="734" y="7854"/>
                  </a:cubicBezTo>
                  <a:cubicBezTo>
                    <a:pt x="734" y="5419"/>
                    <a:pt x="2469" y="2417"/>
                    <a:pt x="4604" y="1183"/>
                  </a:cubicBezTo>
                  <a:cubicBezTo>
                    <a:pt x="5071" y="883"/>
                    <a:pt x="5638" y="716"/>
                    <a:pt x="6238" y="682"/>
                  </a:cubicBezTo>
                  <a:close/>
                  <a:moveTo>
                    <a:pt x="6204" y="0"/>
                  </a:moveTo>
                  <a:cubicBezTo>
                    <a:pt x="5587" y="0"/>
                    <a:pt x="4912" y="196"/>
                    <a:pt x="4237" y="582"/>
                  </a:cubicBezTo>
                  <a:cubicBezTo>
                    <a:pt x="1902" y="1917"/>
                    <a:pt x="0" y="5186"/>
                    <a:pt x="0" y="7888"/>
                  </a:cubicBezTo>
                  <a:cubicBezTo>
                    <a:pt x="0" y="9255"/>
                    <a:pt x="501" y="10289"/>
                    <a:pt x="1368" y="10790"/>
                  </a:cubicBezTo>
                  <a:cubicBezTo>
                    <a:pt x="1768" y="11023"/>
                    <a:pt x="2169" y="11123"/>
                    <a:pt x="2636" y="11123"/>
                  </a:cubicBezTo>
                  <a:cubicBezTo>
                    <a:pt x="3303" y="11090"/>
                    <a:pt x="4003" y="10890"/>
                    <a:pt x="4570" y="10523"/>
                  </a:cubicBezTo>
                  <a:cubicBezTo>
                    <a:pt x="6905" y="9188"/>
                    <a:pt x="8807" y="5919"/>
                    <a:pt x="8807" y="3218"/>
                  </a:cubicBezTo>
                  <a:cubicBezTo>
                    <a:pt x="8807" y="1850"/>
                    <a:pt x="8306" y="816"/>
                    <a:pt x="7439" y="315"/>
                  </a:cubicBezTo>
                  <a:cubicBezTo>
                    <a:pt x="7073" y="105"/>
                    <a:pt x="6654" y="0"/>
                    <a:pt x="6204"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43"/>
            <p:cNvSpPr/>
            <p:nvPr/>
          </p:nvSpPr>
          <p:spPr>
            <a:xfrm>
              <a:off x="3329225" y="4196800"/>
              <a:ext cx="119275" cy="153425"/>
            </a:xfrm>
            <a:custGeom>
              <a:rect b="b" l="l" r="r" t="t"/>
              <a:pathLst>
                <a:path extrusionOk="0" h="6137" w="4771">
                  <a:moveTo>
                    <a:pt x="3468" y="0"/>
                  </a:moveTo>
                  <a:cubicBezTo>
                    <a:pt x="3147" y="0"/>
                    <a:pt x="2785" y="108"/>
                    <a:pt x="2402" y="333"/>
                  </a:cubicBezTo>
                  <a:cubicBezTo>
                    <a:pt x="967" y="1234"/>
                    <a:pt x="100" y="2768"/>
                    <a:pt x="0" y="4436"/>
                  </a:cubicBezTo>
                  <a:cubicBezTo>
                    <a:pt x="0" y="5519"/>
                    <a:pt x="532" y="6137"/>
                    <a:pt x="1314" y="6137"/>
                  </a:cubicBezTo>
                  <a:cubicBezTo>
                    <a:pt x="1640" y="6137"/>
                    <a:pt x="2009" y="6030"/>
                    <a:pt x="2402" y="5804"/>
                  </a:cubicBezTo>
                  <a:cubicBezTo>
                    <a:pt x="3803" y="4903"/>
                    <a:pt x="4670" y="3369"/>
                    <a:pt x="4770" y="1701"/>
                  </a:cubicBezTo>
                  <a:cubicBezTo>
                    <a:pt x="4770" y="618"/>
                    <a:pt x="4238" y="0"/>
                    <a:pt x="3468"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43"/>
            <p:cNvSpPr/>
            <p:nvPr/>
          </p:nvSpPr>
          <p:spPr>
            <a:xfrm>
              <a:off x="3658625" y="3716950"/>
              <a:ext cx="225175" cy="285550"/>
            </a:xfrm>
            <a:custGeom>
              <a:rect b="b" l="l" r="r" t="t"/>
              <a:pathLst>
                <a:path extrusionOk="0" h="11422" w="9007">
                  <a:moveTo>
                    <a:pt x="6352" y="731"/>
                  </a:moveTo>
                  <a:cubicBezTo>
                    <a:pt x="6678" y="731"/>
                    <a:pt x="6977" y="803"/>
                    <a:pt x="7239" y="947"/>
                  </a:cubicBezTo>
                  <a:cubicBezTo>
                    <a:pt x="7906" y="1348"/>
                    <a:pt x="8273" y="2182"/>
                    <a:pt x="8273" y="3316"/>
                  </a:cubicBezTo>
                  <a:cubicBezTo>
                    <a:pt x="8273" y="5851"/>
                    <a:pt x="6471" y="8920"/>
                    <a:pt x="4303" y="10154"/>
                  </a:cubicBezTo>
                  <a:cubicBezTo>
                    <a:pt x="3716" y="10498"/>
                    <a:pt x="3141" y="10670"/>
                    <a:pt x="2638" y="10670"/>
                  </a:cubicBezTo>
                  <a:cubicBezTo>
                    <a:pt x="2312" y="10670"/>
                    <a:pt x="2017" y="10598"/>
                    <a:pt x="1768" y="10454"/>
                  </a:cubicBezTo>
                  <a:cubicBezTo>
                    <a:pt x="1101" y="10054"/>
                    <a:pt x="734" y="9220"/>
                    <a:pt x="734" y="8086"/>
                  </a:cubicBezTo>
                  <a:cubicBezTo>
                    <a:pt x="734" y="5584"/>
                    <a:pt x="2502" y="2515"/>
                    <a:pt x="4670" y="1248"/>
                  </a:cubicBezTo>
                  <a:cubicBezTo>
                    <a:pt x="5278" y="903"/>
                    <a:pt x="5848" y="731"/>
                    <a:pt x="6352" y="731"/>
                  </a:cubicBezTo>
                  <a:close/>
                  <a:moveTo>
                    <a:pt x="6358" y="1"/>
                  </a:moveTo>
                  <a:cubicBezTo>
                    <a:pt x="5726" y="1"/>
                    <a:pt x="5037" y="205"/>
                    <a:pt x="4337" y="614"/>
                  </a:cubicBezTo>
                  <a:cubicBezTo>
                    <a:pt x="1935" y="1981"/>
                    <a:pt x="0" y="5350"/>
                    <a:pt x="0" y="8086"/>
                  </a:cubicBezTo>
                  <a:cubicBezTo>
                    <a:pt x="0" y="9487"/>
                    <a:pt x="501" y="10554"/>
                    <a:pt x="1401" y="11088"/>
                  </a:cubicBezTo>
                  <a:cubicBezTo>
                    <a:pt x="1768" y="11288"/>
                    <a:pt x="2202" y="11421"/>
                    <a:pt x="2635" y="11421"/>
                  </a:cubicBezTo>
                  <a:cubicBezTo>
                    <a:pt x="3369" y="11388"/>
                    <a:pt x="4070" y="11188"/>
                    <a:pt x="4670" y="10788"/>
                  </a:cubicBezTo>
                  <a:cubicBezTo>
                    <a:pt x="7072" y="9420"/>
                    <a:pt x="9007" y="6051"/>
                    <a:pt x="9007" y="3316"/>
                  </a:cubicBezTo>
                  <a:cubicBezTo>
                    <a:pt x="9007" y="1915"/>
                    <a:pt x="8506" y="847"/>
                    <a:pt x="7606" y="314"/>
                  </a:cubicBezTo>
                  <a:cubicBezTo>
                    <a:pt x="7230" y="105"/>
                    <a:pt x="6809" y="1"/>
                    <a:pt x="6358"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43"/>
            <p:cNvSpPr/>
            <p:nvPr/>
          </p:nvSpPr>
          <p:spPr>
            <a:xfrm>
              <a:off x="3710325" y="3780825"/>
              <a:ext cx="121775" cy="157275"/>
            </a:xfrm>
            <a:custGeom>
              <a:rect b="b" l="l" r="r" t="t"/>
              <a:pathLst>
                <a:path extrusionOk="0" h="6291" w="4871">
                  <a:moveTo>
                    <a:pt x="3512" y="1"/>
                  </a:moveTo>
                  <a:cubicBezTo>
                    <a:pt x="3186" y="1"/>
                    <a:pt x="2821" y="106"/>
                    <a:pt x="2435" y="327"/>
                  </a:cubicBezTo>
                  <a:cubicBezTo>
                    <a:pt x="1001" y="1261"/>
                    <a:pt x="67" y="2829"/>
                    <a:pt x="0" y="4563"/>
                  </a:cubicBezTo>
                  <a:cubicBezTo>
                    <a:pt x="0" y="5655"/>
                    <a:pt x="540" y="6291"/>
                    <a:pt x="1344" y="6291"/>
                  </a:cubicBezTo>
                  <a:cubicBezTo>
                    <a:pt x="1671" y="6291"/>
                    <a:pt x="2041" y="6186"/>
                    <a:pt x="2435" y="5964"/>
                  </a:cubicBezTo>
                  <a:cubicBezTo>
                    <a:pt x="3870" y="5030"/>
                    <a:pt x="4770" y="3463"/>
                    <a:pt x="4870" y="1728"/>
                  </a:cubicBezTo>
                  <a:cubicBezTo>
                    <a:pt x="4870" y="637"/>
                    <a:pt x="4314" y="1"/>
                    <a:pt x="3512"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43"/>
            <p:cNvSpPr/>
            <p:nvPr/>
          </p:nvSpPr>
          <p:spPr>
            <a:xfrm>
              <a:off x="4069750" y="3587475"/>
              <a:ext cx="179325" cy="228225"/>
            </a:xfrm>
            <a:custGeom>
              <a:rect b="b" l="l" r="r" t="t"/>
              <a:pathLst>
                <a:path extrusionOk="0" h="9129" w="7173">
                  <a:moveTo>
                    <a:pt x="5051" y="607"/>
                  </a:moveTo>
                  <a:cubicBezTo>
                    <a:pt x="5315" y="607"/>
                    <a:pt x="5557" y="669"/>
                    <a:pt x="5771" y="789"/>
                  </a:cubicBezTo>
                  <a:cubicBezTo>
                    <a:pt x="6338" y="1089"/>
                    <a:pt x="6605" y="1756"/>
                    <a:pt x="6605" y="2657"/>
                  </a:cubicBezTo>
                  <a:cubicBezTo>
                    <a:pt x="6505" y="4892"/>
                    <a:pt x="5337" y="6894"/>
                    <a:pt x="3469" y="8128"/>
                  </a:cubicBezTo>
                  <a:cubicBezTo>
                    <a:pt x="2990" y="8407"/>
                    <a:pt x="2547" y="8543"/>
                    <a:pt x="2154" y="8543"/>
                  </a:cubicBezTo>
                  <a:cubicBezTo>
                    <a:pt x="1890" y="8543"/>
                    <a:pt x="1649" y="8482"/>
                    <a:pt x="1435" y="8361"/>
                  </a:cubicBezTo>
                  <a:cubicBezTo>
                    <a:pt x="868" y="8061"/>
                    <a:pt x="601" y="7394"/>
                    <a:pt x="601" y="6460"/>
                  </a:cubicBezTo>
                  <a:cubicBezTo>
                    <a:pt x="701" y="4258"/>
                    <a:pt x="1868" y="2224"/>
                    <a:pt x="3736" y="1023"/>
                  </a:cubicBezTo>
                  <a:cubicBezTo>
                    <a:pt x="4215" y="743"/>
                    <a:pt x="4658" y="607"/>
                    <a:pt x="5051" y="607"/>
                  </a:cubicBezTo>
                  <a:close/>
                  <a:moveTo>
                    <a:pt x="5074" y="1"/>
                  </a:moveTo>
                  <a:cubicBezTo>
                    <a:pt x="4576" y="1"/>
                    <a:pt x="4028" y="161"/>
                    <a:pt x="3469" y="489"/>
                  </a:cubicBezTo>
                  <a:cubicBezTo>
                    <a:pt x="1568" y="1590"/>
                    <a:pt x="0" y="4292"/>
                    <a:pt x="0" y="6460"/>
                  </a:cubicBezTo>
                  <a:cubicBezTo>
                    <a:pt x="0" y="7594"/>
                    <a:pt x="401" y="8428"/>
                    <a:pt x="1134" y="8862"/>
                  </a:cubicBezTo>
                  <a:cubicBezTo>
                    <a:pt x="1435" y="9028"/>
                    <a:pt x="1768" y="9128"/>
                    <a:pt x="2135" y="9128"/>
                  </a:cubicBezTo>
                  <a:cubicBezTo>
                    <a:pt x="2702" y="9095"/>
                    <a:pt x="3269" y="8928"/>
                    <a:pt x="3736" y="8628"/>
                  </a:cubicBezTo>
                  <a:cubicBezTo>
                    <a:pt x="5638" y="7527"/>
                    <a:pt x="7172" y="4859"/>
                    <a:pt x="7172" y="2657"/>
                  </a:cubicBezTo>
                  <a:cubicBezTo>
                    <a:pt x="7172" y="1523"/>
                    <a:pt x="6805" y="689"/>
                    <a:pt x="6071" y="255"/>
                  </a:cubicBezTo>
                  <a:cubicBezTo>
                    <a:pt x="5776" y="86"/>
                    <a:pt x="5438" y="1"/>
                    <a:pt x="5074"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43"/>
            <p:cNvSpPr/>
            <p:nvPr/>
          </p:nvSpPr>
          <p:spPr>
            <a:xfrm>
              <a:off x="4111450" y="3638700"/>
              <a:ext cx="96750" cy="125800"/>
            </a:xfrm>
            <a:custGeom>
              <a:rect b="b" l="l" r="r" t="t"/>
              <a:pathLst>
                <a:path extrusionOk="0" h="5032" w="3870">
                  <a:moveTo>
                    <a:pt x="2806" y="0"/>
                  </a:moveTo>
                  <a:cubicBezTo>
                    <a:pt x="2544" y="0"/>
                    <a:pt x="2248" y="89"/>
                    <a:pt x="1935" y="275"/>
                  </a:cubicBezTo>
                  <a:cubicBezTo>
                    <a:pt x="801" y="1008"/>
                    <a:pt x="67" y="2276"/>
                    <a:pt x="0" y="3644"/>
                  </a:cubicBezTo>
                  <a:cubicBezTo>
                    <a:pt x="0" y="4524"/>
                    <a:pt x="442" y="5031"/>
                    <a:pt x="1083" y="5031"/>
                  </a:cubicBezTo>
                  <a:cubicBezTo>
                    <a:pt x="1340" y="5031"/>
                    <a:pt x="1629" y="4950"/>
                    <a:pt x="1935" y="4778"/>
                  </a:cubicBezTo>
                  <a:cubicBezTo>
                    <a:pt x="3069" y="4011"/>
                    <a:pt x="3803" y="2776"/>
                    <a:pt x="3870" y="1409"/>
                  </a:cubicBezTo>
                  <a:cubicBezTo>
                    <a:pt x="3870" y="513"/>
                    <a:pt x="3436" y="0"/>
                    <a:pt x="2806"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43"/>
            <p:cNvSpPr/>
            <p:nvPr/>
          </p:nvSpPr>
          <p:spPr>
            <a:xfrm>
              <a:off x="3350900" y="3468700"/>
              <a:ext cx="180150" cy="227750"/>
            </a:xfrm>
            <a:custGeom>
              <a:rect b="b" l="l" r="r" t="t"/>
              <a:pathLst>
                <a:path extrusionOk="0" h="9110" w="7206">
                  <a:moveTo>
                    <a:pt x="5051" y="588"/>
                  </a:moveTo>
                  <a:cubicBezTo>
                    <a:pt x="5315" y="588"/>
                    <a:pt x="5557" y="649"/>
                    <a:pt x="5771" y="770"/>
                  </a:cubicBezTo>
                  <a:cubicBezTo>
                    <a:pt x="6338" y="1070"/>
                    <a:pt x="6605" y="1737"/>
                    <a:pt x="6605" y="2638"/>
                  </a:cubicBezTo>
                  <a:cubicBezTo>
                    <a:pt x="6505" y="4873"/>
                    <a:pt x="5338" y="6908"/>
                    <a:pt x="3470" y="8109"/>
                  </a:cubicBezTo>
                  <a:cubicBezTo>
                    <a:pt x="2987" y="8390"/>
                    <a:pt x="2540" y="8539"/>
                    <a:pt x="2145" y="8539"/>
                  </a:cubicBezTo>
                  <a:cubicBezTo>
                    <a:pt x="1884" y="8539"/>
                    <a:pt x="1646" y="8474"/>
                    <a:pt x="1435" y="8342"/>
                  </a:cubicBezTo>
                  <a:cubicBezTo>
                    <a:pt x="868" y="8042"/>
                    <a:pt x="601" y="7375"/>
                    <a:pt x="601" y="6474"/>
                  </a:cubicBezTo>
                  <a:cubicBezTo>
                    <a:pt x="701" y="4239"/>
                    <a:pt x="1868" y="2204"/>
                    <a:pt x="3736" y="1004"/>
                  </a:cubicBezTo>
                  <a:cubicBezTo>
                    <a:pt x="4215" y="724"/>
                    <a:pt x="4658" y="588"/>
                    <a:pt x="5051" y="588"/>
                  </a:cubicBezTo>
                  <a:close/>
                  <a:moveTo>
                    <a:pt x="5087" y="1"/>
                  </a:moveTo>
                  <a:cubicBezTo>
                    <a:pt x="4586" y="1"/>
                    <a:pt x="4033" y="173"/>
                    <a:pt x="3470" y="503"/>
                  </a:cubicBezTo>
                  <a:cubicBezTo>
                    <a:pt x="1568" y="1604"/>
                    <a:pt x="0" y="4273"/>
                    <a:pt x="0" y="6474"/>
                  </a:cubicBezTo>
                  <a:cubicBezTo>
                    <a:pt x="0" y="7608"/>
                    <a:pt x="401" y="8442"/>
                    <a:pt x="1135" y="8843"/>
                  </a:cubicBezTo>
                  <a:cubicBezTo>
                    <a:pt x="1435" y="9043"/>
                    <a:pt x="1768" y="9109"/>
                    <a:pt x="2135" y="9109"/>
                  </a:cubicBezTo>
                  <a:cubicBezTo>
                    <a:pt x="2702" y="9076"/>
                    <a:pt x="3269" y="8909"/>
                    <a:pt x="3736" y="8609"/>
                  </a:cubicBezTo>
                  <a:cubicBezTo>
                    <a:pt x="5638" y="7542"/>
                    <a:pt x="7206" y="4840"/>
                    <a:pt x="7206" y="2638"/>
                  </a:cubicBezTo>
                  <a:cubicBezTo>
                    <a:pt x="7206" y="1504"/>
                    <a:pt x="6805" y="670"/>
                    <a:pt x="6071" y="270"/>
                  </a:cubicBezTo>
                  <a:cubicBezTo>
                    <a:pt x="5779" y="89"/>
                    <a:pt x="5446" y="1"/>
                    <a:pt x="5087"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43"/>
            <p:cNvSpPr/>
            <p:nvPr/>
          </p:nvSpPr>
          <p:spPr>
            <a:xfrm>
              <a:off x="3392600" y="3519950"/>
              <a:ext cx="96750" cy="125800"/>
            </a:xfrm>
            <a:custGeom>
              <a:rect b="b" l="l" r="r" t="t"/>
              <a:pathLst>
                <a:path extrusionOk="0" h="5032" w="3870">
                  <a:moveTo>
                    <a:pt x="2787" y="1"/>
                  </a:moveTo>
                  <a:cubicBezTo>
                    <a:pt x="2530" y="1"/>
                    <a:pt x="2241" y="83"/>
                    <a:pt x="1935" y="254"/>
                  </a:cubicBezTo>
                  <a:cubicBezTo>
                    <a:pt x="767" y="1022"/>
                    <a:pt x="67" y="2256"/>
                    <a:pt x="0" y="3624"/>
                  </a:cubicBezTo>
                  <a:cubicBezTo>
                    <a:pt x="0" y="4519"/>
                    <a:pt x="433" y="5032"/>
                    <a:pt x="1064" y="5032"/>
                  </a:cubicBezTo>
                  <a:cubicBezTo>
                    <a:pt x="1326" y="5032"/>
                    <a:pt x="1622" y="4944"/>
                    <a:pt x="1935" y="4758"/>
                  </a:cubicBezTo>
                  <a:cubicBezTo>
                    <a:pt x="3069" y="4024"/>
                    <a:pt x="3803" y="2756"/>
                    <a:pt x="3870" y="1389"/>
                  </a:cubicBezTo>
                  <a:cubicBezTo>
                    <a:pt x="3870" y="508"/>
                    <a:pt x="3428" y="1"/>
                    <a:pt x="2787"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43"/>
            <p:cNvSpPr/>
            <p:nvPr/>
          </p:nvSpPr>
          <p:spPr>
            <a:xfrm>
              <a:off x="5040425" y="3303925"/>
              <a:ext cx="129925" cy="157350"/>
            </a:xfrm>
            <a:custGeom>
              <a:rect b="b" l="l" r="r" t="t"/>
              <a:pathLst>
                <a:path extrusionOk="0" h="6294" w="5197">
                  <a:moveTo>
                    <a:pt x="3439" y="399"/>
                  </a:moveTo>
                  <a:cubicBezTo>
                    <a:pt x="4144" y="399"/>
                    <a:pt x="4796" y="1042"/>
                    <a:pt x="4604" y="1857"/>
                  </a:cubicBezTo>
                  <a:cubicBezTo>
                    <a:pt x="4504" y="3392"/>
                    <a:pt x="3704" y="4793"/>
                    <a:pt x="2436" y="5626"/>
                  </a:cubicBezTo>
                  <a:cubicBezTo>
                    <a:pt x="2192" y="5852"/>
                    <a:pt x="1908" y="5950"/>
                    <a:pt x="1633" y="5950"/>
                  </a:cubicBezTo>
                  <a:cubicBezTo>
                    <a:pt x="929" y="5950"/>
                    <a:pt x="276" y="5307"/>
                    <a:pt x="468" y="4492"/>
                  </a:cubicBezTo>
                  <a:cubicBezTo>
                    <a:pt x="535" y="2958"/>
                    <a:pt x="1369" y="1557"/>
                    <a:pt x="2636" y="723"/>
                  </a:cubicBezTo>
                  <a:cubicBezTo>
                    <a:pt x="2880" y="498"/>
                    <a:pt x="3164" y="399"/>
                    <a:pt x="3439" y="399"/>
                  </a:cubicBezTo>
                  <a:close/>
                  <a:moveTo>
                    <a:pt x="3462" y="0"/>
                  </a:moveTo>
                  <a:cubicBezTo>
                    <a:pt x="3113" y="0"/>
                    <a:pt x="2752" y="120"/>
                    <a:pt x="2436" y="389"/>
                  </a:cubicBezTo>
                  <a:cubicBezTo>
                    <a:pt x="1035" y="1290"/>
                    <a:pt x="168" y="2824"/>
                    <a:pt x="68" y="4492"/>
                  </a:cubicBezTo>
                  <a:cubicBezTo>
                    <a:pt x="1" y="5126"/>
                    <a:pt x="301" y="5760"/>
                    <a:pt x="835" y="6127"/>
                  </a:cubicBezTo>
                  <a:cubicBezTo>
                    <a:pt x="1035" y="6260"/>
                    <a:pt x="1269" y="6294"/>
                    <a:pt x="1535" y="6294"/>
                  </a:cubicBezTo>
                  <a:cubicBezTo>
                    <a:pt x="1902" y="6294"/>
                    <a:pt x="2303" y="6160"/>
                    <a:pt x="2636" y="5960"/>
                  </a:cubicBezTo>
                  <a:cubicBezTo>
                    <a:pt x="4037" y="5059"/>
                    <a:pt x="4904" y="3525"/>
                    <a:pt x="5005" y="1857"/>
                  </a:cubicBezTo>
                  <a:cubicBezTo>
                    <a:pt x="5197" y="799"/>
                    <a:pt x="4366" y="0"/>
                    <a:pt x="3462"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43"/>
            <p:cNvSpPr/>
            <p:nvPr/>
          </p:nvSpPr>
          <p:spPr>
            <a:xfrm>
              <a:off x="5070450" y="3340275"/>
              <a:ext cx="67575" cy="86025"/>
            </a:xfrm>
            <a:custGeom>
              <a:rect b="b" l="l" r="r" t="t"/>
              <a:pathLst>
                <a:path extrusionOk="0" h="3441" w="2703">
                  <a:moveTo>
                    <a:pt x="1927" y="1"/>
                  </a:moveTo>
                  <a:cubicBezTo>
                    <a:pt x="1746" y="1"/>
                    <a:pt x="1545" y="55"/>
                    <a:pt x="1335" y="170"/>
                  </a:cubicBezTo>
                  <a:cubicBezTo>
                    <a:pt x="568" y="670"/>
                    <a:pt x="68" y="1537"/>
                    <a:pt x="1" y="2505"/>
                  </a:cubicBezTo>
                  <a:cubicBezTo>
                    <a:pt x="1" y="3100"/>
                    <a:pt x="307" y="3441"/>
                    <a:pt x="750" y="3441"/>
                  </a:cubicBezTo>
                  <a:cubicBezTo>
                    <a:pt x="927" y="3441"/>
                    <a:pt x="1125" y="3386"/>
                    <a:pt x="1335" y="3272"/>
                  </a:cubicBezTo>
                  <a:cubicBezTo>
                    <a:pt x="2136" y="2738"/>
                    <a:pt x="2636" y="1904"/>
                    <a:pt x="2703" y="937"/>
                  </a:cubicBezTo>
                  <a:cubicBezTo>
                    <a:pt x="2703" y="341"/>
                    <a:pt x="2379" y="1"/>
                    <a:pt x="1927"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43"/>
            <p:cNvSpPr/>
            <p:nvPr/>
          </p:nvSpPr>
          <p:spPr>
            <a:xfrm>
              <a:off x="5323150" y="3266225"/>
              <a:ext cx="130600" cy="157525"/>
            </a:xfrm>
            <a:custGeom>
              <a:rect b="b" l="l" r="r" t="t"/>
              <a:pathLst>
                <a:path extrusionOk="0" h="6301" w="5224">
                  <a:moveTo>
                    <a:pt x="3569" y="430"/>
                  </a:moveTo>
                  <a:cubicBezTo>
                    <a:pt x="3736" y="430"/>
                    <a:pt x="3903" y="496"/>
                    <a:pt x="4036" y="563"/>
                  </a:cubicBezTo>
                  <a:cubicBezTo>
                    <a:pt x="4437" y="863"/>
                    <a:pt x="4670" y="1364"/>
                    <a:pt x="4603" y="1864"/>
                  </a:cubicBezTo>
                  <a:cubicBezTo>
                    <a:pt x="4537" y="3398"/>
                    <a:pt x="3736" y="4799"/>
                    <a:pt x="2435" y="5633"/>
                  </a:cubicBezTo>
                  <a:cubicBezTo>
                    <a:pt x="2193" y="5847"/>
                    <a:pt x="1913" y="5942"/>
                    <a:pt x="1640" y="5942"/>
                  </a:cubicBezTo>
                  <a:cubicBezTo>
                    <a:pt x="932" y="5942"/>
                    <a:pt x="275" y="5308"/>
                    <a:pt x="467" y="4466"/>
                  </a:cubicBezTo>
                  <a:cubicBezTo>
                    <a:pt x="567" y="2965"/>
                    <a:pt x="1368" y="1564"/>
                    <a:pt x="2635" y="730"/>
                  </a:cubicBezTo>
                  <a:cubicBezTo>
                    <a:pt x="2902" y="563"/>
                    <a:pt x="3236" y="463"/>
                    <a:pt x="3569" y="430"/>
                  </a:cubicBezTo>
                  <a:close/>
                  <a:moveTo>
                    <a:pt x="3429" y="1"/>
                  </a:moveTo>
                  <a:cubicBezTo>
                    <a:pt x="3088" y="1"/>
                    <a:pt x="2740" y="112"/>
                    <a:pt x="2435" y="363"/>
                  </a:cubicBezTo>
                  <a:cubicBezTo>
                    <a:pt x="1034" y="1297"/>
                    <a:pt x="167" y="2831"/>
                    <a:pt x="67" y="4499"/>
                  </a:cubicBezTo>
                  <a:cubicBezTo>
                    <a:pt x="0" y="5133"/>
                    <a:pt x="300" y="5767"/>
                    <a:pt x="834" y="6134"/>
                  </a:cubicBezTo>
                  <a:cubicBezTo>
                    <a:pt x="1034" y="6267"/>
                    <a:pt x="1268" y="6301"/>
                    <a:pt x="1534" y="6301"/>
                  </a:cubicBezTo>
                  <a:cubicBezTo>
                    <a:pt x="1901" y="6301"/>
                    <a:pt x="2302" y="6200"/>
                    <a:pt x="2635" y="6000"/>
                  </a:cubicBezTo>
                  <a:cubicBezTo>
                    <a:pt x="4036" y="5066"/>
                    <a:pt x="4937" y="3565"/>
                    <a:pt x="5004" y="1897"/>
                  </a:cubicBezTo>
                  <a:cubicBezTo>
                    <a:pt x="5223" y="824"/>
                    <a:pt x="4355" y="1"/>
                    <a:pt x="3429"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43"/>
            <p:cNvSpPr/>
            <p:nvPr/>
          </p:nvSpPr>
          <p:spPr>
            <a:xfrm>
              <a:off x="5353150" y="3302400"/>
              <a:ext cx="66750" cy="86350"/>
            </a:xfrm>
            <a:custGeom>
              <a:rect b="b" l="l" r="r" t="t"/>
              <a:pathLst>
                <a:path extrusionOk="0" h="3454" w="2670">
                  <a:moveTo>
                    <a:pt x="1925" y="0"/>
                  </a:moveTo>
                  <a:cubicBezTo>
                    <a:pt x="1747" y="0"/>
                    <a:pt x="1547" y="59"/>
                    <a:pt x="1335" y="184"/>
                  </a:cubicBezTo>
                  <a:cubicBezTo>
                    <a:pt x="535" y="684"/>
                    <a:pt x="34" y="1551"/>
                    <a:pt x="1" y="2485"/>
                  </a:cubicBezTo>
                  <a:cubicBezTo>
                    <a:pt x="1" y="3106"/>
                    <a:pt x="309" y="3454"/>
                    <a:pt x="753" y="3454"/>
                  </a:cubicBezTo>
                  <a:cubicBezTo>
                    <a:pt x="930" y="3454"/>
                    <a:pt x="1127" y="3399"/>
                    <a:pt x="1335" y="3286"/>
                  </a:cubicBezTo>
                  <a:cubicBezTo>
                    <a:pt x="2136" y="2752"/>
                    <a:pt x="2636" y="1885"/>
                    <a:pt x="2669" y="951"/>
                  </a:cubicBezTo>
                  <a:cubicBezTo>
                    <a:pt x="2669" y="357"/>
                    <a:pt x="2365" y="0"/>
                    <a:pt x="1925"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43"/>
            <p:cNvSpPr/>
            <p:nvPr/>
          </p:nvSpPr>
          <p:spPr>
            <a:xfrm>
              <a:off x="3098225" y="3913675"/>
              <a:ext cx="129950" cy="158050"/>
            </a:xfrm>
            <a:custGeom>
              <a:rect b="b" l="l" r="r" t="t"/>
              <a:pathLst>
                <a:path extrusionOk="0" h="6322" w="5198">
                  <a:moveTo>
                    <a:pt x="3439" y="393"/>
                  </a:moveTo>
                  <a:cubicBezTo>
                    <a:pt x="4143" y="393"/>
                    <a:pt x="4795" y="1036"/>
                    <a:pt x="4603" y="1851"/>
                  </a:cubicBezTo>
                  <a:cubicBezTo>
                    <a:pt x="4537" y="3386"/>
                    <a:pt x="3736" y="4787"/>
                    <a:pt x="2435" y="5621"/>
                  </a:cubicBezTo>
                  <a:cubicBezTo>
                    <a:pt x="2191" y="5846"/>
                    <a:pt x="1908" y="5944"/>
                    <a:pt x="1632" y="5944"/>
                  </a:cubicBezTo>
                  <a:cubicBezTo>
                    <a:pt x="928" y="5944"/>
                    <a:pt x="275" y="5302"/>
                    <a:pt x="467" y="4486"/>
                  </a:cubicBezTo>
                  <a:cubicBezTo>
                    <a:pt x="567" y="2952"/>
                    <a:pt x="1368" y="1551"/>
                    <a:pt x="2635" y="717"/>
                  </a:cubicBezTo>
                  <a:cubicBezTo>
                    <a:pt x="2879" y="492"/>
                    <a:pt x="3163" y="393"/>
                    <a:pt x="3439" y="393"/>
                  </a:cubicBezTo>
                  <a:close/>
                  <a:moveTo>
                    <a:pt x="3448" y="0"/>
                  </a:moveTo>
                  <a:cubicBezTo>
                    <a:pt x="3103" y="0"/>
                    <a:pt x="2747" y="117"/>
                    <a:pt x="2435" y="384"/>
                  </a:cubicBezTo>
                  <a:cubicBezTo>
                    <a:pt x="1034" y="1284"/>
                    <a:pt x="167" y="2819"/>
                    <a:pt x="67" y="4486"/>
                  </a:cubicBezTo>
                  <a:cubicBezTo>
                    <a:pt x="0" y="5120"/>
                    <a:pt x="300" y="5754"/>
                    <a:pt x="834" y="6121"/>
                  </a:cubicBezTo>
                  <a:cubicBezTo>
                    <a:pt x="1034" y="6254"/>
                    <a:pt x="1301" y="6321"/>
                    <a:pt x="1535" y="6321"/>
                  </a:cubicBezTo>
                  <a:cubicBezTo>
                    <a:pt x="1935" y="6288"/>
                    <a:pt x="2302" y="6188"/>
                    <a:pt x="2635" y="5954"/>
                  </a:cubicBezTo>
                  <a:cubicBezTo>
                    <a:pt x="4036" y="5054"/>
                    <a:pt x="4937" y="3519"/>
                    <a:pt x="5004" y="1851"/>
                  </a:cubicBezTo>
                  <a:cubicBezTo>
                    <a:pt x="5197" y="812"/>
                    <a:pt x="4357" y="0"/>
                    <a:pt x="3448"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43"/>
            <p:cNvSpPr/>
            <p:nvPr/>
          </p:nvSpPr>
          <p:spPr>
            <a:xfrm>
              <a:off x="3128250" y="3949875"/>
              <a:ext cx="67550" cy="86400"/>
            </a:xfrm>
            <a:custGeom>
              <a:rect b="b" l="l" r="r" t="t"/>
              <a:pathLst>
                <a:path extrusionOk="0" h="3456" w="2702">
                  <a:moveTo>
                    <a:pt x="1941" y="1"/>
                  </a:moveTo>
                  <a:cubicBezTo>
                    <a:pt x="1759" y="1"/>
                    <a:pt x="1554" y="55"/>
                    <a:pt x="1334" y="170"/>
                  </a:cubicBezTo>
                  <a:cubicBezTo>
                    <a:pt x="567" y="703"/>
                    <a:pt x="67" y="1537"/>
                    <a:pt x="0" y="2505"/>
                  </a:cubicBezTo>
                  <a:cubicBezTo>
                    <a:pt x="0" y="3098"/>
                    <a:pt x="304" y="3455"/>
                    <a:pt x="744" y="3455"/>
                  </a:cubicBezTo>
                  <a:cubicBezTo>
                    <a:pt x="923" y="3455"/>
                    <a:pt x="1123" y="3397"/>
                    <a:pt x="1334" y="3272"/>
                  </a:cubicBezTo>
                  <a:cubicBezTo>
                    <a:pt x="2135" y="2772"/>
                    <a:pt x="2635" y="1904"/>
                    <a:pt x="2702" y="937"/>
                  </a:cubicBezTo>
                  <a:cubicBezTo>
                    <a:pt x="2702" y="341"/>
                    <a:pt x="2396" y="1"/>
                    <a:pt x="1941"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43"/>
            <p:cNvSpPr/>
            <p:nvPr/>
          </p:nvSpPr>
          <p:spPr>
            <a:xfrm>
              <a:off x="3918800" y="3267750"/>
              <a:ext cx="129350" cy="157675"/>
            </a:xfrm>
            <a:custGeom>
              <a:rect b="b" l="l" r="r" t="t"/>
              <a:pathLst>
                <a:path extrusionOk="0" h="6307" w="5174">
                  <a:moveTo>
                    <a:pt x="3432" y="406"/>
                  </a:moveTo>
                  <a:cubicBezTo>
                    <a:pt x="4121" y="406"/>
                    <a:pt x="4771" y="1036"/>
                    <a:pt x="4604" y="1870"/>
                  </a:cubicBezTo>
                  <a:cubicBezTo>
                    <a:pt x="4504" y="3371"/>
                    <a:pt x="3703" y="4772"/>
                    <a:pt x="2436" y="5606"/>
                  </a:cubicBezTo>
                  <a:cubicBezTo>
                    <a:pt x="2192" y="5831"/>
                    <a:pt x="1908" y="5929"/>
                    <a:pt x="1632" y="5929"/>
                  </a:cubicBezTo>
                  <a:cubicBezTo>
                    <a:pt x="928" y="5929"/>
                    <a:pt x="276" y="5287"/>
                    <a:pt x="468" y="4472"/>
                  </a:cubicBezTo>
                  <a:cubicBezTo>
                    <a:pt x="534" y="2937"/>
                    <a:pt x="1335" y="1570"/>
                    <a:pt x="2636" y="736"/>
                  </a:cubicBezTo>
                  <a:cubicBezTo>
                    <a:pt x="2874" y="507"/>
                    <a:pt x="3156" y="406"/>
                    <a:pt x="3432" y="406"/>
                  </a:cubicBezTo>
                  <a:close/>
                  <a:moveTo>
                    <a:pt x="3435" y="0"/>
                  </a:moveTo>
                  <a:cubicBezTo>
                    <a:pt x="3095" y="0"/>
                    <a:pt x="2745" y="114"/>
                    <a:pt x="2436" y="369"/>
                  </a:cubicBezTo>
                  <a:cubicBezTo>
                    <a:pt x="1035" y="1303"/>
                    <a:pt x="134" y="2804"/>
                    <a:pt x="67" y="4472"/>
                  </a:cubicBezTo>
                  <a:cubicBezTo>
                    <a:pt x="1" y="5139"/>
                    <a:pt x="267" y="5773"/>
                    <a:pt x="801" y="6139"/>
                  </a:cubicBezTo>
                  <a:cubicBezTo>
                    <a:pt x="1035" y="6240"/>
                    <a:pt x="1268" y="6306"/>
                    <a:pt x="1502" y="6306"/>
                  </a:cubicBezTo>
                  <a:cubicBezTo>
                    <a:pt x="1902" y="6306"/>
                    <a:pt x="2302" y="6173"/>
                    <a:pt x="2636" y="5973"/>
                  </a:cubicBezTo>
                  <a:cubicBezTo>
                    <a:pt x="4037" y="5039"/>
                    <a:pt x="4904" y="3538"/>
                    <a:pt x="5004" y="1870"/>
                  </a:cubicBezTo>
                  <a:cubicBezTo>
                    <a:pt x="5174" y="803"/>
                    <a:pt x="4339" y="0"/>
                    <a:pt x="3435"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43"/>
            <p:cNvSpPr/>
            <p:nvPr/>
          </p:nvSpPr>
          <p:spPr>
            <a:xfrm>
              <a:off x="3948825" y="3303900"/>
              <a:ext cx="66750" cy="86225"/>
            </a:xfrm>
            <a:custGeom>
              <a:rect b="b" l="l" r="r" t="t"/>
              <a:pathLst>
                <a:path extrusionOk="0" h="3449" w="2670">
                  <a:moveTo>
                    <a:pt x="1939" y="1"/>
                  </a:moveTo>
                  <a:cubicBezTo>
                    <a:pt x="1757" y="1"/>
                    <a:pt x="1552" y="62"/>
                    <a:pt x="1335" y="190"/>
                  </a:cubicBezTo>
                  <a:cubicBezTo>
                    <a:pt x="534" y="691"/>
                    <a:pt x="34" y="1558"/>
                    <a:pt x="0" y="2492"/>
                  </a:cubicBezTo>
                  <a:cubicBezTo>
                    <a:pt x="0" y="3103"/>
                    <a:pt x="298" y="3449"/>
                    <a:pt x="730" y="3449"/>
                  </a:cubicBezTo>
                  <a:cubicBezTo>
                    <a:pt x="912" y="3449"/>
                    <a:pt x="1118" y="3387"/>
                    <a:pt x="1335" y="3259"/>
                  </a:cubicBezTo>
                  <a:cubicBezTo>
                    <a:pt x="2102" y="2759"/>
                    <a:pt x="2602" y="1891"/>
                    <a:pt x="2669" y="957"/>
                  </a:cubicBezTo>
                  <a:cubicBezTo>
                    <a:pt x="2669" y="347"/>
                    <a:pt x="2371" y="1"/>
                    <a:pt x="1939"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43"/>
            <p:cNvSpPr/>
            <p:nvPr/>
          </p:nvSpPr>
          <p:spPr>
            <a:xfrm>
              <a:off x="4306575" y="2740325"/>
              <a:ext cx="129950" cy="158050"/>
            </a:xfrm>
            <a:custGeom>
              <a:rect b="b" l="l" r="r" t="t"/>
              <a:pathLst>
                <a:path extrusionOk="0" h="6322" w="5198">
                  <a:moveTo>
                    <a:pt x="3537" y="451"/>
                  </a:moveTo>
                  <a:cubicBezTo>
                    <a:pt x="3703" y="451"/>
                    <a:pt x="3903" y="484"/>
                    <a:pt x="4037" y="551"/>
                  </a:cubicBezTo>
                  <a:cubicBezTo>
                    <a:pt x="4437" y="851"/>
                    <a:pt x="4671" y="1351"/>
                    <a:pt x="4604" y="1852"/>
                  </a:cubicBezTo>
                  <a:cubicBezTo>
                    <a:pt x="4504" y="3386"/>
                    <a:pt x="3703" y="4787"/>
                    <a:pt x="2436" y="5621"/>
                  </a:cubicBezTo>
                  <a:cubicBezTo>
                    <a:pt x="2192" y="5846"/>
                    <a:pt x="1908" y="5945"/>
                    <a:pt x="1633" y="5945"/>
                  </a:cubicBezTo>
                  <a:cubicBezTo>
                    <a:pt x="928" y="5945"/>
                    <a:pt x="276" y="5302"/>
                    <a:pt x="468" y="4487"/>
                  </a:cubicBezTo>
                  <a:cubicBezTo>
                    <a:pt x="534" y="2952"/>
                    <a:pt x="1368" y="1551"/>
                    <a:pt x="2636" y="717"/>
                  </a:cubicBezTo>
                  <a:cubicBezTo>
                    <a:pt x="2903" y="551"/>
                    <a:pt x="3236" y="451"/>
                    <a:pt x="3537" y="451"/>
                  </a:cubicBezTo>
                  <a:close/>
                  <a:moveTo>
                    <a:pt x="3449" y="0"/>
                  </a:moveTo>
                  <a:cubicBezTo>
                    <a:pt x="3103" y="0"/>
                    <a:pt x="2748" y="118"/>
                    <a:pt x="2436" y="384"/>
                  </a:cubicBezTo>
                  <a:cubicBezTo>
                    <a:pt x="1035" y="1285"/>
                    <a:pt x="134" y="2819"/>
                    <a:pt x="67" y="4487"/>
                  </a:cubicBezTo>
                  <a:cubicBezTo>
                    <a:pt x="1" y="5121"/>
                    <a:pt x="301" y="5754"/>
                    <a:pt x="835" y="6121"/>
                  </a:cubicBezTo>
                  <a:cubicBezTo>
                    <a:pt x="1035" y="6255"/>
                    <a:pt x="1268" y="6322"/>
                    <a:pt x="1535" y="6322"/>
                  </a:cubicBezTo>
                  <a:cubicBezTo>
                    <a:pt x="1902" y="6288"/>
                    <a:pt x="2302" y="6188"/>
                    <a:pt x="2636" y="5988"/>
                  </a:cubicBezTo>
                  <a:cubicBezTo>
                    <a:pt x="4037" y="5054"/>
                    <a:pt x="4904" y="3520"/>
                    <a:pt x="5004" y="1852"/>
                  </a:cubicBezTo>
                  <a:cubicBezTo>
                    <a:pt x="5198" y="812"/>
                    <a:pt x="4357" y="0"/>
                    <a:pt x="3449"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43"/>
            <p:cNvSpPr/>
            <p:nvPr/>
          </p:nvSpPr>
          <p:spPr>
            <a:xfrm>
              <a:off x="4335775" y="2776575"/>
              <a:ext cx="67575" cy="86500"/>
            </a:xfrm>
            <a:custGeom>
              <a:rect b="b" l="l" r="r" t="t"/>
              <a:pathLst>
                <a:path extrusionOk="0" h="3460" w="2703">
                  <a:moveTo>
                    <a:pt x="1950" y="0"/>
                  </a:moveTo>
                  <a:cubicBezTo>
                    <a:pt x="1773" y="0"/>
                    <a:pt x="1576" y="55"/>
                    <a:pt x="1368" y="168"/>
                  </a:cubicBezTo>
                  <a:cubicBezTo>
                    <a:pt x="567" y="702"/>
                    <a:pt x="67" y="1569"/>
                    <a:pt x="0" y="2503"/>
                  </a:cubicBezTo>
                  <a:cubicBezTo>
                    <a:pt x="0" y="3114"/>
                    <a:pt x="298" y="3460"/>
                    <a:pt x="742" y="3460"/>
                  </a:cubicBezTo>
                  <a:cubicBezTo>
                    <a:pt x="928" y="3460"/>
                    <a:pt x="1141" y="3399"/>
                    <a:pt x="1368" y="3270"/>
                  </a:cubicBezTo>
                  <a:cubicBezTo>
                    <a:pt x="2135" y="2770"/>
                    <a:pt x="2635" y="1903"/>
                    <a:pt x="2702" y="969"/>
                  </a:cubicBezTo>
                  <a:cubicBezTo>
                    <a:pt x="2702" y="347"/>
                    <a:pt x="2394" y="0"/>
                    <a:pt x="1950"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43"/>
            <p:cNvSpPr/>
            <p:nvPr/>
          </p:nvSpPr>
          <p:spPr>
            <a:xfrm>
              <a:off x="4505900" y="3239400"/>
              <a:ext cx="129950" cy="157675"/>
            </a:xfrm>
            <a:custGeom>
              <a:rect b="b" l="l" r="r" t="t"/>
              <a:pathLst>
                <a:path extrusionOk="0" h="6307" w="5198">
                  <a:moveTo>
                    <a:pt x="3451" y="406"/>
                  </a:moveTo>
                  <a:cubicBezTo>
                    <a:pt x="4151" y="406"/>
                    <a:pt x="4794" y="1036"/>
                    <a:pt x="4603" y="1870"/>
                  </a:cubicBezTo>
                  <a:cubicBezTo>
                    <a:pt x="4503" y="3371"/>
                    <a:pt x="3703" y="4772"/>
                    <a:pt x="2435" y="5606"/>
                  </a:cubicBezTo>
                  <a:cubicBezTo>
                    <a:pt x="2191" y="5831"/>
                    <a:pt x="1908" y="5929"/>
                    <a:pt x="1632" y="5929"/>
                  </a:cubicBezTo>
                  <a:cubicBezTo>
                    <a:pt x="928" y="5929"/>
                    <a:pt x="275" y="5287"/>
                    <a:pt x="467" y="4471"/>
                  </a:cubicBezTo>
                  <a:cubicBezTo>
                    <a:pt x="534" y="2937"/>
                    <a:pt x="1368" y="1569"/>
                    <a:pt x="2635" y="735"/>
                  </a:cubicBezTo>
                  <a:cubicBezTo>
                    <a:pt x="2883" y="507"/>
                    <a:pt x="3172" y="406"/>
                    <a:pt x="3451" y="406"/>
                  </a:cubicBezTo>
                  <a:close/>
                  <a:moveTo>
                    <a:pt x="3440" y="0"/>
                  </a:moveTo>
                  <a:cubicBezTo>
                    <a:pt x="3097" y="0"/>
                    <a:pt x="2745" y="113"/>
                    <a:pt x="2435" y="369"/>
                  </a:cubicBezTo>
                  <a:cubicBezTo>
                    <a:pt x="1034" y="1303"/>
                    <a:pt x="167" y="2804"/>
                    <a:pt x="67" y="4471"/>
                  </a:cubicBezTo>
                  <a:cubicBezTo>
                    <a:pt x="0" y="5139"/>
                    <a:pt x="300" y="5772"/>
                    <a:pt x="834" y="6139"/>
                  </a:cubicBezTo>
                  <a:cubicBezTo>
                    <a:pt x="1034" y="6239"/>
                    <a:pt x="1268" y="6306"/>
                    <a:pt x="1534" y="6306"/>
                  </a:cubicBezTo>
                  <a:cubicBezTo>
                    <a:pt x="1901" y="6306"/>
                    <a:pt x="2302" y="6173"/>
                    <a:pt x="2635" y="5973"/>
                  </a:cubicBezTo>
                  <a:cubicBezTo>
                    <a:pt x="4036" y="5072"/>
                    <a:pt x="4904" y="3537"/>
                    <a:pt x="5004" y="1870"/>
                  </a:cubicBezTo>
                  <a:cubicBezTo>
                    <a:pt x="5198" y="803"/>
                    <a:pt x="4352" y="0"/>
                    <a:pt x="3440"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43"/>
            <p:cNvSpPr/>
            <p:nvPr/>
          </p:nvSpPr>
          <p:spPr>
            <a:xfrm>
              <a:off x="4535900" y="3275550"/>
              <a:ext cx="66750" cy="86525"/>
            </a:xfrm>
            <a:custGeom>
              <a:rect b="b" l="l" r="r" t="t"/>
              <a:pathLst>
                <a:path extrusionOk="0" h="3461" w="2670">
                  <a:moveTo>
                    <a:pt x="1940" y="1"/>
                  </a:moveTo>
                  <a:cubicBezTo>
                    <a:pt x="1758" y="1"/>
                    <a:pt x="1552" y="62"/>
                    <a:pt x="1335" y="190"/>
                  </a:cubicBezTo>
                  <a:cubicBezTo>
                    <a:pt x="535" y="690"/>
                    <a:pt x="34" y="1558"/>
                    <a:pt x="1" y="2492"/>
                  </a:cubicBezTo>
                  <a:cubicBezTo>
                    <a:pt x="1" y="3113"/>
                    <a:pt x="309" y="3460"/>
                    <a:pt x="753" y="3460"/>
                  </a:cubicBezTo>
                  <a:cubicBezTo>
                    <a:pt x="930" y="3460"/>
                    <a:pt x="1127" y="3406"/>
                    <a:pt x="1335" y="3292"/>
                  </a:cubicBezTo>
                  <a:cubicBezTo>
                    <a:pt x="2136" y="2759"/>
                    <a:pt x="2636" y="1891"/>
                    <a:pt x="2669" y="957"/>
                  </a:cubicBezTo>
                  <a:cubicBezTo>
                    <a:pt x="2669" y="347"/>
                    <a:pt x="2372" y="1"/>
                    <a:pt x="1940"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43"/>
            <p:cNvSpPr/>
            <p:nvPr/>
          </p:nvSpPr>
          <p:spPr>
            <a:xfrm>
              <a:off x="4541750" y="2454950"/>
              <a:ext cx="175150" cy="222425"/>
            </a:xfrm>
            <a:custGeom>
              <a:rect b="b" l="l" r="r" t="t"/>
              <a:pathLst>
                <a:path extrusionOk="0" h="8897" w="7006">
                  <a:moveTo>
                    <a:pt x="4937" y="558"/>
                  </a:moveTo>
                  <a:cubicBezTo>
                    <a:pt x="5204" y="558"/>
                    <a:pt x="5438" y="624"/>
                    <a:pt x="5671" y="758"/>
                  </a:cubicBezTo>
                  <a:cubicBezTo>
                    <a:pt x="6171" y="1058"/>
                    <a:pt x="6472" y="1692"/>
                    <a:pt x="6472" y="2592"/>
                  </a:cubicBezTo>
                  <a:cubicBezTo>
                    <a:pt x="6338" y="4761"/>
                    <a:pt x="5204" y="6729"/>
                    <a:pt x="3369" y="7929"/>
                  </a:cubicBezTo>
                  <a:cubicBezTo>
                    <a:pt x="2900" y="8195"/>
                    <a:pt x="2455" y="8336"/>
                    <a:pt x="2058" y="8336"/>
                  </a:cubicBezTo>
                  <a:cubicBezTo>
                    <a:pt x="1807" y="8336"/>
                    <a:pt x="1575" y="8279"/>
                    <a:pt x="1368" y="8163"/>
                  </a:cubicBezTo>
                  <a:cubicBezTo>
                    <a:pt x="868" y="7863"/>
                    <a:pt x="567" y="7196"/>
                    <a:pt x="567" y="6328"/>
                  </a:cubicBezTo>
                  <a:cubicBezTo>
                    <a:pt x="701" y="4127"/>
                    <a:pt x="1835" y="2159"/>
                    <a:pt x="3670" y="991"/>
                  </a:cubicBezTo>
                  <a:cubicBezTo>
                    <a:pt x="4037" y="724"/>
                    <a:pt x="4504" y="591"/>
                    <a:pt x="4937" y="558"/>
                  </a:cubicBezTo>
                  <a:close/>
                  <a:moveTo>
                    <a:pt x="4927" y="0"/>
                  </a:moveTo>
                  <a:cubicBezTo>
                    <a:pt x="4437" y="0"/>
                    <a:pt x="3903" y="152"/>
                    <a:pt x="3369" y="457"/>
                  </a:cubicBezTo>
                  <a:cubicBezTo>
                    <a:pt x="1501" y="1558"/>
                    <a:pt x="0" y="4160"/>
                    <a:pt x="0" y="6295"/>
                  </a:cubicBezTo>
                  <a:cubicBezTo>
                    <a:pt x="0" y="7396"/>
                    <a:pt x="401" y="8230"/>
                    <a:pt x="1101" y="8630"/>
                  </a:cubicBezTo>
                  <a:cubicBezTo>
                    <a:pt x="1401" y="8797"/>
                    <a:pt x="1735" y="8897"/>
                    <a:pt x="2069" y="8897"/>
                  </a:cubicBezTo>
                  <a:cubicBezTo>
                    <a:pt x="2636" y="8863"/>
                    <a:pt x="3169" y="8697"/>
                    <a:pt x="3670" y="8430"/>
                  </a:cubicBezTo>
                  <a:cubicBezTo>
                    <a:pt x="5504" y="7329"/>
                    <a:pt x="7005" y="4727"/>
                    <a:pt x="7005" y="2592"/>
                  </a:cubicBezTo>
                  <a:cubicBezTo>
                    <a:pt x="7005" y="1492"/>
                    <a:pt x="6638" y="658"/>
                    <a:pt x="5938" y="257"/>
                  </a:cubicBezTo>
                  <a:cubicBezTo>
                    <a:pt x="5638" y="86"/>
                    <a:pt x="5295" y="0"/>
                    <a:pt x="4927"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43"/>
            <p:cNvSpPr/>
            <p:nvPr/>
          </p:nvSpPr>
          <p:spPr>
            <a:xfrm>
              <a:off x="4577600" y="2504850"/>
              <a:ext cx="104275" cy="123200"/>
            </a:xfrm>
            <a:custGeom>
              <a:rect b="b" l="l" r="r" t="t"/>
              <a:pathLst>
                <a:path extrusionOk="0" h="4928" w="4171">
                  <a:moveTo>
                    <a:pt x="2930" y="1"/>
                  </a:moveTo>
                  <a:cubicBezTo>
                    <a:pt x="2206" y="1"/>
                    <a:pt x="1321" y="657"/>
                    <a:pt x="735" y="1697"/>
                  </a:cubicBezTo>
                  <a:cubicBezTo>
                    <a:pt x="1" y="2965"/>
                    <a:pt x="1" y="4366"/>
                    <a:pt x="735" y="4799"/>
                  </a:cubicBezTo>
                  <a:cubicBezTo>
                    <a:pt x="882" y="4886"/>
                    <a:pt x="1048" y="4928"/>
                    <a:pt x="1225" y="4928"/>
                  </a:cubicBezTo>
                  <a:cubicBezTo>
                    <a:pt x="1933" y="4928"/>
                    <a:pt x="2823" y="4271"/>
                    <a:pt x="3437" y="3232"/>
                  </a:cubicBezTo>
                  <a:cubicBezTo>
                    <a:pt x="4170" y="1964"/>
                    <a:pt x="4170" y="563"/>
                    <a:pt x="3437" y="129"/>
                  </a:cubicBezTo>
                  <a:cubicBezTo>
                    <a:pt x="3283" y="42"/>
                    <a:pt x="3111" y="1"/>
                    <a:pt x="2930"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43"/>
            <p:cNvSpPr/>
            <p:nvPr/>
          </p:nvSpPr>
          <p:spPr>
            <a:xfrm>
              <a:off x="4779425" y="2918650"/>
              <a:ext cx="207875" cy="577650"/>
            </a:xfrm>
            <a:custGeom>
              <a:rect b="b" l="l" r="r" t="t"/>
              <a:pathLst>
                <a:path extrusionOk="0" h="23106" w="8315">
                  <a:moveTo>
                    <a:pt x="8064" y="0"/>
                  </a:moveTo>
                  <a:cubicBezTo>
                    <a:pt x="7995" y="0"/>
                    <a:pt x="7930" y="37"/>
                    <a:pt x="7906" y="123"/>
                  </a:cubicBezTo>
                  <a:lnTo>
                    <a:pt x="34" y="22872"/>
                  </a:lnTo>
                  <a:cubicBezTo>
                    <a:pt x="0" y="22972"/>
                    <a:pt x="34" y="23072"/>
                    <a:pt x="134" y="23106"/>
                  </a:cubicBezTo>
                  <a:lnTo>
                    <a:pt x="200" y="23106"/>
                  </a:lnTo>
                  <a:cubicBezTo>
                    <a:pt x="267" y="23106"/>
                    <a:pt x="367" y="23039"/>
                    <a:pt x="400" y="22972"/>
                  </a:cubicBezTo>
                  <a:lnTo>
                    <a:pt x="8273" y="256"/>
                  </a:lnTo>
                  <a:cubicBezTo>
                    <a:pt x="8315" y="108"/>
                    <a:pt x="8184" y="0"/>
                    <a:pt x="8064"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43"/>
            <p:cNvSpPr/>
            <p:nvPr/>
          </p:nvSpPr>
          <p:spPr>
            <a:xfrm>
              <a:off x="4576325" y="3370650"/>
              <a:ext cx="92200" cy="191525"/>
            </a:xfrm>
            <a:custGeom>
              <a:rect b="b" l="l" r="r" t="t"/>
              <a:pathLst>
                <a:path extrusionOk="0" h="7661" w="3688">
                  <a:moveTo>
                    <a:pt x="238" y="0"/>
                  </a:moveTo>
                  <a:cubicBezTo>
                    <a:pt x="117" y="0"/>
                    <a:pt x="1" y="108"/>
                    <a:pt x="85" y="256"/>
                  </a:cubicBezTo>
                  <a:lnTo>
                    <a:pt x="3287" y="7561"/>
                  </a:lnTo>
                  <a:cubicBezTo>
                    <a:pt x="3321" y="7627"/>
                    <a:pt x="3387" y="7661"/>
                    <a:pt x="3454" y="7661"/>
                  </a:cubicBezTo>
                  <a:lnTo>
                    <a:pt x="3554" y="7661"/>
                  </a:lnTo>
                  <a:cubicBezTo>
                    <a:pt x="3654" y="7594"/>
                    <a:pt x="3688" y="7494"/>
                    <a:pt x="3654" y="7394"/>
                  </a:cubicBezTo>
                  <a:lnTo>
                    <a:pt x="419" y="122"/>
                  </a:lnTo>
                  <a:cubicBezTo>
                    <a:pt x="382" y="36"/>
                    <a:pt x="309" y="0"/>
                    <a:pt x="238"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43"/>
            <p:cNvSpPr/>
            <p:nvPr/>
          </p:nvSpPr>
          <p:spPr>
            <a:xfrm>
              <a:off x="4849475" y="3411650"/>
              <a:ext cx="204300" cy="180550"/>
            </a:xfrm>
            <a:custGeom>
              <a:rect b="b" l="l" r="r" t="t"/>
              <a:pathLst>
                <a:path extrusionOk="0" h="7222" w="8172">
                  <a:moveTo>
                    <a:pt x="7872" y="1"/>
                  </a:moveTo>
                  <a:cubicBezTo>
                    <a:pt x="7835" y="1"/>
                    <a:pt x="7800" y="15"/>
                    <a:pt x="7772" y="50"/>
                  </a:cubicBezTo>
                  <a:lnTo>
                    <a:pt x="67" y="6888"/>
                  </a:lnTo>
                  <a:cubicBezTo>
                    <a:pt x="0" y="6955"/>
                    <a:pt x="0" y="7088"/>
                    <a:pt x="67" y="7155"/>
                  </a:cubicBezTo>
                  <a:cubicBezTo>
                    <a:pt x="100" y="7188"/>
                    <a:pt x="134" y="7222"/>
                    <a:pt x="200" y="7222"/>
                  </a:cubicBezTo>
                  <a:cubicBezTo>
                    <a:pt x="234" y="7222"/>
                    <a:pt x="267" y="7188"/>
                    <a:pt x="300" y="7155"/>
                  </a:cubicBezTo>
                  <a:lnTo>
                    <a:pt x="8039" y="317"/>
                  </a:lnTo>
                  <a:cubicBezTo>
                    <a:pt x="8171" y="211"/>
                    <a:pt x="8010" y="1"/>
                    <a:pt x="7872"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43"/>
            <p:cNvSpPr/>
            <p:nvPr/>
          </p:nvSpPr>
          <p:spPr>
            <a:xfrm>
              <a:off x="5156350" y="3345325"/>
              <a:ext cx="181000" cy="16725"/>
            </a:xfrm>
            <a:custGeom>
              <a:rect b="b" l="l" r="r" t="t"/>
              <a:pathLst>
                <a:path extrusionOk="0" h="669" w="7240">
                  <a:moveTo>
                    <a:pt x="201" y="1"/>
                  </a:moveTo>
                  <a:cubicBezTo>
                    <a:pt x="67" y="1"/>
                    <a:pt x="1" y="101"/>
                    <a:pt x="1" y="201"/>
                  </a:cubicBezTo>
                  <a:cubicBezTo>
                    <a:pt x="1" y="301"/>
                    <a:pt x="67" y="368"/>
                    <a:pt x="167" y="401"/>
                  </a:cubicBezTo>
                  <a:lnTo>
                    <a:pt x="7039" y="668"/>
                  </a:lnTo>
                  <a:cubicBezTo>
                    <a:pt x="7139" y="668"/>
                    <a:pt x="7239" y="568"/>
                    <a:pt x="7239" y="468"/>
                  </a:cubicBezTo>
                  <a:cubicBezTo>
                    <a:pt x="7239" y="368"/>
                    <a:pt x="7172" y="268"/>
                    <a:pt x="7039" y="268"/>
                  </a:cubicBezTo>
                  <a:lnTo>
                    <a:pt x="201" y="1"/>
                  </a:ln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43"/>
            <p:cNvSpPr/>
            <p:nvPr/>
          </p:nvSpPr>
          <p:spPr>
            <a:xfrm>
              <a:off x="4577600" y="2654850"/>
              <a:ext cx="57575" cy="597950"/>
            </a:xfrm>
            <a:custGeom>
              <a:rect b="b" l="l" r="r" t="t"/>
              <a:pathLst>
                <a:path extrusionOk="0" h="23918" w="2303">
                  <a:moveTo>
                    <a:pt x="2102" y="0"/>
                  </a:moveTo>
                  <a:cubicBezTo>
                    <a:pt x="2002" y="0"/>
                    <a:pt x="1902" y="67"/>
                    <a:pt x="1902" y="167"/>
                  </a:cubicBezTo>
                  <a:lnTo>
                    <a:pt x="1" y="23684"/>
                  </a:lnTo>
                  <a:cubicBezTo>
                    <a:pt x="1" y="23817"/>
                    <a:pt x="67" y="23884"/>
                    <a:pt x="168" y="23917"/>
                  </a:cubicBezTo>
                  <a:cubicBezTo>
                    <a:pt x="268" y="23917"/>
                    <a:pt x="368" y="23817"/>
                    <a:pt x="368" y="23717"/>
                  </a:cubicBezTo>
                  <a:lnTo>
                    <a:pt x="2302" y="200"/>
                  </a:lnTo>
                  <a:cubicBezTo>
                    <a:pt x="2302" y="100"/>
                    <a:pt x="2202" y="0"/>
                    <a:pt x="2102"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43"/>
            <p:cNvSpPr/>
            <p:nvPr/>
          </p:nvSpPr>
          <p:spPr>
            <a:xfrm>
              <a:off x="4025550" y="2880125"/>
              <a:ext cx="304575" cy="410200"/>
            </a:xfrm>
            <a:custGeom>
              <a:rect b="b" l="l" r="r" t="t"/>
              <a:pathLst>
                <a:path extrusionOk="0" h="16408" w="12183">
                  <a:moveTo>
                    <a:pt x="11918" y="0"/>
                  </a:moveTo>
                  <a:cubicBezTo>
                    <a:pt x="11869" y="0"/>
                    <a:pt x="11819" y="19"/>
                    <a:pt x="11775" y="62"/>
                  </a:cubicBezTo>
                  <a:lnTo>
                    <a:pt x="67" y="16107"/>
                  </a:lnTo>
                  <a:cubicBezTo>
                    <a:pt x="0" y="16174"/>
                    <a:pt x="0" y="16307"/>
                    <a:pt x="100" y="16374"/>
                  </a:cubicBezTo>
                  <a:cubicBezTo>
                    <a:pt x="134" y="16374"/>
                    <a:pt x="167" y="16407"/>
                    <a:pt x="200" y="16407"/>
                  </a:cubicBezTo>
                  <a:cubicBezTo>
                    <a:pt x="267" y="16407"/>
                    <a:pt x="334" y="16374"/>
                    <a:pt x="367" y="16341"/>
                  </a:cubicBezTo>
                  <a:lnTo>
                    <a:pt x="12109" y="296"/>
                  </a:lnTo>
                  <a:cubicBezTo>
                    <a:pt x="12183" y="148"/>
                    <a:pt x="12057" y="0"/>
                    <a:pt x="11918"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43"/>
            <p:cNvSpPr/>
            <p:nvPr/>
          </p:nvSpPr>
          <p:spPr>
            <a:xfrm>
              <a:off x="3998175" y="3394125"/>
              <a:ext cx="132475" cy="245150"/>
            </a:xfrm>
            <a:custGeom>
              <a:rect b="b" l="l" r="r" t="t"/>
              <a:pathLst>
                <a:path extrusionOk="0" h="9806" w="5299">
                  <a:moveTo>
                    <a:pt x="291" y="1"/>
                  </a:moveTo>
                  <a:cubicBezTo>
                    <a:pt x="156" y="1"/>
                    <a:pt x="0" y="142"/>
                    <a:pt x="95" y="284"/>
                  </a:cubicBezTo>
                  <a:lnTo>
                    <a:pt x="4931" y="9691"/>
                  </a:lnTo>
                  <a:cubicBezTo>
                    <a:pt x="4959" y="9745"/>
                    <a:pt x="5008" y="9800"/>
                    <a:pt x="5062" y="9800"/>
                  </a:cubicBezTo>
                  <a:cubicBezTo>
                    <a:pt x="5074" y="9800"/>
                    <a:pt x="5086" y="9797"/>
                    <a:pt x="5098" y="9791"/>
                  </a:cubicBezTo>
                  <a:cubicBezTo>
                    <a:pt x="5109" y="9802"/>
                    <a:pt x="5120" y="9806"/>
                    <a:pt x="5132" y="9806"/>
                  </a:cubicBezTo>
                  <a:cubicBezTo>
                    <a:pt x="5154" y="9806"/>
                    <a:pt x="5176" y="9791"/>
                    <a:pt x="5198" y="9791"/>
                  </a:cubicBezTo>
                  <a:cubicBezTo>
                    <a:pt x="5265" y="9724"/>
                    <a:pt x="5298" y="9624"/>
                    <a:pt x="5265" y="9524"/>
                  </a:cubicBezTo>
                  <a:lnTo>
                    <a:pt x="428" y="84"/>
                  </a:lnTo>
                  <a:cubicBezTo>
                    <a:pt x="399" y="25"/>
                    <a:pt x="347" y="1"/>
                    <a:pt x="291"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43"/>
            <p:cNvSpPr/>
            <p:nvPr/>
          </p:nvSpPr>
          <p:spPr>
            <a:xfrm>
              <a:off x="4196500" y="3799750"/>
              <a:ext cx="409700" cy="355350"/>
            </a:xfrm>
            <a:custGeom>
              <a:rect b="b" l="l" r="r" t="t"/>
              <a:pathLst>
                <a:path extrusionOk="0" h="14214" w="16388">
                  <a:moveTo>
                    <a:pt x="16123" y="1"/>
                  </a:moveTo>
                  <a:cubicBezTo>
                    <a:pt x="16088" y="1"/>
                    <a:pt x="16050" y="12"/>
                    <a:pt x="16012" y="37"/>
                  </a:cubicBezTo>
                  <a:lnTo>
                    <a:pt x="134" y="13880"/>
                  </a:lnTo>
                  <a:cubicBezTo>
                    <a:pt x="1" y="13980"/>
                    <a:pt x="67" y="14214"/>
                    <a:pt x="267" y="14214"/>
                  </a:cubicBezTo>
                  <a:cubicBezTo>
                    <a:pt x="301" y="14214"/>
                    <a:pt x="334" y="14180"/>
                    <a:pt x="367" y="14180"/>
                  </a:cubicBezTo>
                  <a:lnTo>
                    <a:pt x="16279" y="337"/>
                  </a:lnTo>
                  <a:cubicBezTo>
                    <a:pt x="16387" y="202"/>
                    <a:pt x="16276" y="1"/>
                    <a:pt x="16123"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43"/>
            <p:cNvSpPr/>
            <p:nvPr/>
          </p:nvSpPr>
          <p:spPr>
            <a:xfrm>
              <a:off x="4098100" y="3792100"/>
              <a:ext cx="66725" cy="369675"/>
            </a:xfrm>
            <a:custGeom>
              <a:rect b="b" l="l" r="r" t="t"/>
              <a:pathLst>
                <a:path extrusionOk="0" h="14787" w="2669">
                  <a:moveTo>
                    <a:pt x="2451" y="1"/>
                  </a:moveTo>
                  <a:cubicBezTo>
                    <a:pt x="2370" y="1"/>
                    <a:pt x="2296" y="66"/>
                    <a:pt x="2269" y="176"/>
                  </a:cubicBezTo>
                  <a:lnTo>
                    <a:pt x="34" y="14553"/>
                  </a:lnTo>
                  <a:cubicBezTo>
                    <a:pt x="0" y="14653"/>
                    <a:pt x="67" y="14753"/>
                    <a:pt x="201" y="14787"/>
                  </a:cubicBezTo>
                  <a:lnTo>
                    <a:pt x="234" y="14787"/>
                  </a:lnTo>
                  <a:cubicBezTo>
                    <a:pt x="301" y="14787"/>
                    <a:pt x="401" y="14720"/>
                    <a:pt x="401" y="14620"/>
                  </a:cubicBezTo>
                  <a:lnTo>
                    <a:pt x="2669" y="210"/>
                  </a:lnTo>
                  <a:cubicBezTo>
                    <a:pt x="2669" y="110"/>
                    <a:pt x="2602" y="9"/>
                    <a:pt x="2502" y="9"/>
                  </a:cubicBezTo>
                  <a:cubicBezTo>
                    <a:pt x="2485" y="4"/>
                    <a:pt x="2468" y="1"/>
                    <a:pt x="2451"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43"/>
            <p:cNvSpPr/>
            <p:nvPr/>
          </p:nvSpPr>
          <p:spPr>
            <a:xfrm>
              <a:off x="3803225" y="3943275"/>
              <a:ext cx="257375" cy="256875"/>
            </a:xfrm>
            <a:custGeom>
              <a:rect b="b" l="l" r="r" t="t"/>
              <a:pathLst>
                <a:path extrusionOk="0" h="10275" w="10295">
                  <a:moveTo>
                    <a:pt x="303" y="0"/>
                  </a:moveTo>
                  <a:cubicBezTo>
                    <a:pt x="160" y="0"/>
                    <a:pt x="1" y="206"/>
                    <a:pt x="154" y="334"/>
                  </a:cubicBezTo>
                  <a:lnTo>
                    <a:pt x="9927" y="10241"/>
                  </a:lnTo>
                  <a:cubicBezTo>
                    <a:pt x="9961" y="10274"/>
                    <a:pt x="10027" y="10274"/>
                    <a:pt x="10061" y="10274"/>
                  </a:cubicBezTo>
                  <a:cubicBezTo>
                    <a:pt x="10128" y="10274"/>
                    <a:pt x="10194" y="10274"/>
                    <a:pt x="10228" y="10241"/>
                  </a:cubicBezTo>
                  <a:cubicBezTo>
                    <a:pt x="10294" y="10141"/>
                    <a:pt x="10294" y="10041"/>
                    <a:pt x="10228" y="9974"/>
                  </a:cubicBezTo>
                  <a:lnTo>
                    <a:pt x="421" y="67"/>
                  </a:lnTo>
                  <a:cubicBezTo>
                    <a:pt x="389" y="20"/>
                    <a:pt x="347" y="0"/>
                    <a:pt x="303"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43"/>
            <p:cNvSpPr/>
            <p:nvPr/>
          </p:nvSpPr>
          <p:spPr>
            <a:xfrm>
              <a:off x="3512675" y="4239300"/>
              <a:ext cx="472025" cy="89275"/>
            </a:xfrm>
            <a:custGeom>
              <a:rect b="b" l="l" r="r" t="t"/>
              <a:pathLst>
                <a:path extrusionOk="0" h="3571" w="18881">
                  <a:moveTo>
                    <a:pt x="234" y="1"/>
                  </a:moveTo>
                  <a:cubicBezTo>
                    <a:pt x="134" y="1"/>
                    <a:pt x="34" y="68"/>
                    <a:pt x="1" y="168"/>
                  </a:cubicBezTo>
                  <a:cubicBezTo>
                    <a:pt x="1" y="268"/>
                    <a:pt x="67" y="368"/>
                    <a:pt x="167" y="401"/>
                  </a:cubicBezTo>
                  <a:lnTo>
                    <a:pt x="18647" y="3570"/>
                  </a:lnTo>
                  <a:lnTo>
                    <a:pt x="18681" y="3570"/>
                  </a:lnTo>
                  <a:cubicBezTo>
                    <a:pt x="18781" y="3570"/>
                    <a:pt x="18847" y="3503"/>
                    <a:pt x="18881" y="3403"/>
                  </a:cubicBezTo>
                  <a:cubicBezTo>
                    <a:pt x="18881" y="3303"/>
                    <a:pt x="18814" y="3203"/>
                    <a:pt x="18714" y="3203"/>
                  </a:cubicBezTo>
                  <a:lnTo>
                    <a:pt x="234" y="1"/>
                  </a:ln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43"/>
            <p:cNvSpPr/>
            <p:nvPr/>
          </p:nvSpPr>
          <p:spPr>
            <a:xfrm>
              <a:off x="3392600" y="3677250"/>
              <a:ext cx="45050" cy="480350"/>
            </a:xfrm>
            <a:custGeom>
              <a:rect b="b" l="l" r="r" t="t"/>
              <a:pathLst>
                <a:path extrusionOk="0" h="19214" w="1802">
                  <a:moveTo>
                    <a:pt x="1635" y="0"/>
                  </a:moveTo>
                  <a:cubicBezTo>
                    <a:pt x="1535" y="0"/>
                    <a:pt x="1435" y="67"/>
                    <a:pt x="1435" y="200"/>
                  </a:cubicBezTo>
                  <a:lnTo>
                    <a:pt x="34" y="19014"/>
                  </a:lnTo>
                  <a:cubicBezTo>
                    <a:pt x="0" y="19114"/>
                    <a:pt x="100" y="19214"/>
                    <a:pt x="200" y="19214"/>
                  </a:cubicBezTo>
                  <a:cubicBezTo>
                    <a:pt x="300" y="19214"/>
                    <a:pt x="401" y="19147"/>
                    <a:pt x="401" y="19047"/>
                  </a:cubicBezTo>
                  <a:lnTo>
                    <a:pt x="1802" y="200"/>
                  </a:lnTo>
                  <a:cubicBezTo>
                    <a:pt x="1802" y="100"/>
                    <a:pt x="1735" y="34"/>
                    <a:pt x="1635"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43"/>
            <p:cNvSpPr/>
            <p:nvPr/>
          </p:nvSpPr>
          <p:spPr>
            <a:xfrm>
              <a:off x="3176600" y="4037925"/>
              <a:ext cx="161825" cy="176400"/>
            </a:xfrm>
            <a:custGeom>
              <a:rect b="b" l="l" r="r" t="t"/>
              <a:pathLst>
                <a:path extrusionOk="0" h="7056" w="6473">
                  <a:moveTo>
                    <a:pt x="201" y="0"/>
                  </a:moveTo>
                  <a:cubicBezTo>
                    <a:pt x="151" y="0"/>
                    <a:pt x="101" y="17"/>
                    <a:pt x="67" y="50"/>
                  </a:cubicBezTo>
                  <a:cubicBezTo>
                    <a:pt x="1" y="117"/>
                    <a:pt x="1" y="250"/>
                    <a:pt x="67" y="317"/>
                  </a:cubicBezTo>
                  <a:lnTo>
                    <a:pt x="6105" y="6988"/>
                  </a:lnTo>
                  <a:cubicBezTo>
                    <a:pt x="6138" y="7022"/>
                    <a:pt x="6172" y="7055"/>
                    <a:pt x="6239" y="7055"/>
                  </a:cubicBezTo>
                  <a:cubicBezTo>
                    <a:pt x="6405" y="7055"/>
                    <a:pt x="6472" y="6855"/>
                    <a:pt x="6372" y="6722"/>
                  </a:cubicBezTo>
                  <a:lnTo>
                    <a:pt x="334" y="50"/>
                  </a:lnTo>
                  <a:cubicBezTo>
                    <a:pt x="301" y="17"/>
                    <a:pt x="251" y="0"/>
                    <a:pt x="201"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43"/>
            <p:cNvSpPr/>
            <p:nvPr/>
          </p:nvSpPr>
          <p:spPr>
            <a:xfrm>
              <a:off x="5243075" y="3415900"/>
              <a:ext cx="113450" cy="288875"/>
            </a:xfrm>
            <a:custGeom>
              <a:rect b="b" l="l" r="r" t="t"/>
              <a:pathLst>
                <a:path extrusionOk="0" h="11555" w="4538">
                  <a:moveTo>
                    <a:pt x="4391" y="0"/>
                  </a:moveTo>
                  <a:cubicBezTo>
                    <a:pt x="4355" y="0"/>
                    <a:pt x="4337" y="31"/>
                    <a:pt x="4337" y="80"/>
                  </a:cubicBezTo>
                  <a:lnTo>
                    <a:pt x="34" y="11422"/>
                  </a:lnTo>
                  <a:cubicBezTo>
                    <a:pt x="1" y="11488"/>
                    <a:pt x="34" y="11522"/>
                    <a:pt x="101" y="11555"/>
                  </a:cubicBezTo>
                  <a:lnTo>
                    <a:pt x="134" y="11555"/>
                  </a:lnTo>
                  <a:cubicBezTo>
                    <a:pt x="168" y="11555"/>
                    <a:pt x="234" y="11555"/>
                    <a:pt x="234" y="11522"/>
                  </a:cubicBezTo>
                  <a:lnTo>
                    <a:pt x="4504" y="147"/>
                  </a:lnTo>
                  <a:cubicBezTo>
                    <a:pt x="4537" y="113"/>
                    <a:pt x="4471" y="13"/>
                    <a:pt x="4437" y="13"/>
                  </a:cubicBezTo>
                  <a:cubicBezTo>
                    <a:pt x="4419" y="4"/>
                    <a:pt x="4404" y="0"/>
                    <a:pt x="4391"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43"/>
            <p:cNvSpPr/>
            <p:nvPr/>
          </p:nvSpPr>
          <p:spPr>
            <a:xfrm>
              <a:off x="5417375" y="3377025"/>
              <a:ext cx="94250" cy="133450"/>
            </a:xfrm>
            <a:custGeom>
              <a:rect b="b" l="l" r="r" t="t"/>
              <a:pathLst>
                <a:path extrusionOk="0" h="5338" w="3770">
                  <a:moveTo>
                    <a:pt x="67" y="1"/>
                  </a:moveTo>
                  <a:cubicBezTo>
                    <a:pt x="34" y="34"/>
                    <a:pt x="0" y="101"/>
                    <a:pt x="34" y="134"/>
                  </a:cubicBezTo>
                  <a:lnTo>
                    <a:pt x="3603" y="5304"/>
                  </a:lnTo>
                  <a:cubicBezTo>
                    <a:pt x="3603" y="5304"/>
                    <a:pt x="3636" y="5338"/>
                    <a:pt x="3670" y="5338"/>
                  </a:cubicBezTo>
                  <a:cubicBezTo>
                    <a:pt x="3703" y="5338"/>
                    <a:pt x="3703" y="5338"/>
                    <a:pt x="3703" y="5304"/>
                  </a:cubicBezTo>
                  <a:cubicBezTo>
                    <a:pt x="3770" y="5304"/>
                    <a:pt x="3770" y="5238"/>
                    <a:pt x="3736" y="5204"/>
                  </a:cubicBezTo>
                  <a:lnTo>
                    <a:pt x="167" y="34"/>
                  </a:lnTo>
                  <a:cubicBezTo>
                    <a:pt x="167" y="1"/>
                    <a:pt x="100" y="1"/>
                    <a:pt x="67"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43"/>
            <p:cNvSpPr/>
            <p:nvPr/>
          </p:nvSpPr>
          <p:spPr>
            <a:xfrm>
              <a:off x="4401650" y="3032075"/>
              <a:ext cx="136775" cy="255750"/>
            </a:xfrm>
            <a:custGeom>
              <a:rect b="b" l="l" r="r" t="t"/>
              <a:pathLst>
                <a:path extrusionOk="0" h="10230" w="5471">
                  <a:moveTo>
                    <a:pt x="185" y="0"/>
                  </a:moveTo>
                  <a:cubicBezTo>
                    <a:pt x="167" y="0"/>
                    <a:pt x="148" y="8"/>
                    <a:pt x="134" y="22"/>
                  </a:cubicBezTo>
                  <a:cubicBezTo>
                    <a:pt x="100" y="22"/>
                    <a:pt x="0" y="122"/>
                    <a:pt x="34" y="155"/>
                  </a:cubicBezTo>
                  <a:lnTo>
                    <a:pt x="5204" y="10229"/>
                  </a:lnTo>
                  <a:lnTo>
                    <a:pt x="5371" y="10229"/>
                  </a:lnTo>
                  <a:lnTo>
                    <a:pt x="5404" y="10196"/>
                  </a:lnTo>
                  <a:cubicBezTo>
                    <a:pt x="5438" y="10196"/>
                    <a:pt x="5471" y="10129"/>
                    <a:pt x="5438" y="10096"/>
                  </a:cubicBezTo>
                  <a:lnTo>
                    <a:pt x="234" y="55"/>
                  </a:lnTo>
                  <a:cubicBezTo>
                    <a:pt x="234" y="16"/>
                    <a:pt x="211" y="0"/>
                    <a:pt x="185"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43"/>
            <p:cNvSpPr/>
            <p:nvPr/>
          </p:nvSpPr>
          <p:spPr>
            <a:xfrm>
              <a:off x="3999700" y="2893000"/>
              <a:ext cx="95075" cy="383150"/>
            </a:xfrm>
            <a:custGeom>
              <a:rect b="b" l="l" r="r" t="t"/>
              <a:pathLst>
                <a:path extrusionOk="0" h="15326" w="3803">
                  <a:moveTo>
                    <a:pt x="3654" y="1"/>
                  </a:moveTo>
                  <a:cubicBezTo>
                    <a:pt x="3603" y="1"/>
                    <a:pt x="3536" y="24"/>
                    <a:pt x="3536" y="48"/>
                  </a:cubicBezTo>
                  <a:lnTo>
                    <a:pt x="0" y="15225"/>
                  </a:lnTo>
                  <a:cubicBezTo>
                    <a:pt x="0" y="15259"/>
                    <a:pt x="100" y="15325"/>
                    <a:pt x="134" y="15325"/>
                  </a:cubicBezTo>
                  <a:cubicBezTo>
                    <a:pt x="167" y="15325"/>
                    <a:pt x="200" y="15292"/>
                    <a:pt x="200" y="15259"/>
                  </a:cubicBezTo>
                  <a:lnTo>
                    <a:pt x="3770" y="114"/>
                  </a:lnTo>
                  <a:cubicBezTo>
                    <a:pt x="3803" y="48"/>
                    <a:pt x="3770" y="14"/>
                    <a:pt x="3703" y="14"/>
                  </a:cubicBezTo>
                  <a:cubicBezTo>
                    <a:pt x="3693" y="5"/>
                    <a:pt x="3675" y="1"/>
                    <a:pt x="3654"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43"/>
            <p:cNvSpPr/>
            <p:nvPr/>
          </p:nvSpPr>
          <p:spPr>
            <a:xfrm>
              <a:off x="4197325" y="3417050"/>
              <a:ext cx="81750" cy="180150"/>
            </a:xfrm>
            <a:custGeom>
              <a:rect b="b" l="l" r="r" t="t"/>
              <a:pathLst>
                <a:path extrusionOk="0" h="7206" w="3270">
                  <a:moveTo>
                    <a:pt x="3103" y="1"/>
                  </a:moveTo>
                  <a:cubicBezTo>
                    <a:pt x="3070" y="1"/>
                    <a:pt x="3003" y="1"/>
                    <a:pt x="3003" y="67"/>
                  </a:cubicBezTo>
                  <a:lnTo>
                    <a:pt x="34" y="7106"/>
                  </a:lnTo>
                  <a:cubicBezTo>
                    <a:pt x="1" y="7139"/>
                    <a:pt x="34" y="7206"/>
                    <a:pt x="68" y="7206"/>
                  </a:cubicBezTo>
                  <a:lnTo>
                    <a:pt x="101" y="7206"/>
                  </a:lnTo>
                  <a:cubicBezTo>
                    <a:pt x="168" y="7206"/>
                    <a:pt x="234" y="7172"/>
                    <a:pt x="268" y="7139"/>
                  </a:cubicBezTo>
                  <a:lnTo>
                    <a:pt x="3237" y="67"/>
                  </a:lnTo>
                  <a:cubicBezTo>
                    <a:pt x="3270" y="34"/>
                    <a:pt x="3136" y="34"/>
                    <a:pt x="3103"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43"/>
            <p:cNvSpPr/>
            <p:nvPr/>
          </p:nvSpPr>
          <p:spPr>
            <a:xfrm>
              <a:off x="5213050" y="3659150"/>
              <a:ext cx="66750" cy="86225"/>
            </a:xfrm>
            <a:custGeom>
              <a:rect b="b" l="l" r="r" t="t"/>
              <a:pathLst>
                <a:path extrusionOk="0" h="3449" w="2670">
                  <a:moveTo>
                    <a:pt x="1940" y="1"/>
                  </a:moveTo>
                  <a:cubicBezTo>
                    <a:pt x="1758" y="1"/>
                    <a:pt x="1552" y="62"/>
                    <a:pt x="1335" y="190"/>
                  </a:cubicBezTo>
                  <a:cubicBezTo>
                    <a:pt x="535" y="691"/>
                    <a:pt x="34" y="1558"/>
                    <a:pt x="1" y="2492"/>
                  </a:cubicBezTo>
                  <a:cubicBezTo>
                    <a:pt x="1" y="3103"/>
                    <a:pt x="299" y="3449"/>
                    <a:pt x="731" y="3449"/>
                  </a:cubicBezTo>
                  <a:cubicBezTo>
                    <a:pt x="913" y="3449"/>
                    <a:pt x="1118" y="3388"/>
                    <a:pt x="1335" y="3259"/>
                  </a:cubicBezTo>
                  <a:cubicBezTo>
                    <a:pt x="2136" y="2759"/>
                    <a:pt x="2603" y="1892"/>
                    <a:pt x="2669" y="958"/>
                  </a:cubicBezTo>
                  <a:cubicBezTo>
                    <a:pt x="2669" y="347"/>
                    <a:pt x="2372" y="1"/>
                    <a:pt x="1940"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43"/>
            <p:cNvSpPr/>
            <p:nvPr/>
          </p:nvSpPr>
          <p:spPr>
            <a:xfrm>
              <a:off x="4367450" y="2982200"/>
              <a:ext cx="76750" cy="100025"/>
            </a:xfrm>
            <a:custGeom>
              <a:rect b="b" l="l" r="r" t="t"/>
              <a:pathLst>
                <a:path extrusionOk="0" h="4001" w="3070">
                  <a:moveTo>
                    <a:pt x="2232" y="0"/>
                  </a:moveTo>
                  <a:cubicBezTo>
                    <a:pt x="2025" y="0"/>
                    <a:pt x="1788" y="70"/>
                    <a:pt x="1535" y="216"/>
                  </a:cubicBezTo>
                  <a:cubicBezTo>
                    <a:pt x="635" y="816"/>
                    <a:pt x="67" y="1817"/>
                    <a:pt x="1" y="2884"/>
                  </a:cubicBezTo>
                  <a:cubicBezTo>
                    <a:pt x="1" y="3593"/>
                    <a:pt x="352" y="4000"/>
                    <a:pt x="853" y="4000"/>
                  </a:cubicBezTo>
                  <a:cubicBezTo>
                    <a:pt x="1060" y="4000"/>
                    <a:pt x="1292" y="3931"/>
                    <a:pt x="1535" y="3785"/>
                  </a:cubicBezTo>
                  <a:cubicBezTo>
                    <a:pt x="2436" y="3185"/>
                    <a:pt x="3036" y="2184"/>
                    <a:pt x="3070" y="1116"/>
                  </a:cubicBezTo>
                  <a:cubicBezTo>
                    <a:pt x="3070" y="408"/>
                    <a:pt x="2735" y="0"/>
                    <a:pt x="2232"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43"/>
            <p:cNvSpPr/>
            <p:nvPr/>
          </p:nvSpPr>
          <p:spPr>
            <a:xfrm>
              <a:off x="4244875" y="3380625"/>
              <a:ext cx="59225" cy="76225"/>
            </a:xfrm>
            <a:custGeom>
              <a:rect b="b" l="l" r="r" t="t"/>
              <a:pathLst>
                <a:path extrusionOk="0" h="3049" w="2369">
                  <a:moveTo>
                    <a:pt x="1700" y="1"/>
                  </a:moveTo>
                  <a:cubicBezTo>
                    <a:pt x="1540" y="1"/>
                    <a:pt x="1359" y="51"/>
                    <a:pt x="1168" y="157"/>
                  </a:cubicBezTo>
                  <a:cubicBezTo>
                    <a:pt x="467" y="624"/>
                    <a:pt x="34" y="1391"/>
                    <a:pt x="0" y="2225"/>
                  </a:cubicBezTo>
                  <a:cubicBezTo>
                    <a:pt x="0" y="2746"/>
                    <a:pt x="270" y="3049"/>
                    <a:pt x="653" y="3049"/>
                  </a:cubicBezTo>
                  <a:cubicBezTo>
                    <a:pt x="809" y="3049"/>
                    <a:pt x="984" y="2998"/>
                    <a:pt x="1168" y="2892"/>
                  </a:cubicBezTo>
                  <a:cubicBezTo>
                    <a:pt x="1868" y="2458"/>
                    <a:pt x="2302" y="1691"/>
                    <a:pt x="2369" y="857"/>
                  </a:cubicBezTo>
                  <a:cubicBezTo>
                    <a:pt x="2369" y="311"/>
                    <a:pt x="2098" y="1"/>
                    <a:pt x="1700"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43"/>
            <p:cNvSpPr/>
            <p:nvPr/>
          </p:nvSpPr>
          <p:spPr>
            <a:xfrm>
              <a:off x="4063075" y="2856925"/>
              <a:ext cx="58400" cy="76200"/>
            </a:xfrm>
            <a:custGeom>
              <a:rect b="b" l="l" r="r" t="t"/>
              <a:pathLst>
                <a:path extrusionOk="0" h="3048" w="2336">
                  <a:moveTo>
                    <a:pt x="1694" y="1"/>
                  </a:moveTo>
                  <a:cubicBezTo>
                    <a:pt x="1538" y="1"/>
                    <a:pt x="1360" y="51"/>
                    <a:pt x="1168" y="156"/>
                  </a:cubicBezTo>
                  <a:cubicBezTo>
                    <a:pt x="467" y="623"/>
                    <a:pt x="34" y="1357"/>
                    <a:pt x="0" y="2191"/>
                  </a:cubicBezTo>
                  <a:cubicBezTo>
                    <a:pt x="0" y="2738"/>
                    <a:pt x="254" y="3048"/>
                    <a:pt x="642" y="3048"/>
                  </a:cubicBezTo>
                  <a:cubicBezTo>
                    <a:pt x="798" y="3048"/>
                    <a:pt x="976" y="2997"/>
                    <a:pt x="1168" y="2892"/>
                  </a:cubicBezTo>
                  <a:cubicBezTo>
                    <a:pt x="1868" y="2425"/>
                    <a:pt x="2302" y="1658"/>
                    <a:pt x="2335" y="857"/>
                  </a:cubicBezTo>
                  <a:cubicBezTo>
                    <a:pt x="2335" y="310"/>
                    <a:pt x="2081" y="1"/>
                    <a:pt x="1694"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43"/>
            <p:cNvSpPr/>
            <p:nvPr/>
          </p:nvSpPr>
          <p:spPr>
            <a:xfrm>
              <a:off x="5486600" y="3479350"/>
              <a:ext cx="45050" cy="57775"/>
            </a:xfrm>
            <a:custGeom>
              <a:rect b="b" l="l" r="r" t="t"/>
              <a:pathLst>
                <a:path extrusionOk="0" h="2311" w="1802">
                  <a:moveTo>
                    <a:pt x="1291" y="0"/>
                  </a:moveTo>
                  <a:cubicBezTo>
                    <a:pt x="1173" y="0"/>
                    <a:pt x="1041" y="36"/>
                    <a:pt x="901" y="111"/>
                  </a:cubicBezTo>
                  <a:cubicBezTo>
                    <a:pt x="367" y="444"/>
                    <a:pt x="33" y="1045"/>
                    <a:pt x="0" y="1678"/>
                  </a:cubicBezTo>
                  <a:cubicBezTo>
                    <a:pt x="0" y="2076"/>
                    <a:pt x="197" y="2310"/>
                    <a:pt x="488" y="2310"/>
                  </a:cubicBezTo>
                  <a:cubicBezTo>
                    <a:pt x="611" y="2310"/>
                    <a:pt x="752" y="2268"/>
                    <a:pt x="901" y="2179"/>
                  </a:cubicBezTo>
                  <a:cubicBezTo>
                    <a:pt x="1434" y="1845"/>
                    <a:pt x="1768" y="1278"/>
                    <a:pt x="1801" y="644"/>
                  </a:cubicBezTo>
                  <a:cubicBezTo>
                    <a:pt x="1801" y="236"/>
                    <a:pt x="1594" y="0"/>
                    <a:pt x="1291"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43"/>
            <p:cNvSpPr/>
            <p:nvPr/>
          </p:nvSpPr>
          <p:spPr>
            <a:xfrm>
              <a:off x="4640975" y="3562400"/>
              <a:ext cx="158475" cy="204850"/>
            </a:xfrm>
            <a:custGeom>
              <a:rect b="b" l="l" r="r" t="t"/>
              <a:pathLst>
                <a:path extrusionOk="0" h="8194" w="6339">
                  <a:moveTo>
                    <a:pt x="4580" y="0"/>
                  </a:moveTo>
                  <a:cubicBezTo>
                    <a:pt x="4157" y="0"/>
                    <a:pt x="3679" y="137"/>
                    <a:pt x="3170" y="424"/>
                  </a:cubicBezTo>
                  <a:cubicBezTo>
                    <a:pt x="1302" y="1659"/>
                    <a:pt x="101" y="3694"/>
                    <a:pt x="1" y="5928"/>
                  </a:cubicBezTo>
                  <a:cubicBezTo>
                    <a:pt x="1" y="7371"/>
                    <a:pt x="705" y="8193"/>
                    <a:pt x="1745" y="8193"/>
                  </a:cubicBezTo>
                  <a:cubicBezTo>
                    <a:pt x="2172" y="8193"/>
                    <a:pt x="2655" y="8054"/>
                    <a:pt x="3170" y="7763"/>
                  </a:cubicBezTo>
                  <a:cubicBezTo>
                    <a:pt x="5038" y="6529"/>
                    <a:pt x="6205" y="4494"/>
                    <a:pt x="6339" y="2259"/>
                  </a:cubicBezTo>
                  <a:cubicBezTo>
                    <a:pt x="6339" y="834"/>
                    <a:pt x="5628" y="0"/>
                    <a:pt x="458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43"/>
            <p:cNvSpPr/>
            <p:nvPr/>
          </p:nvSpPr>
          <p:spPr>
            <a:xfrm>
              <a:off x="4023875" y="4209375"/>
              <a:ext cx="159300" cy="205000"/>
            </a:xfrm>
            <a:custGeom>
              <a:rect b="b" l="l" r="r" t="t"/>
              <a:pathLst>
                <a:path extrusionOk="0" h="8200" w="6372">
                  <a:moveTo>
                    <a:pt x="4613" y="1"/>
                  </a:moveTo>
                  <a:cubicBezTo>
                    <a:pt x="4187" y="1"/>
                    <a:pt x="3708" y="139"/>
                    <a:pt x="3203" y="431"/>
                  </a:cubicBezTo>
                  <a:cubicBezTo>
                    <a:pt x="1302" y="1665"/>
                    <a:pt x="134" y="3700"/>
                    <a:pt x="1" y="5935"/>
                  </a:cubicBezTo>
                  <a:cubicBezTo>
                    <a:pt x="1" y="7377"/>
                    <a:pt x="721" y="8199"/>
                    <a:pt x="1771" y="8199"/>
                  </a:cubicBezTo>
                  <a:cubicBezTo>
                    <a:pt x="2202" y="8199"/>
                    <a:pt x="2688" y="8061"/>
                    <a:pt x="3203" y="7769"/>
                  </a:cubicBezTo>
                  <a:cubicBezTo>
                    <a:pt x="5071" y="6535"/>
                    <a:pt x="6238" y="4500"/>
                    <a:pt x="6372" y="2265"/>
                  </a:cubicBezTo>
                  <a:cubicBezTo>
                    <a:pt x="6372" y="823"/>
                    <a:pt x="5651" y="1"/>
                    <a:pt x="4613"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43"/>
            <p:cNvSpPr/>
            <p:nvPr/>
          </p:nvSpPr>
          <p:spPr>
            <a:xfrm>
              <a:off x="3329225" y="4196800"/>
              <a:ext cx="119275" cy="153425"/>
            </a:xfrm>
            <a:custGeom>
              <a:rect b="b" l="l" r="r" t="t"/>
              <a:pathLst>
                <a:path extrusionOk="0" h="6137" w="4771">
                  <a:moveTo>
                    <a:pt x="3468" y="0"/>
                  </a:moveTo>
                  <a:cubicBezTo>
                    <a:pt x="3147" y="0"/>
                    <a:pt x="2785" y="108"/>
                    <a:pt x="2402" y="333"/>
                  </a:cubicBezTo>
                  <a:cubicBezTo>
                    <a:pt x="967" y="1234"/>
                    <a:pt x="100" y="2768"/>
                    <a:pt x="0" y="4436"/>
                  </a:cubicBezTo>
                  <a:cubicBezTo>
                    <a:pt x="0" y="5519"/>
                    <a:pt x="532" y="6137"/>
                    <a:pt x="1314" y="6137"/>
                  </a:cubicBezTo>
                  <a:cubicBezTo>
                    <a:pt x="1640" y="6137"/>
                    <a:pt x="2009" y="6030"/>
                    <a:pt x="2402" y="5804"/>
                  </a:cubicBezTo>
                  <a:cubicBezTo>
                    <a:pt x="3803" y="4903"/>
                    <a:pt x="4670" y="3369"/>
                    <a:pt x="4770" y="1701"/>
                  </a:cubicBezTo>
                  <a:cubicBezTo>
                    <a:pt x="4770" y="618"/>
                    <a:pt x="4238" y="0"/>
                    <a:pt x="346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43"/>
            <p:cNvSpPr/>
            <p:nvPr/>
          </p:nvSpPr>
          <p:spPr>
            <a:xfrm>
              <a:off x="3710325" y="3780825"/>
              <a:ext cx="121775" cy="157275"/>
            </a:xfrm>
            <a:custGeom>
              <a:rect b="b" l="l" r="r" t="t"/>
              <a:pathLst>
                <a:path extrusionOk="0" h="6291" w="4871">
                  <a:moveTo>
                    <a:pt x="3512" y="1"/>
                  </a:moveTo>
                  <a:cubicBezTo>
                    <a:pt x="3186" y="1"/>
                    <a:pt x="2821" y="106"/>
                    <a:pt x="2435" y="327"/>
                  </a:cubicBezTo>
                  <a:cubicBezTo>
                    <a:pt x="1001" y="1261"/>
                    <a:pt x="67" y="2829"/>
                    <a:pt x="0" y="4563"/>
                  </a:cubicBezTo>
                  <a:cubicBezTo>
                    <a:pt x="0" y="5655"/>
                    <a:pt x="540" y="6291"/>
                    <a:pt x="1344" y="6291"/>
                  </a:cubicBezTo>
                  <a:cubicBezTo>
                    <a:pt x="1671" y="6291"/>
                    <a:pt x="2041" y="6186"/>
                    <a:pt x="2435" y="5964"/>
                  </a:cubicBezTo>
                  <a:cubicBezTo>
                    <a:pt x="3870" y="5030"/>
                    <a:pt x="4770" y="3463"/>
                    <a:pt x="4870" y="1728"/>
                  </a:cubicBezTo>
                  <a:cubicBezTo>
                    <a:pt x="4870" y="637"/>
                    <a:pt x="4314" y="1"/>
                    <a:pt x="351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43"/>
            <p:cNvSpPr/>
            <p:nvPr/>
          </p:nvSpPr>
          <p:spPr>
            <a:xfrm>
              <a:off x="4111450" y="3638700"/>
              <a:ext cx="96750" cy="125800"/>
            </a:xfrm>
            <a:custGeom>
              <a:rect b="b" l="l" r="r" t="t"/>
              <a:pathLst>
                <a:path extrusionOk="0" h="5032" w="3870">
                  <a:moveTo>
                    <a:pt x="2806" y="0"/>
                  </a:moveTo>
                  <a:cubicBezTo>
                    <a:pt x="2544" y="0"/>
                    <a:pt x="2248" y="89"/>
                    <a:pt x="1935" y="275"/>
                  </a:cubicBezTo>
                  <a:cubicBezTo>
                    <a:pt x="801" y="1008"/>
                    <a:pt x="67" y="2276"/>
                    <a:pt x="0" y="3644"/>
                  </a:cubicBezTo>
                  <a:cubicBezTo>
                    <a:pt x="0" y="4524"/>
                    <a:pt x="442" y="5031"/>
                    <a:pt x="1083" y="5031"/>
                  </a:cubicBezTo>
                  <a:cubicBezTo>
                    <a:pt x="1340" y="5031"/>
                    <a:pt x="1629" y="4950"/>
                    <a:pt x="1935" y="4778"/>
                  </a:cubicBezTo>
                  <a:cubicBezTo>
                    <a:pt x="3069" y="4011"/>
                    <a:pt x="3803" y="2776"/>
                    <a:pt x="3870" y="1409"/>
                  </a:cubicBezTo>
                  <a:cubicBezTo>
                    <a:pt x="3870" y="513"/>
                    <a:pt x="3436" y="0"/>
                    <a:pt x="280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43"/>
            <p:cNvSpPr/>
            <p:nvPr/>
          </p:nvSpPr>
          <p:spPr>
            <a:xfrm>
              <a:off x="3392600" y="3519950"/>
              <a:ext cx="96750" cy="125800"/>
            </a:xfrm>
            <a:custGeom>
              <a:rect b="b" l="l" r="r" t="t"/>
              <a:pathLst>
                <a:path extrusionOk="0" h="5032" w="3870">
                  <a:moveTo>
                    <a:pt x="2787" y="1"/>
                  </a:moveTo>
                  <a:cubicBezTo>
                    <a:pt x="2530" y="1"/>
                    <a:pt x="2241" y="83"/>
                    <a:pt x="1935" y="254"/>
                  </a:cubicBezTo>
                  <a:cubicBezTo>
                    <a:pt x="767" y="1022"/>
                    <a:pt x="67" y="2256"/>
                    <a:pt x="0" y="3624"/>
                  </a:cubicBezTo>
                  <a:cubicBezTo>
                    <a:pt x="0" y="4519"/>
                    <a:pt x="433" y="5032"/>
                    <a:pt x="1064" y="5032"/>
                  </a:cubicBezTo>
                  <a:cubicBezTo>
                    <a:pt x="1326" y="5032"/>
                    <a:pt x="1622" y="4944"/>
                    <a:pt x="1935" y="4758"/>
                  </a:cubicBezTo>
                  <a:cubicBezTo>
                    <a:pt x="3069" y="4024"/>
                    <a:pt x="3803" y="2756"/>
                    <a:pt x="3870" y="1389"/>
                  </a:cubicBezTo>
                  <a:cubicBezTo>
                    <a:pt x="3870" y="508"/>
                    <a:pt x="3428" y="1"/>
                    <a:pt x="278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43"/>
            <p:cNvSpPr/>
            <p:nvPr/>
          </p:nvSpPr>
          <p:spPr>
            <a:xfrm>
              <a:off x="5070450" y="3340275"/>
              <a:ext cx="67575" cy="86025"/>
            </a:xfrm>
            <a:custGeom>
              <a:rect b="b" l="l" r="r" t="t"/>
              <a:pathLst>
                <a:path extrusionOk="0" h="3441" w="2703">
                  <a:moveTo>
                    <a:pt x="1927" y="1"/>
                  </a:moveTo>
                  <a:cubicBezTo>
                    <a:pt x="1746" y="1"/>
                    <a:pt x="1545" y="55"/>
                    <a:pt x="1335" y="170"/>
                  </a:cubicBezTo>
                  <a:cubicBezTo>
                    <a:pt x="568" y="670"/>
                    <a:pt x="68" y="1537"/>
                    <a:pt x="1" y="2505"/>
                  </a:cubicBezTo>
                  <a:cubicBezTo>
                    <a:pt x="1" y="3100"/>
                    <a:pt x="307" y="3441"/>
                    <a:pt x="750" y="3441"/>
                  </a:cubicBezTo>
                  <a:cubicBezTo>
                    <a:pt x="927" y="3441"/>
                    <a:pt x="1125" y="3386"/>
                    <a:pt x="1335" y="3272"/>
                  </a:cubicBezTo>
                  <a:cubicBezTo>
                    <a:pt x="2136" y="2738"/>
                    <a:pt x="2636" y="1904"/>
                    <a:pt x="2703" y="937"/>
                  </a:cubicBezTo>
                  <a:cubicBezTo>
                    <a:pt x="2703" y="341"/>
                    <a:pt x="2379" y="1"/>
                    <a:pt x="192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43"/>
            <p:cNvSpPr/>
            <p:nvPr/>
          </p:nvSpPr>
          <p:spPr>
            <a:xfrm>
              <a:off x="5353150" y="3302400"/>
              <a:ext cx="66750" cy="86350"/>
            </a:xfrm>
            <a:custGeom>
              <a:rect b="b" l="l" r="r" t="t"/>
              <a:pathLst>
                <a:path extrusionOk="0" h="3454" w="2670">
                  <a:moveTo>
                    <a:pt x="1925" y="0"/>
                  </a:moveTo>
                  <a:cubicBezTo>
                    <a:pt x="1747" y="0"/>
                    <a:pt x="1547" y="59"/>
                    <a:pt x="1335" y="184"/>
                  </a:cubicBezTo>
                  <a:cubicBezTo>
                    <a:pt x="535" y="684"/>
                    <a:pt x="34" y="1551"/>
                    <a:pt x="1" y="2485"/>
                  </a:cubicBezTo>
                  <a:cubicBezTo>
                    <a:pt x="1" y="3106"/>
                    <a:pt x="309" y="3454"/>
                    <a:pt x="753" y="3454"/>
                  </a:cubicBezTo>
                  <a:cubicBezTo>
                    <a:pt x="930" y="3454"/>
                    <a:pt x="1127" y="3399"/>
                    <a:pt x="1335" y="3286"/>
                  </a:cubicBezTo>
                  <a:cubicBezTo>
                    <a:pt x="2136" y="2752"/>
                    <a:pt x="2636" y="1885"/>
                    <a:pt x="2669" y="951"/>
                  </a:cubicBezTo>
                  <a:cubicBezTo>
                    <a:pt x="2669" y="357"/>
                    <a:pt x="2365" y="0"/>
                    <a:pt x="192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43"/>
            <p:cNvSpPr/>
            <p:nvPr/>
          </p:nvSpPr>
          <p:spPr>
            <a:xfrm>
              <a:off x="3128250" y="3949875"/>
              <a:ext cx="67550" cy="86400"/>
            </a:xfrm>
            <a:custGeom>
              <a:rect b="b" l="l" r="r" t="t"/>
              <a:pathLst>
                <a:path extrusionOk="0" h="3456" w="2702">
                  <a:moveTo>
                    <a:pt x="1941" y="1"/>
                  </a:moveTo>
                  <a:cubicBezTo>
                    <a:pt x="1759" y="1"/>
                    <a:pt x="1554" y="55"/>
                    <a:pt x="1334" y="170"/>
                  </a:cubicBezTo>
                  <a:cubicBezTo>
                    <a:pt x="567" y="703"/>
                    <a:pt x="67" y="1537"/>
                    <a:pt x="0" y="2505"/>
                  </a:cubicBezTo>
                  <a:cubicBezTo>
                    <a:pt x="0" y="3098"/>
                    <a:pt x="304" y="3455"/>
                    <a:pt x="744" y="3455"/>
                  </a:cubicBezTo>
                  <a:cubicBezTo>
                    <a:pt x="923" y="3455"/>
                    <a:pt x="1123" y="3397"/>
                    <a:pt x="1334" y="3272"/>
                  </a:cubicBezTo>
                  <a:cubicBezTo>
                    <a:pt x="2135" y="2772"/>
                    <a:pt x="2635" y="1904"/>
                    <a:pt x="2702" y="937"/>
                  </a:cubicBezTo>
                  <a:cubicBezTo>
                    <a:pt x="2702" y="341"/>
                    <a:pt x="2396" y="1"/>
                    <a:pt x="194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43"/>
            <p:cNvSpPr/>
            <p:nvPr/>
          </p:nvSpPr>
          <p:spPr>
            <a:xfrm>
              <a:off x="3948825" y="3303900"/>
              <a:ext cx="66750" cy="86225"/>
            </a:xfrm>
            <a:custGeom>
              <a:rect b="b" l="l" r="r" t="t"/>
              <a:pathLst>
                <a:path extrusionOk="0" h="3449" w="2670">
                  <a:moveTo>
                    <a:pt x="1939" y="1"/>
                  </a:moveTo>
                  <a:cubicBezTo>
                    <a:pt x="1757" y="1"/>
                    <a:pt x="1552" y="62"/>
                    <a:pt x="1335" y="190"/>
                  </a:cubicBezTo>
                  <a:cubicBezTo>
                    <a:pt x="534" y="691"/>
                    <a:pt x="34" y="1558"/>
                    <a:pt x="0" y="2492"/>
                  </a:cubicBezTo>
                  <a:cubicBezTo>
                    <a:pt x="0" y="3103"/>
                    <a:pt x="298" y="3449"/>
                    <a:pt x="730" y="3449"/>
                  </a:cubicBezTo>
                  <a:cubicBezTo>
                    <a:pt x="912" y="3449"/>
                    <a:pt x="1118" y="3387"/>
                    <a:pt x="1335" y="3259"/>
                  </a:cubicBezTo>
                  <a:cubicBezTo>
                    <a:pt x="2102" y="2759"/>
                    <a:pt x="2602" y="1891"/>
                    <a:pt x="2669" y="957"/>
                  </a:cubicBezTo>
                  <a:cubicBezTo>
                    <a:pt x="2669" y="347"/>
                    <a:pt x="2371" y="1"/>
                    <a:pt x="193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43"/>
            <p:cNvSpPr/>
            <p:nvPr/>
          </p:nvSpPr>
          <p:spPr>
            <a:xfrm>
              <a:off x="4335775" y="2776575"/>
              <a:ext cx="67575" cy="86500"/>
            </a:xfrm>
            <a:custGeom>
              <a:rect b="b" l="l" r="r" t="t"/>
              <a:pathLst>
                <a:path extrusionOk="0" h="3460" w="2703">
                  <a:moveTo>
                    <a:pt x="1950" y="0"/>
                  </a:moveTo>
                  <a:cubicBezTo>
                    <a:pt x="1773" y="0"/>
                    <a:pt x="1576" y="55"/>
                    <a:pt x="1368" y="168"/>
                  </a:cubicBezTo>
                  <a:cubicBezTo>
                    <a:pt x="567" y="702"/>
                    <a:pt x="67" y="1569"/>
                    <a:pt x="0" y="2503"/>
                  </a:cubicBezTo>
                  <a:cubicBezTo>
                    <a:pt x="0" y="3114"/>
                    <a:pt x="298" y="3460"/>
                    <a:pt x="742" y="3460"/>
                  </a:cubicBezTo>
                  <a:cubicBezTo>
                    <a:pt x="928" y="3460"/>
                    <a:pt x="1141" y="3399"/>
                    <a:pt x="1368" y="3270"/>
                  </a:cubicBezTo>
                  <a:cubicBezTo>
                    <a:pt x="2135" y="2770"/>
                    <a:pt x="2635" y="1903"/>
                    <a:pt x="2702" y="969"/>
                  </a:cubicBezTo>
                  <a:cubicBezTo>
                    <a:pt x="2702" y="347"/>
                    <a:pt x="2394" y="0"/>
                    <a:pt x="195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43"/>
            <p:cNvSpPr/>
            <p:nvPr/>
          </p:nvSpPr>
          <p:spPr>
            <a:xfrm>
              <a:off x="4535900" y="3275550"/>
              <a:ext cx="66750" cy="86525"/>
            </a:xfrm>
            <a:custGeom>
              <a:rect b="b" l="l" r="r" t="t"/>
              <a:pathLst>
                <a:path extrusionOk="0" h="3461" w="2670">
                  <a:moveTo>
                    <a:pt x="1940" y="1"/>
                  </a:moveTo>
                  <a:cubicBezTo>
                    <a:pt x="1758" y="1"/>
                    <a:pt x="1552" y="62"/>
                    <a:pt x="1335" y="190"/>
                  </a:cubicBezTo>
                  <a:cubicBezTo>
                    <a:pt x="535" y="690"/>
                    <a:pt x="34" y="1558"/>
                    <a:pt x="1" y="2492"/>
                  </a:cubicBezTo>
                  <a:cubicBezTo>
                    <a:pt x="1" y="3113"/>
                    <a:pt x="309" y="3460"/>
                    <a:pt x="753" y="3460"/>
                  </a:cubicBezTo>
                  <a:cubicBezTo>
                    <a:pt x="930" y="3460"/>
                    <a:pt x="1127" y="3406"/>
                    <a:pt x="1335" y="3292"/>
                  </a:cubicBezTo>
                  <a:cubicBezTo>
                    <a:pt x="2136" y="2759"/>
                    <a:pt x="2636" y="1891"/>
                    <a:pt x="2669" y="957"/>
                  </a:cubicBezTo>
                  <a:cubicBezTo>
                    <a:pt x="2669" y="347"/>
                    <a:pt x="2372" y="1"/>
                    <a:pt x="194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43"/>
            <p:cNvSpPr/>
            <p:nvPr/>
          </p:nvSpPr>
          <p:spPr>
            <a:xfrm>
              <a:off x="4577600" y="2504850"/>
              <a:ext cx="104275" cy="123200"/>
            </a:xfrm>
            <a:custGeom>
              <a:rect b="b" l="l" r="r" t="t"/>
              <a:pathLst>
                <a:path extrusionOk="0" h="4928" w="4171">
                  <a:moveTo>
                    <a:pt x="2930" y="1"/>
                  </a:moveTo>
                  <a:cubicBezTo>
                    <a:pt x="2206" y="1"/>
                    <a:pt x="1321" y="657"/>
                    <a:pt x="735" y="1697"/>
                  </a:cubicBezTo>
                  <a:cubicBezTo>
                    <a:pt x="1" y="2965"/>
                    <a:pt x="1" y="4366"/>
                    <a:pt x="735" y="4799"/>
                  </a:cubicBezTo>
                  <a:cubicBezTo>
                    <a:pt x="882" y="4886"/>
                    <a:pt x="1048" y="4928"/>
                    <a:pt x="1225" y="4928"/>
                  </a:cubicBezTo>
                  <a:cubicBezTo>
                    <a:pt x="1933" y="4928"/>
                    <a:pt x="2823" y="4271"/>
                    <a:pt x="3437" y="3232"/>
                  </a:cubicBezTo>
                  <a:cubicBezTo>
                    <a:pt x="4170" y="1964"/>
                    <a:pt x="4170" y="563"/>
                    <a:pt x="3437" y="129"/>
                  </a:cubicBezTo>
                  <a:cubicBezTo>
                    <a:pt x="3283" y="42"/>
                    <a:pt x="3111" y="1"/>
                    <a:pt x="293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43"/>
            <p:cNvSpPr/>
            <p:nvPr/>
          </p:nvSpPr>
          <p:spPr>
            <a:xfrm>
              <a:off x="5213050" y="3659150"/>
              <a:ext cx="66750" cy="86225"/>
            </a:xfrm>
            <a:custGeom>
              <a:rect b="b" l="l" r="r" t="t"/>
              <a:pathLst>
                <a:path extrusionOk="0" h="3449" w="2670">
                  <a:moveTo>
                    <a:pt x="1940" y="1"/>
                  </a:moveTo>
                  <a:cubicBezTo>
                    <a:pt x="1758" y="1"/>
                    <a:pt x="1552" y="62"/>
                    <a:pt x="1335" y="190"/>
                  </a:cubicBezTo>
                  <a:cubicBezTo>
                    <a:pt x="535" y="691"/>
                    <a:pt x="34" y="1558"/>
                    <a:pt x="1" y="2492"/>
                  </a:cubicBezTo>
                  <a:cubicBezTo>
                    <a:pt x="1" y="3103"/>
                    <a:pt x="299" y="3449"/>
                    <a:pt x="731" y="3449"/>
                  </a:cubicBezTo>
                  <a:cubicBezTo>
                    <a:pt x="913" y="3449"/>
                    <a:pt x="1118" y="3388"/>
                    <a:pt x="1335" y="3259"/>
                  </a:cubicBezTo>
                  <a:cubicBezTo>
                    <a:pt x="2136" y="2759"/>
                    <a:pt x="2603" y="1892"/>
                    <a:pt x="2669" y="958"/>
                  </a:cubicBezTo>
                  <a:cubicBezTo>
                    <a:pt x="2669" y="347"/>
                    <a:pt x="2372" y="1"/>
                    <a:pt x="194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43"/>
            <p:cNvSpPr/>
            <p:nvPr/>
          </p:nvSpPr>
          <p:spPr>
            <a:xfrm>
              <a:off x="4367450" y="2982200"/>
              <a:ext cx="76750" cy="100025"/>
            </a:xfrm>
            <a:custGeom>
              <a:rect b="b" l="l" r="r" t="t"/>
              <a:pathLst>
                <a:path extrusionOk="0" h="4001" w="3070">
                  <a:moveTo>
                    <a:pt x="2232" y="0"/>
                  </a:moveTo>
                  <a:cubicBezTo>
                    <a:pt x="2025" y="0"/>
                    <a:pt x="1788" y="70"/>
                    <a:pt x="1535" y="216"/>
                  </a:cubicBezTo>
                  <a:cubicBezTo>
                    <a:pt x="635" y="816"/>
                    <a:pt x="67" y="1817"/>
                    <a:pt x="1" y="2884"/>
                  </a:cubicBezTo>
                  <a:cubicBezTo>
                    <a:pt x="1" y="3593"/>
                    <a:pt x="352" y="4000"/>
                    <a:pt x="853" y="4000"/>
                  </a:cubicBezTo>
                  <a:cubicBezTo>
                    <a:pt x="1060" y="4000"/>
                    <a:pt x="1292" y="3931"/>
                    <a:pt x="1535" y="3785"/>
                  </a:cubicBezTo>
                  <a:cubicBezTo>
                    <a:pt x="2436" y="3185"/>
                    <a:pt x="3036" y="2184"/>
                    <a:pt x="3070" y="1116"/>
                  </a:cubicBezTo>
                  <a:cubicBezTo>
                    <a:pt x="3070" y="408"/>
                    <a:pt x="2735" y="0"/>
                    <a:pt x="223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43"/>
            <p:cNvSpPr/>
            <p:nvPr/>
          </p:nvSpPr>
          <p:spPr>
            <a:xfrm>
              <a:off x="4244875" y="3380625"/>
              <a:ext cx="59225" cy="76225"/>
            </a:xfrm>
            <a:custGeom>
              <a:rect b="b" l="l" r="r" t="t"/>
              <a:pathLst>
                <a:path extrusionOk="0" h="3049" w="2369">
                  <a:moveTo>
                    <a:pt x="1700" y="1"/>
                  </a:moveTo>
                  <a:cubicBezTo>
                    <a:pt x="1540" y="1"/>
                    <a:pt x="1359" y="51"/>
                    <a:pt x="1168" y="157"/>
                  </a:cubicBezTo>
                  <a:cubicBezTo>
                    <a:pt x="467" y="624"/>
                    <a:pt x="34" y="1391"/>
                    <a:pt x="0" y="2225"/>
                  </a:cubicBezTo>
                  <a:cubicBezTo>
                    <a:pt x="0" y="2746"/>
                    <a:pt x="270" y="3049"/>
                    <a:pt x="653" y="3049"/>
                  </a:cubicBezTo>
                  <a:cubicBezTo>
                    <a:pt x="809" y="3049"/>
                    <a:pt x="984" y="2998"/>
                    <a:pt x="1168" y="2892"/>
                  </a:cubicBezTo>
                  <a:cubicBezTo>
                    <a:pt x="1868" y="2458"/>
                    <a:pt x="2302" y="1691"/>
                    <a:pt x="2369" y="857"/>
                  </a:cubicBezTo>
                  <a:cubicBezTo>
                    <a:pt x="2369" y="311"/>
                    <a:pt x="2098" y="1"/>
                    <a:pt x="170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43"/>
            <p:cNvSpPr/>
            <p:nvPr/>
          </p:nvSpPr>
          <p:spPr>
            <a:xfrm>
              <a:off x="4063075" y="2856925"/>
              <a:ext cx="58400" cy="76200"/>
            </a:xfrm>
            <a:custGeom>
              <a:rect b="b" l="l" r="r" t="t"/>
              <a:pathLst>
                <a:path extrusionOk="0" h="3048" w="2336">
                  <a:moveTo>
                    <a:pt x="1694" y="1"/>
                  </a:moveTo>
                  <a:cubicBezTo>
                    <a:pt x="1538" y="1"/>
                    <a:pt x="1360" y="51"/>
                    <a:pt x="1168" y="156"/>
                  </a:cubicBezTo>
                  <a:cubicBezTo>
                    <a:pt x="467" y="623"/>
                    <a:pt x="34" y="1357"/>
                    <a:pt x="0" y="2191"/>
                  </a:cubicBezTo>
                  <a:cubicBezTo>
                    <a:pt x="0" y="2738"/>
                    <a:pt x="254" y="3048"/>
                    <a:pt x="642" y="3048"/>
                  </a:cubicBezTo>
                  <a:cubicBezTo>
                    <a:pt x="798" y="3048"/>
                    <a:pt x="976" y="2997"/>
                    <a:pt x="1168" y="2892"/>
                  </a:cubicBezTo>
                  <a:cubicBezTo>
                    <a:pt x="1868" y="2425"/>
                    <a:pt x="2302" y="1658"/>
                    <a:pt x="2335" y="857"/>
                  </a:cubicBezTo>
                  <a:cubicBezTo>
                    <a:pt x="2335" y="310"/>
                    <a:pt x="2081" y="1"/>
                    <a:pt x="16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43"/>
            <p:cNvSpPr/>
            <p:nvPr/>
          </p:nvSpPr>
          <p:spPr>
            <a:xfrm>
              <a:off x="5486600" y="3479350"/>
              <a:ext cx="45050" cy="57775"/>
            </a:xfrm>
            <a:custGeom>
              <a:rect b="b" l="l" r="r" t="t"/>
              <a:pathLst>
                <a:path extrusionOk="0" h="2311" w="1802">
                  <a:moveTo>
                    <a:pt x="1291" y="0"/>
                  </a:moveTo>
                  <a:cubicBezTo>
                    <a:pt x="1173" y="0"/>
                    <a:pt x="1041" y="36"/>
                    <a:pt x="901" y="111"/>
                  </a:cubicBezTo>
                  <a:cubicBezTo>
                    <a:pt x="367" y="444"/>
                    <a:pt x="33" y="1045"/>
                    <a:pt x="0" y="1678"/>
                  </a:cubicBezTo>
                  <a:cubicBezTo>
                    <a:pt x="0" y="2076"/>
                    <a:pt x="197" y="2310"/>
                    <a:pt x="488" y="2310"/>
                  </a:cubicBezTo>
                  <a:cubicBezTo>
                    <a:pt x="611" y="2310"/>
                    <a:pt x="752" y="2268"/>
                    <a:pt x="901" y="2179"/>
                  </a:cubicBezTo>
                  <a:cubicBezTo>
                    <a:pt x="1434" y="1845"/>
                    <a:pt x="1768" y="1278"/>
                    <a:pt x="1801" y="644"/>
                  </a:cubicBezTo>
                  <a:cubicBezTo>
                    <a:pt x="1801" y="236"/>
                    <a:pt x="1594" y="0"/>
                    <a:pt x="129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43"/>
            <p:cNvSpPr/>
            <p:nvPr/>
          </p:nvSpPr>
          <p:spPr>
            <a:xfrm>
              <a:off x="4784175" y="1506675"/>
              <a:ext cx="230425" cy="429350"/>
            </a:xfrm>
            <a:custGeom>
              <a:rect b="b" l="l" r="r" t="t"/>
              <a:pathLst>
                <a:path extrusionOk="0" h="17174" w="9217">
                  <a:moveTo>
                    <a:pt x="258" y="0"/>
                  </a:moveTo>
                  <a:cubicBezTo>
                    <a:pt x="123" y="0"/>
                    <a:pt x="0" y="140"/>
                    <a:pt x="110" y="295"/>
                  </a:cubicBezTo>
                  <a:lnTo>
                    <a:pt x="8817" y="17073"/>
                  </a:lnTo>
                  <a:cubicBezTo>
                    <a:pt x="8850" y="17140"/>
                    <a:pt x="8917" y="17173"/>
                    <a:pt x="8983" y="17173"/>
                  </a:cubicBezTo>
                  <a:lnTo>
                    <a:pt x="9083" y="17173"/>
                  </a:lnTo>
                  <a:cubicBezTo>
                    <a:pt x="9150" y="17107"/>
                    <a:pt x="9217" y="17006"/>
                    <a:pt x="9150" y="16906"/>
                  </a:cubicBezTo>
                  <a:lnTo>
                    <a:pt x="444" y="128"/>
                  </a:lnTo>
                  <a:cubicBezTo>
                    <a:pt x="399" y="37"/>
                    <a:pt x="327" y="0"/>
                    <a:pt x="258"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43"/>
            <p:cNvSpPr/>
            <p:nvPr/>
          </p:nvSpPr>
          <p:spPr>
            <a:xfrm>
              <a:off x="5074625" y="1641000"/>
              <a:ext cx="206000" cy="265825"/>
            </a:xfrm>
            <a:custGeom>
              <a:rect b="b" l="l" r="r" t="t"/>
              <a:pathLst>
                <a:path extrusionOk="0" h="10633" w="8240">
                  <a:moveTo>
                    <a:pt x="8140" y="0"/>
                  </a:moveTo>
                  <a:cubicBezTo>
                    <a:pt x="8115" y="0"/>
                    <a:pt x="8090" y="9"/>
                    <a:pt x="8073" y="25"/>
                  </a:cubicBezTo>
                  <a:lnTo>
                    <a:pt x="34" y="10499"/>
                  </a:lnTo>
                  <a:cubicBezTo>
                    <a:pt x="1" y="10533"/>
                    <a:pt x="1" y="10599"/>
                    <a:pt x="34" y="10633"/>
                  </a:cubicBezTo>
                  <a:lnTo>
                    <a:pt x="67" y="10633"/>
                  </a:lnTo>
                  <a:cubicBezTo>
                    <a:pt x="101" y="10633"/>
                    <a:pt x="134" y="10633"/>
                    <a:pt x="167" y="10599"/>
                  </a:cubicBezTo>
                  <a:lnTo>
                    <a:pt x="8206" y="159"/>
                  </a:lnTo>
                  <a:cubicBezTo>
                    <a:pt x="8240" y="125"/>
                    <a:pt x="8240" y="59"/>
                    <a:pt x="8206" y="25"/>
                  </a:cubicBezTo>
                  <a:cubicBezTo>
                    <a:pt x="8190" y="9"/>
                    <a:pt x="8165" y="0"/>
                    <a:pt x="8140"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43"/>
            <p:cNvSpPr/>
            <p:nvPr/>
          </p:nvSpPr>
          <p:spPr>
            <a:xfrm>
              <a:off x="5045450" y="1679975"/>
              <a:ext cx="60900" cy="221850"/>
            </a:xfrm>
            <a:custGeom>
              <a:rect b="b" l="l" r="r" t="t"/>
              <a:pathLst>
                <a:path extrusionOk="0" h="8874" w="2436">
                  <a:moveTo>
                    <a:pt x="2368" y="1"/>
                  </a:moveTo>
                  <a:cubicBezTo>
                    <a:pt x="2302" y="1"/>
                    <a:pt x="2268" y="34"/>
                    <a:pt x="2268" y="67"/>
                  </a:cubicBezTo>
                  <a:lnTo>
                    <a:pt x="0" y="8774"/>
                  </a:lnTo>
                  <a:cubicBezTo>
                    <a:pt x="0" y="8807"/>
                    <a:pt x="33" y="8840"/>
                    <a:pt x="67" y="8874"/>
                  </a:cubicBezTo>
                  <a:lnTo>
                    <a:pt x="100" y="8874"/>
                  </a:lnTo>
                  <a:cubicBezTo>
                    <a:pt x="134" y="8874"/>
                    <a:pt x="167" y="8840"/>
                    <a:pt x="167" y="8807"/>
                  </a:cubicBezTo>
                  <a:lnTo>
                    <a:pt x="2435" y="101"/>
                  </a:lnTo>
                  <a:cubicBezTo>
                    <a:pt x="2435" y="67"/>
                    <a:pt x="2402" y="1"/>
                    <a:pt x="2368"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43"/>
            <p:cNvSpPr/>
            <p:nvPr/>
          </p:nvSpPr>
          <p:spPr>
            <a:xfrm>
              <a:off x="5040425" y="2006675"/>
              <a:ext cx="46725" cy="228725"/>
            </a:xfrm>
            <a:custGeom>
              <a:rect b="b" l="l" r="r" t="t"/>
              <a:pathLst>
                <a:path extrusionOk="0" h="9149" w="1869">
                  <a:moveTo>
                    <a:pt x="219" y="0"/>
                  </a:moveTo>
                  <a:cubicBezTo>
                    <a:pt x="202" y="0"/>
                    <a:pt x="185" y="3"/>
                    <a:pt x="168" y="9"/>
                  </a:cubicBezTo>
                  <a:cubicBezTo>
                    <a:pt x="68" y="9"/>
                    <a:pt x="1" y="109"/>
                    <a:pt x="1" y="209"/>
                  </a:cubicBezTo>
                  <a:lnTo>
                    <a:pt x="1469" y="8982"/>
                  </a:lnTo>
                  <a:cubicBezTo>
                    <a:pt x="1502" y="9082"/>
                    <a:pt x="1569" y="9149"/>
                    <a:pt x="1669" y="9149"/>
                  </a:cubicBezTo>
                  <a:lnTo>
                    <a:pt x="1702" y="9149"/>
                  </a:lnTo>
                  <a:cubicBezTo>
                    <a:pt x="1802" y="9115"/>
                    <a:pt x="1869" y="9015"/>
                    <a:pt x="1836" y="8915"/>
                  </a:cubicBezTo>
                  <a:lnTo>
                    <a:pt x="368" y="175"/>
                  </a:lnTo>
                  <a:cubicBezTo>
                    <a:pt x="368" y="65"/>
                    <a:pt x="299" y="0"/>
                    <a:pt x="219"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43"/>
            <p:cNvSpPr/>
            <p:nvPr/>
          </p:nvSpPr>
          <p:spPr>
            <a:xfrm>
              <a:off x="5130500" y="2020225"/>
              <a:ext cx="71750" cy="196825"/>
            </a:xfrm>
            <a:custGeom>
              <a:rect b="b" l="l" r="r" t="t"/>
              <a:pathLst>
                <a:path extrusionOk="0" h="7873" w="2870">
                  <a:moveTo>
                    <a:pt x="2803" y="0"/>
                  </a:moveTo>
                  <a:cubicBezTo>
                    <a:pt x="2769" y="0"/>
                    <a:pt x="2702" y="0"/>
                    <a:pt x="2702" y="67"/>
                  </a:cubicBezTo>
                  <a:lnTo>
                    <a:pt x="1" y="7739"/>
                  </a:lnTo>
                  <a:cubicBezTo>
                    <a:pt x="1" y="7806"/>
                    <a:pt x="1" y="7839"/>
                    <a:pt x="67" y="7873"/>
                  </a:cubicBezTo>
                  <a:lnTo>
                    <a:pt x="101" y="7873"/>
                  </a:lnTo>
                  <a:cubicBezTo>
                    <a:pt x="134" y="7873"/>
                    <a:pt x="134" y="7839"/>
                    <a:pt x="167" y="7806"/>
                  </a:cubicBezTo>
                  <a:lnTo>
                    <a:pt x="2869" y="100"/>
                  </a:lnTo>
                  <a:cubicBezTo>
                    <a:pt x="2869" y="67"/>
                    <a:pt x="2836" y="34"/>
                    <a:pt x="2803"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43"/>
            <p:cNvSpPr/>
            <p:nvPr/>
          </p:nvSpPr>
          <p:spPr>
            <a:xfrm>
              <a:off x="4949550" y="2317925"/>
              <a:ext cx="81750" cy="30050"/>
            </a:xfrm>
            <a:custGeom>
              <a:rect b="b" l="l" r="r" t="t"/>
              <a:pathLst>
                <a:path extrusionOk="0" h="1202" w="3270">
                  <a:moveTo>
                    <a:pt x="3169" y="1"/>
                  </a:moveTo>
                  <a:lnTo>
                    <a:pt x="67" y="1035"/>
                  </a:lnTo>
                  <a:cubicBezTo>
                    <a:pt x="0" y="1068"/>
                    <a:pt x="0" y="1102"/>
                    <a:pt x="0" y="1135"/>
                  </a:cubicBezTo>
                  <a:cubicBezTo>
                    <a:pt x="0" y="1168"/>
                    <a:pt x="33" y="1202"/>
                    <a:pt x="67" y="1202"/>
                  </a:cubicBezTo>
                  <a:lnTo>
                    <a:pt x="100" y="1202"/>
                  </a:lnTo>
                  <a:lnTo>
                    <a:pt x="3202" y="168"/>
                  </a:lnTo>
                  <a:cubicBezTo>
                    <a:pt x="3269" y="134"/>
                    <a:pt x="3269" y="101"/>
                    <a:pt x="3269" y="68"/>
                  </a:cubicBezTo>
                  <a:cubicBezTo>
                    <a:pt x="3236" y="1"/>
                    <a:pt x="3202" y="1"/>
                    <a:pt x="3169"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43"/>
            <p:cNvSpPr/>
            <p:nvPr/>
          </p:nvSpPr>
          <p:spPr>
            <a:xfrm>
              <a:off x="5041275" y="2374000"/>
              <a:ext cx="49675" cy="319225"/>
            </a:xfrm>
            <a:custGeom>
              <a:rect b="b" l="l" r="r" t="t"/>
              <a:pathLst>
                <a:path extrusionOk="0" h="12769" w="1987">
                  <a:moveTo>
                    <a:pt x="1790" y="0"/>
                  </a:moveTo>
                  <a:cubicBezTo>
                    <a:pt x="1704" y="0"/>
                    <a:pt x="1617" y="51"/>
                    <a:pt x="1601" y="160"/>
                  </a:cubicBezTo>
                  <a:lnTo>
                    <a:pt x="0" y="12535"/>
                  </a:lnTo>
                  <a:cubicBezTo>
                    <a:pt x="0" y="12635"/>
                    <a:pt x="67" y="12735"/>
                    <a:pt x="167" y="12769"/>
                  </a:cubicBezTo>
                  <a:lnTo>
                    <a:pt x="200" y="12769"/>
                  </a:lnTo>
                  <a:cubicBezTo>
                    <a:pt x="301" y="12769"/>
                    <a:pt x="367" y="12702"/>
                    <a:pt x="401" y="12602"/>
                  </a:cubicBezTo>
                  <a:lnTo>
                    <a:pt x="1968" y="193"/>
                  </a:lnTo>
                  <a:cubicBezTo>
                    <a:pt x="1986" y="68"/>
                    <a:pt x="1889" y="0"/>
                    <a:pt x="1790"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43"/>
            <p:cNvSpPr/>
            <p:nvPr/>
          </p:nvSpPr>
          <p:spPr>
            <a:xfrm>
              <a:off x="5117150" y="2476800"/>
              <a:ext cx="226025" cy="232275"/>
            </a:xfrm>
            <a:custGeom>
              <a:rect b="b" l="l" r="r" t="t"/>
              <a:pathLst>
                <a:path extrusionOk="0" h="9291" w="9041">
                  <a:moveTo>
                    <a:pt x="8820" y="0"/>
                  </a:moveTo>
                  <a:cubicBezTo>
                    <a:pt x="8774" y="0"/>
                    <a:pt x="8724" y="17"/>
                    <a:pt x="8674" y="50"/>
                  </a:cubicBezTo>
                  <a:lnTo>
                    <a:pt x="68" y="8957"/>
                  </a:lnTo>
                  <a:cubicBezTo>
                    <a:pt x="1" y="9024"/>
                    <a:pt x="1" y="9157"/>
                    <a:pt x="68" y="9224"/>
                  </a:cubicBezTo>
                  <a:cubicBezTo>
                    <a:pt x="101" y="9257"/>
                    <a:pt x="134" y="9290"/>
                    <a:pt x="201" y="9290"/>
                  </a:cubicBezTo>
                  <a:cubicBezTo>
                    <a:pt x="234" y="9290"/>
                    <a:pt x="301" y="9257"/>
                    <a:pt x="334" y="9224"/>
                  </a:cubicBezTo>
                  <a:lnTo>
                    <a:pt x="8941" y="317"/>
                  </a:lnTo>
                  <a:cubicBezTo>
                    <a:pt x="9041" y="251"/>
                    <a:pt x="9041" y="117"/>
                    <a:pt x="8941" y="50"/>
                  </a:cubicBezTo>
                  <a:cubicBezTo>
                    <a:pt x="8907" y="17"/>
                    <a:pt x="8866" y="0"/>
                    <a:pt x="8820"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43"/>
            <p:cNvSpPr/>
            <p:nvPr/>
          </p:nvSpPr>
          <p:spPr>
            <a:xfrm>
              <a:off x="4907000" y="2715175"/>
              <a:ext cx="71750" cy="41425"/>
            </a:xfrm>
            <a:custGeom>
              <a:rect b="b" l="l" r="r" t="t"/>
              <a:pathLst>
                <a:path extrusionOk="0" h="1657" w="2870">
                  <a:moveTo>
                    <a:pt x="66" y="0"/>
                  </a:moveTo>
                  <a:cubicBezTo>
                    <a:pt x="40" y="0"/>
                    <a:pt x="20" y="17"/>
                    <a:pt x="1" y="56"/>
                  </a:cubicBezTo>
                  <a:cubicBezTo>
                    <a:pt x="1" y="89"/>
                    <a:pt x="1" y="122"/>
                    <a:pt x="34" y="156"/>
                  </a:cubicBezTo>
                  <a:lnTo>
                    <a:pt x="2703" y="1657"/>
                  </a:lnTo>
                  <a:lnTo>
                    <a:pt x="2769" y="1657"/>
                  </a:lnTo>
                  <a:cubicBezTo>
                    <a:pt x="2803" y="1657"/>
                    <a:pt x="2836" y="1623"/>
                    <a:pt x="2836" y="1590"/>
                  </a:cubicBezTo>
                  <a:cubicBezTo>
                    <a:pt x="2870" y="1557"/>
                    <a:pt x="2836" y="1490"/>
                    <a:pt x="2803" y="1490"/>
                  </a:cubicBezTo>
                  <a:lnTo>
                    <a:pt x="134" y="22"/>
                  </a:lnTo>
                  <a:cubicBezTo>
                    <a:pt x="107" y="8"/>
                    <a:pt x="85" y="0"/>
                    <a:pt x="66"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43"/>
            <p:cNvSpPr/>
            <p:nvPr/>
          </p:nvSpPr>
          <p:spPr>
            <a:xfrm>
              <a:off x="4833625" y="2830175"/>
              <a:ext cx="113425" cy="90725"/>
            </a:xfrm>
            <a:custGeom>
              <a:rect b="b" l="l" r="r" t="t"/>
              <a:pathLst>
                <a:path extrusionOk="0" h="3629" w="4537">
                  <a:moveTo>
                    <a:pt x="4437" y="1"/>
                  </a:moveTo>
                  <a:cubicBezTo>
                    <a:pt x="4412" y="1"/>
                    <a:pt x="4387" y="9"/>
                    <a:pt x="4370" y="26"/>
                  </a:cubicBezTo>
                  <a:lnTo>
                    <a:pt x="34" y="3461"/>
                  </a:lnTo>
                  <a:cubicBezTo>
                    <a:pt x="0" y="3495"/>
                    <a:pt x="0" y="3561"/>
                    <a:pt x="34" y="3595"/>
                  </a:cubicBezTo>
                  <a:cubicBezTo>
                    <a:pt x="67" y="3595"/>
                    <a:pt x="67" y="3628"/>
                    <a:pt x="100" y="3628"/>
                  </a:cubicBezTo>
                  <a:cubicBezTo>
                    <a:pt x="134" y="3628"/>
                    <a:pt x="134" y="3595"/>
                    <a:pt x="167" y="3595"/>
                  </a:cubicBezTo>
                  <a:lnTo>
                    <a:pt x="4504" y="159"/>
                  </a:lnTo>
                  <a:cubicBezTo>
                    <a:pt x="4537" y="126"/>
                    <a:pt x="4537" y="59"/>
                    <a:pt x="4504" y="26"/>
                  </a:cubicBezTo>
                  <a:cubicBezTo>
                    <a:pt x="4487" y="9"/>
                    <a:pt x="4462" y="1"/>
                    <a:pt x="4437"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43"/>
            <p:cNvSpPr/>
            <p:nvPr/>
          </p:nvSpPr>
          <p:spPr>
            <a:xfrm>
              <a:off x="4768575" y="2702875"/>
              <a:ext cx="70075" cy="218025"/>
            </a:xfrm>
            <a:custGeom>
              <a:rect b="b" l="l" r="r" t="t"/>
              <a:pathLst>
                <a:path extrusionOk="0" h="8721" w="2803">
                  <a:moveTo>
                    <a:pt x="117" y="0"/>
                  </a:moveTo>
                  <a:cubicBezTo>
                    <a:pt x="103" y="0"/>
                    <a:pt x="87" y="4"/>
                    <a:pt x="67" y="14"/>
                  </a:cubicBezTo>
                  <a:cubicBezTo>
                    <a:pt x="34" y="14"/>
                    <a:pt x="1" y="47"/>
                    <a:pt x="34" y="114"/>
                  </a:cubicBezTo>
                  <a:lnTo>
                    <a:pt x="2636" y="8653"/>
                  </a:lnTo>
                  <a:cubicBezTo>
                    <a:pt x="2636" y="8687"/>
                    <a:pt x="2669" y="8720"/>
                    <a:pt x="2702" y="8720"/>
                  </a:cubicBezTo>
                  <a:lnTo>
                    <a:pt x="2736" y="8720"/>
                  </a:lnTo>
                  <a:cubicBezTo>
                    <a:pt x="2803" y="8687"/>
                    <a:pt x="2803" y="8653"/>
                    <a:pt x="2803" y="8587"/>
                  </a:cubicBezTo>
                  <a:lnTo>
                    <a:pt x="167" y="47"/>
                  </a:lnTo>
                  <a:cubicBezTo>
                    <a:pt x="167" y="24"/>
                    <a:pt x="151" y="0"/>
                    <a:pt x="117"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43"/>
            <p:cNvSpPr/>
            <p:nvPr/>
          </p:nvSpPr>
          <p:spPr>
            <a:xfrm>
              <a:off x="4731050" y="2900525"/>
              <a:ext cx="108425" cy="20375"/>
            </a:xfrm>
            <a:custGeom>
              <a:rect b="b" l="l" r="r" t="t"/>
              <a:pathLst>
                <a:path extrusionOk="0" h="815" w="4337">
                  <a:moveTo>
                    <a:pt x="54" y="0"/>
                  </a:moveTo>
                  <a:cubicBezTo>
                    <a:pt x="18" y="0"/>
                    <a:pt x="0" y="31"/>
                    <a:pt x="0" y="80"/>
                  </a:cubicBezTo>
                  <a:cubicBezTo>
                    <a:pt x="0" y="114"/>
                    <a:pt x="34" y="180"/>
                    <a:pt x="67" y="180"/>
                  </a:cubicBezTo>
                  <a:lnTo>
                    <a:pt x="4203" y="814"/>
                  </a:lnTo>
                  <a:lnTo>
                    <a:pt x="4237" y="814"/>
                  </a:lnTo>
                  <a:cubicBezTo>
                    <a:pt x="4337" y="814"/>
                    <a:pt x="4337" y="647"/>
                    <a:pt x="4237" y="647"/>
                  </a:cubicBezTo>
                  <a:lnTo>
                    <a:pt x="101" y="14"/>
                  </a:lnTo>
                  <a:cubicBezTo>
                    <a:pt x="83" y="5"/>
                    <a:pt x="67" y="0"/>
                    <a:pt x="54"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43"/>
            <p:cNvSpPr/>
            <p:nvPr/>
          </p:nvSpPr>
          <p:spPr>
            <a:xfrm>
              <a:off x="5117150" y="2799100"/>
              <a:ext cx="377800" cy="42575"/>
            </a:xfrm>
            <a:custGeom>
              <a:rect b="b" l="l" r="r" t="t"/>
              <a:pathLst>
                <a:path extrusionOk="0" h="1703" w="15112">
                  <a:moveTo>
                    <a:pt x="234" y="1"/>
                  </a:moveTo>
                  <a:cubicBezTo>
                    <a:pt x="134" y="1"/>
                    <a:pt x="34" y="101"/>
                    <a:pt x="1" y="201"/>
                  </a:cubicBezTo>
                  <a:cubicBezTo>
                    <a:pt x="1" y="301"/>
                    <a:pt x="68" y="401"/>
                    <a:pt x="201" y="401"/>
                  </a:cubicBezTo>
                  <a:lnTo>
                    <a:pt x="14911" y="1702"/>
                  </a:lnTo>
                  <a:cubicBezTo>
                    <a:pt x="15012" y="1702"/>
                    <a:pt x="15112" y="1636"/>
                    <a:pt x="15112" y="1502"/>
                  </a:cubicBezTo>
                  <a:cubicBezTo>
                    <a:pt x="15112" y="1402"/>
                    <a:pt x="15045" y="1302"/>
                    <a:pt x="14945" y="1302"/>
                  </a:cubicBezTo>
                  <a:lnTo>
                    <a:pt x="234" y="1"/>
                  </a:ln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43"/>
            <p:cNvSpPr/>
            <p:nvPr/>
          </p:nvSpPr>
          <p:spPr>
            <a:xfrm>
              <a:off x="4934525" y="2671075"/>
              <a:ext cx="206000" cy="262325"/>
            </a:xfrm>
            <a:custGeom>
              <a:rect b="b" l="l" r="r" t="t"/>
              <a:pathLst>
                <a:path extrusionOk="0" h="10493" w="8240">
                  <a:moveTo>
                    <a:pt x="5810" y="682"/>
                  </a:moveTo>
                  <a:cubicBezTo>
                    <a:pt x="6117" y="682"/>
                    <a:pt x="6397" y="751"/>
                    <a:pt x="6639" y="886"/>
                  </a:cubicBezTo>
                  <a:cubicBezTo>
                    <a:pt x="7239" y="1253"/>
                    <a:pt x="7573" y="2020"/>
                    <a:pt x="7573" y="3054"/>
                  </a:cubicBezTo>
                  <a:cubicBezTo>
                    <a:pt x="7573" y="5355"/>
                    <a:pt x="5938" y="8191"/>
                    <a:pt x="3937" y="9358"/>
                  </a:cubicBezTo>
                  <a:cubicBezTo>
                    <a:pt x="3388" y="9663"/>
                    <a:pt x="2864" y="9820"/>
                    <a:pt x="2402" y="9820"/>
                  </a:cubicBezTo>
                  <a:cubicBezTo>
                    <a:pt x="2106" y="9820"/>
                    <a:pt x="1836" y="9755"/>
                    <a:pt x="1602" y="9625"/>
                  </a:cubicBezTo>
                  <a:cubicBezTo>
                    <a:pt x="1001" y="9258"/>
                    <a:pt x="668" y="8491"/>
                    <a:pt x="668" y="7457"/>
                  </a:cubicBezTo>
                  <a:cubicBezTo>
                    <a:pt x="668" y="5122"/>
                    <a:pt x="2269" y="2320"/>
                    <a:pt x="4304" y="1152"/>
                  </a:cubicBezTo>
                  <a:cubicBezTo>
                    <a:pt x="4841" y="834"/>
                    <a:pt x="5355" y="682"/>
                    <a:pt x="5810" y="682"/>
                  </a:cubicBezTo>
                  <a:close/>
                  <a:moveTo>
                    <a:pt x="5790" y="1"/>
                  </a:moveTo>
                  <a:cubicBezTo>
                    <a:pt x="5215" y="1"/>
                    <a:pt x="4587" y="189"/>
                    <a:pt x="3937" y="552"/>
                  </a:cubicBezTo>
                  <a:cubicBezTo>
                    <a:pt x="1769" y="1820"/>
                    <a:pt x="1" y="4922"/>
                    <a:pt x="1" y="7457"/>
                  </a:cubicBezTo>
                  <a:cubicBezTo>
                    <a:pt x="1" y="8758"/>
                    <a:pt x="434" y="9725"/>
                    <a:pt x="1268" y="10192"/>
                  </a:cubicBezTo>
                  <a:cubicBezTo>
                    <a:pt x="1602" y="10392"/>
                    <a:pt x="2002" y="10493"/>
                    <a:pt x="2436" y="10493"/>
                  </a:cubicBezTo>
                  <a:cubicBezTo>
                    <a:pt x="3069" y="10459"/>
                    <a:pt x="3737" y="10259"/>
                    <a:pt x="4304" y="9925"/>
                  </a:cubicBezTo>
                  <a:cubicBezTo>
                    <a:pt x="6472" y="8658"/>
                    <a:pt x="8240" y="5589"/>
                    <a:pt x="8240" y="3054"/>
                  </a:cubicBezTo>
                  <a:cubicBezTo>
                    <a:pt x="8240" y="1753"/>
                    <a:pt x="7806" y="786"/>
                    <a:pt x="6972" y="319"/>
                  </a:cubicBezTo>
                  <a:cubicBezTo>
                    <a:pt x="6616" y="105"/>
                    <a:pt x="6218" y="1"/>
                    <a:pt x="5790"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43"/>
            <p:cNvSpPr/>
            <p:nvPr/>
          </p:nvSpPr>
          <p:spPr>
            <a:xfrm>
              <a:off x="4981225" y="2729925"/>
              <a:ext cx="112600" cy="145075"/>
            </a:xfrm>
            <a:custGeom>
              <a:rect b="b" l="l" r="r" t="t"/>
              <a:pathLst>
                <a:path extrusionOk="0" h="5803" w="4504">
                  <a:moveTo>
                    <a:pt x="3264" y="0"/>
                  </a:moveTo>
                  <a:cubicBezTo>
                    <a:pt x="2964" y="0"/>
                    <a:pt x="2626" y="97"/>
                    <a:pt x="2269" y="300"/>
                  </a:cubicBezTo>
                  <a:cubicBezTo>
                    <a:pt x="935" y="1167"/>
                    <a:pt x="101" y="2601"/>
                    <a:pt x="1" y="4202"/>
                  </a:cubicBezTo>
                  <a:cubicBezTo>
                    <a:pt x="1" y="5221"/>
                    <a:pt x="506" y="5803"/>
                    <a:pt x="1253" y="5803"/>
                  </a:cubicBezTo>
                  <a:cubicBezTo>
                    <a:pt x="1557" y="5803"/>
                    <a:pt x="1902" y="5706"/>
                    <a:pt x="2269" y="5503"/>
                  </a:cubicBezTo>
                  <a:cubicBezTo>
                    <a:pt x="3570" y="4636"/>
                    <a:pt x="4404" y="3168"/>
                    <a:pt x="4504" y="1600"/>
                  </a:cubicBezTo>
                  <a:cubicBezTo>
                    <a:pt x="4504" y="581"/>
                    <a:pt x="3999" y="0"/>
                    <a:pt x="3264"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43"/>
            <p:cNvSpPr/>
            <p:nvPr/>
          </p:nvSpPr>
          <p:spPr>
            <a:xfrm>
              <a:off x="5467400" y="2716175"/>
              <a:ext cx="206850" cy="262250"/>
            </a:xfrm>
            <a:custGeom>
              <a:rect b="b" l="l" r="r" t="t"/>
              <a:pathLst>
                <a:path extrusionOk="0" h="10490" w="8274">
                  <a:moveTo>
                    <a:pt x="5838" y="683"/>
                  </a:moveTo>
                  <a:cubicBezTo>
                    <a:pt x="6105" y="683"/>
                    <a:pt x="6405" y="749"/>
                    <a:pt x="6639" y="883"/>
                  </a:cubicBezTo>
                  <a:cubicBezTo>
                    <a:pt x="7273" y="1250"/>
                    <a:pt x="7606" y="2017"/>
                    <a:pt x="7606" y="3051"/>
                  </a:cubicBezTo>
                  <a:cubicBezTo>
                    <a:pt x="7606" y="5353"/>
                    <a:pt x="5972" y="8188"/>
                    <a:pt x="3970" y="9356"/>
                  </a:cubicBezTo>
                  <a:cubicBezTo>
                    <a:pt x="3421" y="9661"/>
                    <a:pt x="2885" y="9817"/>
                    <a:pt x="2414" y="9817"/>
                  </a:cubicBezTo>
                  <a:cubicBezTo>
                    <a:pt x="2112" y="9817"/>
                    <a:pt x="1836" y="9753"/>
                    <a:pt x="1602" y="9623"/>
                  </a:cubicBezTo>
                  <a:cubicBezTo>
                    <a:pt x="1002" y="9256"/>
                    <a:pt x="668" y="8488"/>
                    <a:pt x="668" y="7454"/>
                  </a:cubicBezTo>
                  <a:cubicBezTo>
                    <a:pt x="668" y="5119"/>
                    <a:pt x="2302" y="2317"/>
                    <a:pt x="4304" y="1150"/>
                  </a:cubicBezTo>
                  <a:cubicBezTo>
                    <a:pt x="4771" y="850"/>
                    <a:pt x="5271" y="716"/>
                    <a:pt x="5838" y="683"/>
                  </a:cubicBezTo>
                  <a:close/>
                  <a:moveTo>
                    <a:pt x="5833" y="1"/>
                  </a:moveTo>
                  <a:cubicBezTo>
                    <a:pt x="5260" y="1"/>
                    <a:pt x="4626" y="197"/>
                    <a:pt x="3970" y="583"/>
                  </a:cubicBezTo>
                  <a:cubicBezTo>
                    <a:pt x="1769" y="1850"/>
                    <a:pt x="1" y="4919"/>
                    <a:pt x="1" y="7454"/>
                  </a:cubicBezTo>
                  <a:cubicBezTo>
                    <a:pt x="1" y="8755"/>
                    <a:pt x="434" y="9723"/>
                    <a:pt x="1268" y="10190"/>
                  </a:cubicBezTo>
                  <a:cubicBezTo>
                    <a:pt x="1635" y="10390"/>
                    <a:pt x="2036" y="10490"/>
                    <a:pt x="2436" y="10490"/>
                  </a:cubicBezTo>
                  <a:cubicBezTo>
                    <a:pt x="3103" y="10490"/>
                    <a:pt x="3737" y="10290"/>
                    <a:pt x="4304" y="9923"/>
                  </a:cubicBezTo>
                  <a:cubicBezTo>
                    <a:pt x="6472" y="8655"/>
                    <a:pt x="8273" y="5586"/>
                    <a:pt x="8273" y="3051"/>
                  </a:cubicBezTo>
                  <a:cubicBezTo>
                    <a:pt x="8273" y="1750"/>
                    <a:pt x="7806" y="783"/>
                    <a:pt x="6972" y="316"/>
                  </a:cubicBezTo>
                  <a:cubicBezTo>
                    <a:pt x="6635" y="105"/>
                    <a:pt x="6250" y="1"/>
                    <a:pt x="5833"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43"/>
            <p:cNvSpPr/>
            <p:nvPr/>
          </p:nvSpPr>
          <p:spPr>
            <a:xfrm>
              <a:off x="5514950" y="2774950"/>
              <a:ext cx="111775" cy="145075"/>
            </a:xfrm>
            <a:custGeom>
              <a:rect b="b" l="l" r="r" t="t"/>
              <a:pathLst>
                <a:path extrusionOk="0" h="5803" w="4471">
                  <a:moveTo>
                    <a:pt x="3230" y="0"/>
                  </a:moveTo>
                  <a:cubicBezTo>
                    <a:pt x="2930" y="0"/>
                    <a:pt x="2593" y="97"/>
                    <a:pt x="2235" y="300"/>
                  </a:cubicBezTo>
                  <a:cubicBezTo>
                    <a:pt x="901" y="1167"/>
                    <a:pt x="67" y="2602"/>
                    <a:pt x="0" y="4203"/>
                  </a:cubicBezTo>
                  <a:cubicBezTo>
                    <a:pt x="0" y="5222"/>
                    <a:pt x="488" y="5803"/>
                    <a:pt x="1226" y="5803"/>
                  </a:cubicBezTo>
                  <a:cubicBezTo>
                    <a:pt x="1526" y="5803"/>
                    <a:pt x="1868" y="5706"/>
                    <a:pt x="2235" y="5504"/>
                  </a:cubicBezTo>
                  <a:cubicBezTo>
                    <a:pt x="3569" y="4636"/>
                    <a:pt x="4370" y="3169"/>
                    <a:pt x="4470" y="1601"/>
                  </a:cubicBezTo>
                  <a:cubicBezTo>
                    <a:pt x="4470" y="582"/>
                    <a:pt x="3965" y="0"/>
                    <a:pt x="3230"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43"/>
            <p:cNvSpPr/>
            <p:nvPr/>
          </p:nvSpPr>
          <p:spPr>
            <a:xfrm>
              <a:off x="5326475" y="2325225"/>
              <a:ext cx="143450" cy="182025"/>
            </a:xfrm>
            <a:custGeom>
              <a:rect b="b" l="l" r="r" t="t"/>
              <a:pathLst>
                <a:path extrusionOk="0" h="7281" w="5738">
                  <a:moveTo>
                    <a:pt x="4070" y="476"/>
                  </a:moveTo>
                  <a:cubicBezTo>
                    <a:pt x="4270" y="476"/>
                    <a:pt x="4437" y="509"/>
                    <a:pt x="4637" y="610"/>
                  </a:cubicBezTo>
                  <a:cubicBezTo>
                    <a:pt x="5037" y="876"/>
                    <a:pt x="5271" y="1410"/>
                    <a:pt x="5271" y="2111"/>
                  </a:cubicBezTo>
                  <a:cubicBezTo>
                    <a:pt x="5171" y="3879"/>
                    <a:pt x="4237" y="5513"/>
                    <a:pt x="2769" y="6480"/>
                  </a:cubicBezTo>
                  <a:cubicBezTo>
                    <a:pt x="2382" y="6705"/>
                    <a:pt x="2019" y="6817"/>
                    <a:pt x="1697" y="6817"/>
                  </a:cubicBezTo>
                  <a:cubicBezTo>
                    <a:pt x="1492" y="6817"/>
                    <a:pt x="1303" y="6771"/>
                    <a:pt x="1135" y="6681"/>
                  </a:cubicBezTo>
                  <a:cubicBezTo>
                    <a:pt x="701" y="6414"/>
                    <a:pt x="467" y="5880"/>
                    <a:pt x="467" y="5179"/>
                  </a:cubicBezTo>
                  <a:cubicBezTo>
                    <a:pt x="568" y="3378"/>
                    <a:pt x="1502" y="1777"/>
                    <a:pt x="3003" y="810"/>
                  </a:cubicBezTo>
                  <a:cubicBezTo>
                    <a:pt x="3303" y="610"/>
                    <a:pt x="3670" y="476"/>
                    <a:pt x="4070" y="476"/>
                  </a:cubicBezTo>
                  <a:close/>
                  <a:moveTo>
                    <a:pt x="4051" y="1"/>
                  </a:moveTo>
                  <a:cubicBezTo>
                    <a:pt x="3653" y="1"/>
                    <a:pt x="3217" y="137"/>
                    <a:pt x="2769" y="409"/>
                  </a:cubicBezTo>
                  <a:cubicBezTo>
                    <a:pt x="1135" y="1443"/>
                    <a:pt x="101" y="3211"/>
                    <a:pt x="0" y="5179"/>
                  </a:cubicBezTo>
                  <a:cubicBezTo>
                    <a:pt x="0" y="6080"/>
                    <a:pt x="334" y="6747"/>
                    <a:pt x="901" y="7081"/>
                  </a:cubicBezTo>
                  <a:cubicBezTo>
                    <a:pt x="1135" y="7214"/>
                    <a:pt x="1435" y="7281"/>
                    <a:pt x="1702" y="7281"/>
                  </a:cubicBezTo>
                  <a:cubicBezTo>
                    <a:pt x="2169" y="7248"/>
                    <a:pt x="2602" y="7114"/>
                    <a:pt x="2969" y="6881"/>
                  </a:cubicBezTo>
                  <a:cubicBezTo>
                    <a:pt x="4604" y="5813"/>
                    <a:pt x="5638" y="4045"/>
                    <a:pt x="5738" y="2111"/>
                  </a:cubicBezTo>
                  <a:cubicBezTo>
                    <a:pt x="5738" y="1210"/>
                    <a:pt x="5404" y="543"/>
                    <a:pt x="4837" y="209"/>
                  </a:cubicBezTo>
                  <a:cubicBezTo>
                    <a:pt x="4601" y="70"/>
                    <a:pt x="4336" y="1"/>
                    <a:pt x="4051"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43"/>
            <p:cNvSpPr/>
            <p:nvPr/>
          </p:nvSpPr>
          <p:spPr>
            <a:xfrm>
              <a:off x="5359825" y="2365925"/>
              <a:ext cx="77575" cy="100850"/>
            </a:xfrm>
            <a:custGeom>
              <a:rect b="b" l="l" r="r" t="t"/>
              <a:pathLst>
                <a:path extrusionOk="0" h="4034" w="3103">
                  <a:moveTo>
                    <a:pt x="2239" y="0"/>
                  </a:moveTo>
                  <a:cubicBezTo>
                    <a:pt x="2027" y="0"/>
                    <a:pt x="1788" y="70"/>
                    <a:pt x="1535" y="216"/>
                  </a:cubicBezTo>
                  <a:cubicBezTo>
                    <a:pt x="635" y="816"/>
                    <a:pt x="34" y="1817"/>
                    <a:pt x="1" y="2918"/>
                  </a:cubicBezTo>
                  <a:cubicBezTo>
                    <a:pt x="1" y="3626"/>
                    <a:pt x="352" y="4034"/>
                    <a:pt x="853" y="4034"/>
                  </a:cubicBezTo>
                  <a:cubicBezTo>
                    <a:pt x="1060" y="4034"/>
                    <a:pt x="1292" y="3964"/>
                    <a:pt x="1535" y="3818"/>
                  </a:cubicBezTo>
                  <a:cubicBezTo>
                    <a:pt x="2469" y="3218"/>
                    <a:pt x="3036" y="2217"/>
                    <a:pt x="3103" y="1116"/>
                  </a:cubicBezTo>
                  <a:cubicBezTo>
                    <a:pt x="3103" y="408"/>
                    <a:pt x="2752" y="0"/>
                    <a:pt x="2239"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43"/>
            <p:cNvSpPr/>
            <p:nvPr/>
          </p:nvSpPr>
          <p:spPr>
            <a:xfrm>
              <a:off x="5022100" y="2207575"/>
              <a:ext cx="143450" cy="182100"/>
            </a:xfrm>
            <a:custGeom>
              <a:rect b="b" l="l" r="r" t="t"/>
              <a:pathLst>
                <a:path extrusionOk="0" h="7284" w="5738">
                  <a:moveTo>
                    <a:pt x="4024" y="450"/>
                  </a:moveTo>
                  <a:cubicBezTo>
                    <a:pt x="4243" y="450"/>
                    <a:pt x="4440" y="503"/>
                    <a:pt x="4603" y="612"/>
                  </a:cubicBezTo>
                  <a:cubicBezTo>
                    <a:pt x="5037" y="846"/>
                    <a:pt x="5271" y="1379"/>
                    <a:pt x="5271" y="2113"/>
                  </a:cubicBezTo>
                  <a:cubicBezTo>
                    <a:pt x="5170" y="3881"/>
                    <a:pt x="4236" y="5516"/>
                    <a:pt x="2769" y="6483"/>
                  </a:cubicBezTo>
                  <a:cubicBezTo>
                    <a:pt x="2394" y="6700"/>
                    <a:pt x="2042" y="6812"/>
                    <a:pt x="1728" y="6812"/>
                  </a:cubicBezTo>
                  <a:cubicBezTo>
                    <a:pt x="1511" y="6812"/>
                    <a:pt x="1311" y="6759"/>
                    <a:pt x="1134" y="6650"/>
                  </a:cubicBezTo>
                  <a:cubicBezTo>
                    <a:pt x="701" y="6416"/>
                    <a:pt x="467" y="5883"/>
                    <a:pt x="467" y="5149"/>
                  </a:cubicBezTo>
                  <a:cubicBezTo>
                    <a:pt x="567" y="3381"/>
                    <a:pt x="1501" y="1746"/>
                    <a:pt x="2969" y="779"/>
                  </a:cubicBezTo>
                  <a:cubicBezTo>
                    <a:pt x="3344" y="562"/>
                    <a:pt x="3707" y="450"/>
                    <a:pt x="4024" y="450"/>
                  </a:cubicBezTo>
                  <a:close/>
                  <a:moveTo>
                    <a:pt x="4033" y="1"/>
                  </a:moveTo>
                  <a:cubicBezTo>
                    <a:pt x="3635" y="1"/>
                    <a:pt x="3196" y="129"/>
                    <a:pt x="2735" y="379"/>
                  </a:cubicBezTo>
                  <a:cubicBezTo>
                    <a:pt x="1134" y="1446"/>
                    <a:pt x="100" y="3214"/>
                    <a:pt x="0" y="5149"/>
                  </a:cubicBezTo>
                  <a:cubicBezTo>
                    <a:pt x="0" y="6049"/>
                    <a:pt x="300" y="6750"/>
                    <a:pt x="867" y="7050"/>
                  </a:cubicBezTo>
                  <a:cubicBezTo>
                    <a:pt x="1134" y="7217"/>
                    <a:pt x="1401" y="7284"/>
                    <a:pt x="1701" y="7284"/>
                  </a:cubicBezTo>
                  <a:cubicBezTo>
                    <a:pt x="2135" y="7250"/>
                    <a:pt x="2569" y="7117"/>
                    <a:pt x="2969" y="6883"/>
                  </a:cubicBezTo>
                  <a:cubicBezTo>
                    <a:pt x="4603" y="5816"/>
                    <a:pt x="5604" y="4048"/>
                    <a:pt x="5738" y="2113"/>
                  </a:cubicBezTo>
                  <a:cubicBezTo>
                    <a:pt x="5738" y="1213"/>
                    <a:pt x="5404" y="545"/>
                    <a:pt x="4837" y="212"/>
                  </a:cubicBezTo>
                  <a:cubicBezTo>
                    <a:pt x="4596" y="70"/>
                    <a:pt x="4326" y="1"/>
                    <a:pt x="4033"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43"/>
            <p:cNvSpPr/>
            <p:nvPr/>
          </p:nvSpPr>
          <p:spPr>
            <a:xfrm>
              <a:off x="5054625" y="2248325"/>
              <a:ext cx="78400" cy="100050"/>
            </a:xfrm>
            <a:custGeom>
              <a:rect b="b" l="l" r="r" t="t"/>
              <a:pathLst>
                <a:path extrusionOk="0" h="4002" w="3136">
                  <a:moveTo>
                    <a:pt x="2272" y="1"/>
                  </a:moveTo>
                  <a:cubicBezTo>
                    <a:pt x="2060" y="1"/>
                    <a:pt x="1821" y="70"/>
                    <a:pt x="1568" y="216"/>
                  </a:cubicBezTo>
                  <a:cubicBezTo>
                    <a:pt x="634" y="817"/>
                    <a:pt x="67" y="1818"/>
                    <a:pt x="0" y="2918"/>
                  </a:cubicBezTo>
                  <a:cubicBezTo>
                    <a:pt x="0" y="3602"/>
                    <a:pt x="349" y="4002"/>
                    <a:pt x="860" y="4002"/>
                  </a:cubicBezTo>
                  <a:cubicBezTo>
                    <a:pt x="1073" y="4002"/>
                    <a:pt x="1313" y="3933"/>
                    <a:pt x="1568" y="3786"/>
                  </a:cubicBezTo>
                  <a:cubicBezTo>
                    <a:pt x="2468" y="3185"/>
                    <a:pt x="3069" y="2184"/>
                    <a:pt x="3136" y="1117"/>
                  </a:cubicBezTo>
                  <a:cubicBezTo>
                    <a:pt x="3136" y="409"/>
                    <a:pt x="2784" y="1"/>
                    <a:pt x="2272"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43"/>
            <p:cNvSpPr/>
            <p:nvPr/>
          </p:nvSpPr>
          <p:spPr>
            <a:xfrm>
              <a:off x="4983725" y="1892250"/>
              <a:ext cx="109575" cy="133825"/>
            </a:xfrm>
            <a:custGeom>
              <a:rect b="b" l="l" r="r" t="t"/>
              <a:pathLst>
                <a:path extrusionOk="0" h="5353" w="4383">
                  <a:moveTo>
                    <a:pt x="2909" y="347"/>
                  </a:moveTo>
                  <a:cubicBezTo>
                    <a:pt x="3501" y="347"/>
                    <a:pt x="4047" y="887"/>
                    <a:pt x="3903" y="1583"/>
                  </a:cubicBezTo>
                  <a:cubicBezTo>
                    <a:pt x="3837" y="2884"/>
                    <a:pt x="3136" y="4085"/>
                    <a:pt x="2069" y="4786"/>
                  </a:cubicBezTo>
                  <a:cubicBezTo>
                    <a:pt x="1863" y="4973"/>
                    <a:pt x="1623" y="5055"/>
                    <a:pt x="1389" y="5055"/>
                  </a:cubicBezTo>
                  <a:cubicBezTo>
                    <a:pt x="790" y="5055"/>
                    <a:pt x="233" y="4514"/>
                    <a:pt x="401" y="3818"/>
                  </a:cubicBezTo>
                  <a:cubicBezTo>
                    <a:pt x="468" y="2518"/>
                    <a:pt x="1135" y="1317"/>
                    <a:pt x="2236" y="616"/>
                  </a:cubicBezTo>
                  <a:cubicBezTo>
                    <a:pt x="2441" y="429"/>
                    <a:pt x="2679" y="347"/>
                    <a:pt x="2909" y="347"/>
                  </a:cubicBezTo>
                  <a:close/>
                  <a:moveTo>
                    <a:pt x="2917" y="1"/>
                  </a:moveTo>
                  <a:cubicBezTo>
                    <a:pt x="2629" y="1"/>
                    <a:pt x="2333" y="97"/>
                    <a:pt x="2069" y="316"/>
                  </a:cubicBezTo>
                  <a:cubicBezTo>
                    <a:pt x="868" y="1116"/>
                    <a:pt x="134" y="2384"/>
                    <a:pt x="34" y="3818"/>
                  </a:cubicBezTo>
                  <a:cubicBezTo>
                    <a:pt x="1" y="4352"/>
                    <a:pt x="234" y="4919"/>
                    <a:pt x="701" y="5219"/>
                  </a:cubicBezTo>
                  <a:cubicBezTo>
                    <a:pt x="868" y="5320"/>
                    <a:pt x="1068" y="5353"/>
                    <a:pt x="1302" y="5353"/>
                  </a:cubicBezTo>
                  <a:cubicBezTo>
                    <a:pt x="1635" y="5353"/>
                    <a:pt x="1935" y="5253"/>
                    <a:pt x="2236" y="5053"/>
                  </a:cubicBezTo>
                  <a:cubicBezTo>
                    <a:pt x="3436" y="4285"/>
                    <a:pt x="4170" y="2985"/>
                    <a:pt x="4237" y="1583"/>
                  </a:cubicBezTo>
                  <a:cubicBezTo>
                    <a:pt x="4383" y="686"/>
                    <a:pt x="3682" y="1"/>
                    <a:pt x="2917"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43"/>
            <p:cNvSpPr/>
            <p:nvPr/>
          </p:nvSpPr>
          <p:spPr>
            <a:xfrm>
              <a:off x="5008750" y="1922900"/>
              <a:ext cx="57575" cy="73750"/>
            </a:xfrm>
            <a:custGeom>
              <a:rect b="b" l="l" r="r" t="t"/>
              <a:pathLst>
                <a:path extrusionOk="0" h="2950" w="2303">
                  <a:moveTo>
                    <a:pt x="1662" y="1"/>
                  </a:moveTo>
                  <a:cubicBezTo>
                    <a:pt x="1510" y="1"/>
                    <a:pt x="1342" y="51"/>
                    <a:pt x="1168" y="157"/>
                  </a:cubicBezTo>
                  <a:cubicBezTo>
                    <a:pt x="467" y="591"/>
                    <a:pt x="67" y="1325"/>
                    <a:pt x="0" y="2125"/>
                  </a:cubicBezTo>
                  <a:cubicBezTo>
                    <a:pt x="0" y="2647"/>
                    <a:pt x="270" y="2949"/>
                    <a:pt x="653" y="2949"/>
                  </a:cubicBezTo>
                  <a:cubicBezTo>
                    <a:pt x="809" y="2949"/>
                    <a:pt x="984" y="2899"/>
                    <a:pt x="1168" y="2793"/>
                  </a:cubicBezTo>
                  <a:cubicBezTo>
                    <a:pt x="1835" y="2359"/>
                    <a:pt x="2269" y="1625"/>
                    <a:pt x="2302" y="825"/>
                  </a:cubicBezTo>
                  <a:cubicBezTo>
                    <a:pt x="2302" y="303"/>
                    <a:pt x="2033" y="1"/>
                    <a:pt x="1662"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43"/>
            <p:cNvSpPr/>
            <p:nvPr/>
          </p:nvSpPr>
          <p:spPr>
            <a:xfrm>
              <a:off x="5183875" y="2001050"/>
              <a:ext cx="32550" cy="42175"/>
            </a:xfrm>
            <a:custGeom>
              <a:rect b="b" l="l" r="r" t="t"/>
              <a:pathLst>
                <a:path extrusionOk="0" h="1687" w="1302">
                  <a:moveTo>
                    <a:pt x="933" y="1"/>
                  </a:moveTo>
                  <a:cubicBezTo>
                    <a:pt x="843" y="1"/>
                    <a:pt x="741" y="32"/>
                    <a:pt x="634" y="100"/>
                  </a:cubicBezTo>
                  <a:cubicBezTo>
                    <a:pt x="267" y="334"/>
                    <a:pt x="0" y="767"/>
                    <a:pt x="0" y="1234"/>
                  </a:cubicBezTo>
                  <a:cubicBezTo>
                    <a:pt x="0" y="1519"/>
                    <a:pt x="153" y="1686"/>
                    <a:pt x="361" y="1686"/>
                  </a:cubicBezTo>
                  <a:cubicBezTo>
                    <a:pt x="445" y="1686"/>
                    <a:pt x="538" y="1659"/>
                    <a:pt x="634" y="1601"/>
                  </a:cubicBezTo>
                  <a:cubicBezTo>
                    <a:pt x="1034" y="1334"/>
                    <a:pt x="1268" y="934"/>
                    <a:pt x="1301" y="467"/>
                  </a:cubicBezTo>
                  <a:cubicBezTo>
                    <a:pt x="1301" y="184"/>
                    <a:pt x="1151" y="1"/>
                    <a:pt x="933"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43"/>
            <p:cNvSpPr/>
            <p:nvPr/>
          </p:nvSpPr>
          <p:spPr>
            <a:xfrm>
              <a:off x="4935350" y="2325000"/>
              <a:ext cx="32550" cy="42150"/>
            </a:xfrm>
            <a:custGeom>
              <a:rect b="b" l="l" r="r" t="t"/>
              <a:pathLst>
                <a:path extrusionOk="0" h="1686" w="1302">
                  <a:moveTo>
                    <a:pt x="929" y="0"/>
                  </a:moveTo>
                  <a:cubicBezTo>
                    <a:pt x="840" y="0"/>
                    <a:pt x="740" y="27"/>
                    <a:pt x="635" y="85"/>
                  </a:cubicBezTo>
                  <a:cubicBezTo>
                    <a:pt x="268" y="352"/>
                    <a:pt x="1" y="752"/>
                    <a:pt x="1" y="1219"/>
                  </a:cubicBezTo>
                  <a:cubicBezTo>
                    <a:pt x="1" y="1502"/>
                    <a:pt x="151" y="1685"/>
                    <a:pt x="358" y="1685"/>
                  </a:cubicBezTo>
                  <a:cubicBezTo>
                    <a:pt x="443" y="1685"/>
                    <a:pt x="537" y="1654"/>
                    <a:pt x="635" y="1586"/>
                  </a:cubicBezTo>
                  <a:cubicBezTo>
                    <a:pt x="1035" y="1352"/>
                    <a:pt x="1269" y="919"/>
                    <a:pt x="1302" y="452"/>
                  </a:cubicBezTo>
                  <a:cubicBezTo>
                    <a:pt x="1302" y="167"/>
                    <a:pt x="1150" y="0"/>
                    <a:pt x="929"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43"/>
            <p:cNvSpPr/>
            <p:nvPr/>
          </p:nvSpPr>
          <p:spPr>
            <a:xfrm>
              <a:off x="4892825" y="2696550"/>
              <a:ext cx="32550" cy="42175"/>
            </a:xfrm>
            <a:custGeom>
              <a:rect b="b" l="l" r="r" t="t"/>
              <a:pathLst>
                <a:path extrusionOk="0" h="1687" w="1302">
                  <a:moveTo>
                    <a:pt x="945" y="1"/>
                  </a:moveTo>
                  <a:cubicBezTo>
                    <a:pt x="860" y="1"/>
                    <a:pt x="765" y="32"/>
                    <a:pt x="668" y="100"/>
                  </a:cubicBezTo>
                  <a:cubicBezTo>
                    <a:pt x="268" y="334"/>
                    <a:pt x="34" y="767"/>
                    <a:pt x="1" y="1234"/>
                  </a:cubicBezTo>
                  <a:cubicBezTo>
                    <a:pt x="1" y="1519"/>
                    <a:pt x="153" y="1686"/>
                    <a:pt x="373" y="1686"/>
                  </a:cubicBezTo>
                  <a:cubicBezTo>
                    <a:pt x="462" y="1686"/>
                    <a:pt x="562" y="1659"/>
                    <a:pt x="668" y="1601"/>
                  </a:cubicBezTo>
                  <a:cubicBezTo>
                    <a:pt x="1035" y="1334"/>
                    <a:pt x="1268" y="934"/>
                    <a:pt x="1302" y="467"/>
                  </a:cubicBezTo>
                  <a:cubicBezTo>
                    <a:pt x="1302" y="184"/>
                    <a:pt x="1151" y="1"/>
                    <a:pt x="945"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43"/>
            <p:cNvSpPr/>
            <p:nvPr/>
          </p:nvSpPr>
          <p:spPr>
            <a:xfrm>
              <a:off x="4751075" y="2679100"/>
              <a:ext cx="40050" cy="51575"/>
            </a:xfrm>
            <a:custGeom>
              <a:rect b="b" l="l" r="r" t="t"/>
              <a:pathLst>
                <a:path extrusionOk="0" h="2063" w="1602">
                  <a:moveTo>
                    <a:pt x="1144" y="1"/>
                  </a:moveTo>
                  <a:cubicBezTo>
                    <a:pt x="1039" y="1"/>
                    <a:pt x="923" y="32"/>
                    <a:pt x="801" y="98"/>
                  </a:cubicBezTo>
                  <a:cubicBezTo>
                    <a:pt x="334" y="431"/>
                    <a:pt x="33" y="932"/>
                    <a:pt x="0" y="1499"/>
                  </a:cubicBezTo>
                  <a:cubicBezTo>
                    <a:pt x="0" y="1858"/>
                    <a:pt x="190" y="2063"/>
                    <a:pt x="457" y="2063"/>
                  </a:cubicBezTo>
                  <a:cubicBezTo>
                    <a:pt x="562" y="2063"/>
                    <a:pt x="679" y="2031"/>
                    <a:pt x="801" y="1966"/>
                  </a:cubicBezTo>
                  <a:cubicBezTo>
                    <a:pt x="1268" y="1665"/>
                    <a:pt x="1568" y="1132"/>
                    <a:pt x="1601" y="565"/>
                  </a:cubicBezTo>
                  <a:cubicBezTo>
                    <a:pt x="1601" y="205"/>
                    <a:pt x="1412" y="1"/>
                    <a:pt x="1144"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43"/>
            <p:cNvSpPr/>
            <p:nvPr/>
          </p:nvSpPr>
          <p:spPr>
            <a:xfrm>
              <a:off x="4720200" y="2886550"/>
              <a:ext cx="25050" cy="32425"/>
            </a:xfrm>
            <a:custGeom>
              <a:rect b="b" l="l" r="r" t="t"/>
              <a:pathLst>
                <a:path extrusionOk="0" h="1297" w="1002">
                  <a:moveTo>
                    <a:pt x="721" y="0"/>
                  </a:moveTo>
                  <a:cubicBezTo>
                    <a:pt x="654" y="0"/>
                    <a:pt x="579" y="24"/>
                    <a:pt x="501" y="72"/>
                  </a:cubicBezTo>
                  <a:cubicBezTo>
                    <a:pt x="201" y="272"/>
                    <a:pt x="1" y="573"/>
                    <a:pt x="1" y="940"/>
                  </a:cubicBezTo>
                  <a:cubicBezTo>
                    <a:pt x="1" y="1178"/>
                    <a:pt x="120" y="1297"/>
                    <a:pt x="285" y="1297"/>
                  </a:cubicBezTo>
                  <a:cubicBezTo>
                    <a:pt x="351" y="1297"/>
                    <a:pt x="425" y="1278"/>
                    <a:pt x="501" y="1240"/>
                  </a:cubicBezTo>
                  <a:cubicBezTo>
                    <a:pt x="801" y="1040"/>
                    <a:pt x="968" y="706"/>
                    <a:pt x="1002" y="372"/>
                  </a:cubicBezTo>
                  <a:cubicBezTo>
                    <a:pt x="1002" y="136"/>
                    <a:pt x="885" y="0"/>
                    <a:pt x="721"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43"/>
            <p:cNvSpPr/>
            <p:nvPr/>
          </p:nvSpPr>
          <p:spPr>
            <a:xfrm>
              <a:off x="4810275" y="2884750"/>
              <a:ext cx="51725" cy="67250"/>
            </a:xfrm>
            <a:custGeom>
              <a:rect b="b" l="l" r="r" t="t"/>
              <a:pathLst>
                <a:path extrusionOk="0" h="2690" w="2069">
                  <a:moveTo>
                    <a:pt x="1496" y="1"/>
                  </a:moveTo>
                  <a:cubicBezTo>
                    <a:pt x="1357" y="1"/>
                    <a:pt x="1200" y="47"/>
                    <a:pt x="1034" y="144"/>
                  </a:cubicBezTo>
                  <a:cubicBezTo>
                    <a:pt x="434" y="545"/>
                    <a:pt x="34" y="1212"/>
                    <a:pt x="0" y="1946"/>
                  </a:cubicBezTo>
                  <a:cubicBezTo>
                    <a:pt x="0" y="2418"/>
                    <a:pt x="235" y="2690"/>
                    <a:pt x="572" y="2690"/>
                  </a:cubicBezTo>
                  <a:cubicBezTo>
                    <a:pt x="712" y="2690"/>
                    <a:pt x="869" y="2643"/>
                    <a:pt x="1034" y="2546"/>
                  </a:cubicBezTo>
                  <a:cubicBezTo>
                    <a:pt x="1668" y="2146"/>
                    <a:pt x="2035" y="1479"/>
                    <a:pt x="2069" y="745"/>
                  </a:cubicBezTo>
                  <a:cubicBezTo>
                    <a:pt x="2069" y="272"/>
                    <a:pt x="1834" y="1"/>
                    <a:pt x="1496"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43"/>
            <p:cNvSpPr/>
            <p:nvPr/>
          </p:nvSpPr>
          <p:spPr>
            <a:xfrm>
              <a:off x="5251425" y="1607650"/>
              <a:ext cx="54225" cy="70775"/>
            </a:xfrm>
            <a:custGeom>
              <a:rect b="b" l="l" r="r" t="t"/>
              <a:pathLst>
                <a:path extrusionOk="0" h="2831" w="2169">
                  <a:moveTo>
                    <a:pt x="1585" y="1"/>
                  </a:moveTo>
                  <a:cubicBezTo>
                    <a:pt x="1440" y="1"/>
                    <a:pt x="1276" y="51"/>
                    <a:pt x="1101" y="158"/>
                  </a:cubicBezTo>
                  <a:cubicBezTo>
                    <a:pt x="434" y="559"/>
                    <a:pt x="34" y="1259"/>
                    <a:pt x="0" y="2060"/>
                  </a:cubicBezTo>
                  <a:cubicBezTo>
                    <a:pt x="0" y="2540"/>
                    <a:pt x="243" y="2830"/>
                    <a:pt x="615" y="2830"/>
                  </a:cubicBezTo>
                  <a:cubicBezTo>
                    <a:pt x="760" y="2830"/>
                    <a:pt x="924" y="2787"/>
                    <a:pt x="1101" y="2693"/>
                  </a:cubicBezTo>
                  <a:cubicBezTo>
                    <a:pt x="1735" y="2260"/>
                    <a:pt x="2135" y="1559"/>
                    <a:pt x="2169" y="792"/>
                  </a:cubicBezTo>
                  <a:cubicBezTo>
                    <a:pt x="2169" y="296"/>
                    <a:pt x="1935" y="1"/>
                    <a:pt x="1585"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43"/>
            <p:cNvSpPr/>
            <p:nvPr/>
          </p:nvSpPr>
          <p:spPr>
            <a:xfrm>
              <a:off x="5087975" y="1661175"/>
              <a:ext cx="32550" cy="42150"/>
            </a:xfrm>
            <a:custGeom>
              <a:rect b="b" l="l" r="r" t="t"/>
              <a:pathLst>
                <a:path extrusionOk="0" h="1686" w="1302">
                  <a:moveTo>
                    <a:pt x="929" y="1"/>
                  </a:moveTo>
                  <a:cubicBezTo>
                    <a:pt x="840" y="1"/>
                    <a:pt x="740" y="28"/>
                    <a:pt x="634" y="85"/>
                  </a:cubicBezTo>
                  <a:cubicBezTo>
                    <a:pt x="267" y="352"/>
                    <a:pt x="0" y="753"/>
                    <a:pt x="0" y="1220"/>
                  </a:cubicBezTo>
                  <a:cubicBezTo>
                    <a:pt x="0" y="1503"/>
                    <a:pt x="151" y="1686"/>
                    <a:pt x="357" y="1686"/>
                  </a:cubicBezTo>
                  <a:cubicBezTo>
                    <a:pt x="442" y="1686"/>
                    <a:pt x="537" y="1655"/>
                    <a:pt x="634" y="1587"/>
                  </a:cubicBezTo>
                  <a:cubicBezTo>
                    <a:pt x="1034" y="1353"/>
                    <a:pt x="1268" y="919"/>
                    <a:pt x="1301" y="452"/>
                  </a:cubicBezTo>
                  <a:cubicBezTo>
                    <a:pt x="1301" y="167"/>
                    <a:pt x="1149" y="1"/>
                    <a:pt x="929"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43"/>
            <p:cNvSpPr/>
            <p:nvPr/>
          </p:nvSpPr>
          <p:spPr>
            <a:xfrm>
              <a:off x="4981225" y="2729925"/>
              <a:ext cx="112600" cy="145075"/>
            </a:xfrm>
            <a:custGeom>
              <a:rect b="b" l="l" r="r" t="t"/>
              <a:pathLst>
                <a:path extrusionOk="0" h="5803" w="4504">
                  <a:moveTo>
                    <a:pt x="3264" y="0"/>
                  </a:moveTo>
                  <a:cubicBezTo>
                    <a:pt x="2964" y="0"/>
                    <a:pt x="2626" y="97"/>
                    <a:pt x="2269" y="300"/>
                  </a:cubicBezTo>
                  <a:cubicBezTo>
                    <a:pt x="935" y="1167"/>
                    <a:pt x="101" y="2601"/>
                    <a:pt x="1" y="4202"/>
                  </a:cubicBezTo>
                  <a:cubicBezTo>
                    <a:pt x="1" y="5221"/>
                    <a:pt x="506" y="5803"/>
                    <a:pt x="1253" y="5803"/>
                  </a:cubicBezTo>
                  <a:cubicBezTo>
                    <a:pt x="1557" y="5803"/>
                    <a:pt x="1902" y="5706"/>
                    <a:pt x="2269" y="5503"/>
                  </a:cubicBezTo>
                  <a:cubicBezTo>
                    <a:pt x="3570" y="4636"/>
                    <a:pt x="4404" y="3168"/>
                    <a:pt x="4504" y="1600"/>
                  </a:cubicBezTo>
                  <a:cubicBezTo>
                    <a:pt x="4504" y="581"/>
                    <a:pt x="3999" y="0"/>
                    <a:pt x="326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43"/>
            <p:cNvSpPr/>
            <p:nvPr/>
          </p:nvSpPr>
          <p:spPr>
            <a:xfrm>
              <a:off x="5514950" y="2774950"/>
              <a:ext cx="111775" cy="145075"/>
            </a:xfrm>
            <a:custGeom>
              <a:rect b="b" l="l" r="r" t="t"/>
              <a:pathLst>
                <a:path extrusionOk="0" h="5803" w="4471">
                  <a:moveTo>
                    <a:pt x="3230" y="0"/>
                  </a:moveTo>
                  <a:cubicBezTo>
                    <a:pt x="2930" y="0"/>
                    <a:pt x="2593" y="97"/>
                    <a:pt x="2235" y="300"/>
                  </a:cubicBezTo>
                  <a:cubicBezTo>
                    <a:pt x="901" y="1167"/>
                    <a:pt x="67" y="2602"/>
                    <a:pt x="0" y="4203"/>
                  </a:cubicBezTo>
                  <a:cubicBezTo>
                    <a:pt x="0" y="5222"/>
                    <a:pt x="488" y="5803"/>
                    <a:pt x="1226" y="5803"/>
                  </a:cubicBezTo>
                  <a:cubicBezTo>
                    <a:pt x="1526" y="5803"/>
                    <a:pt x="1868" y="5706"/>
                    <a:pt x="2235" y="5504"/>
                  </a:cubicBezTo>
                  <a:cubicBezTo>
                    <a:pt x="3569" y="4636"/>
                    <a:pt x="4370" y="3169"/>
                    <a:pt x="4470" y="1601"/>
                  </a:cubicBezTo>
                  <a:cubicBezTo>
                    <a:pt x="4470" y="582"/>
                    <a:pt x="3965" y="0"/>
                    <a:pt x="323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43"/>
            <p:cNvSpPr/>
            <p:nvPr/>
          </p:nvSpPr>
          <p:spPr>
            <a:xfrm>
              <a:off x="5359825" y="2365925"/>
              <a:ext cx="77575" cy="100850"/>
            </a:xfrm>
            <a:custGeom>
              <a:rect b="b" l="l" r="r" t="t"/>
              <a:pathLst>
                <a:path extrusionOk="0" h="4034" w="3103">
                  <a:moveTo>
                    <a:pt x="2239" y="0"/>
                  </a:moveTo>
                  <a:cubicBezTo>
                    <a:pt x="2027" y="0"/>
                    <a:pt x="1788" y="70"/>
                    <a:pt x="1535" y="216"/>
                  </a:cubicBezTo>
                  <a:cubicBezTo>
                    <a:pt x="635" y="816"/>
                    <a:pt x="34" y="1817"/>
                    <a:pt x="1" y="2918"/>
                  </a:cubicBezTo>
                  <a:cubicBezTo>
                    <a:pt x="1" y="3626"/>
                    <a:pt x="352" y="4034"/>
                    <a:pt x="853" y="4034"/>
                  </a:cubicBezTo>
                  <a:cubicBezTo>
                    <a:pt x="1060" y="4034"/>
                    <a:pt x="1292" y="3964"/>
                    <a:pt x="1535" y="3818"/>
                  </a:cubicBezTo>
                  <a:cubicBezTo>
                    <a:pt x="2469" y="3218"/>
                    <a:pt x="3036" y="2217"/>
                    <a:pt x="3103" y="1116"/>
                  </a:cubicBezTo>
                  <a:cubicBezTo>
                    <a:pt x="3103" y="408"/>
                    <a:pt x="2752" y="0"/>
                    <a:pt x="223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43"/>
            <p:cNvSpPr/>
            <p:nvPr/>
          </p:nvSpPr>
          <p:spPr>
            <a:xfrm>
              <a:off x="5054625" y="2248325"/>
              <a:ext cx="78400" cy="100050"/>
            </a:xfrm>
            <a:custGeom>
              <a:rect b="b" l="l" r="r" t="t"/>
              <a:pathLst>
                <a:path extrusionOk="0" h="4002" w="3136">
                  <a:moveTo>
                    <a:pt x="2272" y="1"/>
                  </a:moveTo>
                  <a:cubicBezTo>
                    <a:pt x="2060" y="1"/>
                    <a:pt x="1821" y="70"/>
                    <a:pt x="1568" y="216"/>
                  </a:cubicBezTo>
                  <a:cubicBezTo>
                    <a:pt x="634" y="817"/>
                    <a:pt x="67" y="1818"/>
                    <a:pt x="0" y="2918"/>
                  </a:cubicBezTo>
                  <a:cubicBezTo>
                    <a:pt x="0" y="3602"/>
                    <a:pt x="349" y="4002"/>
                    <a:pt x="860" y="4002"/>
                  </a:cubicBezTo>
                  <a:cubicBezTo>
                    <a:pt x="1073" y="4002"/>
                    <a:pt x="1313" y="3933"/>
                    <a:pt x="1568" y="3786"/>
                  </a:cubicBezTo>
                  <a:cubicBezTo>
                    <a:pt x="2468" y="3185"/>
                    <a:pt x="3069" y="2184"/>
                    <a:pt x="3136" y="1117"/>
                  </a:cubicBezTo>
                  <a:cubicBezTo>
                    <a:pt x="3136" y="409"/>
                    <a:pt x="2784" y="1"/>
                    <a:pt x="227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43"/>
            <p:cNvSpPr/>
            <p:nvPr/>
          </p:nvSpPr>
          <p:spPr>
            <a:xfrm>
              <a:off x="5008750" y="1922900"/>
              <a:ext cx="57575" cy="73750"/>
            </a:xfrm>
            <a:custGeom>
              <a:rect b="b" l="l" r="r" t="t"/>
              <a:pathLst>
                <a:path extrusionOk="0" h="2950" w="2303">
                  <a:moveTo>
                    <a:pt x="1662" y="1"/>
                  </a:moveTo>
                  <a:cubicBezTo>
                    <a:pt x="1510" y="1"/>
                    <a:pt x="1342" y="51"/>
                    <a:pt x="1168" y="157"/>
                  </a:cubicBezTo>
                  <a:cubicBezTo>
                    <a:pt x="467" y="591"/>
                    <a:pt x="67" y="1325"/>
                    <a:pt x="0" y="2125"/>
                  </a:cubicBezTo>
                  <a:cubicBezTo>
                    <a:pt x="0" y="2647"/>
                    <a:pt x="270" y="2949"/>
                    <a:pt x="653" y="2949"/>
                  </a:cubicBezTo>
                  <a:cubicBezTo>
                    <a:pt x="809" y="2949"/>
                    <a:pt x="984" y="2899"/>
                    <a:pt x="1168" y="2793"/>
                  </a:cubicBezTo>
                  <a:cubicBezTo>
                    <a:pt x="1835" y="2359"/>
                    <a:pt x="2269" y="1625"/>
                    <a:pt x="2302" y="825"/>
                  </a:cubicBezTo>
                  <a:cubicBezTo>
                    <a:pt x="2302" y="303"/>
                    <a:pt x="2033" y="1"/>
                    <a:pt x="166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43"/>
            <p:cNvSpPr/>
            <p:nvPr/>
          </p:nvSpPr>
          <p:spPr>
            <a:xfrm>
              <a:off x="5183875" y="2001050"/>
              <a:ext cx="32550" cy="42175"/>
            </a:xfrm>
            <a:custGeom>
              <a:rect b="b" l="l" r="r" t="t"/>
              <a:pathLst>
                <a:path extrusionOk="0" h="1687" w="1302">
                  <a:moveTo>
                    <a:pt x="933" y="1"/>
                  </a:moveTo>
                  <a:cubicBezTo>
                    <a:pt x="843" y="1"/>
                    <a:pt x="741" y="32"/>
                    <a:pt x="634" y="100"/>
                  </a:cubicBezTo>
                  <a:cubicBezTo>
                    <a:pt x="267" y="334"/>
                    <a:pt x="0" y="767"/>
                    <a:pt x="0" y="1234"/>
                  </a:cubicBezTo>
                  <a:cubicBezTo>
                    <a:pt x="0" y="1519"/>
                    <a:pt x="153" y="1686"/>
                    <a:pt x="361" y="1686"/>
                  </a:cubicBezTo>
                  <a:cubicBezTo>
                    <a:pt x="445" y="1686"/>
                    <a:pt x="538" y="1659"/>
                    <a:pt x="634" y="1601"/>
                  </a:cubicBezTo>
                  <a:cubicBezTo>
                    <a:pt x="1034" y="1334"/>
                    <a:pt x="1268" y="934"/>
                    <a:pt x="1301" y="467"/>
                  </a:cubicBezTo>
                  <a:cubicBezTo>
                    <a:pt x="1301" y="184"/>
                    <a:pt x="1151" y="1"/>
                    <a:pt x="933"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43"/>
            <p:cNvSpPr/>
            <p:nvPr/>
          </p:nvSpPr>
          <p:spPr>
            <a:xfrm>
              <a:off x="4935350" y="2325000"/>
              <a:ext cx="32550" cy="42150"/>
            </a:xfrm>
            <a:custGeom>
              <a:rect b="b" l="l" r="r" t="t"/>
              <a:pathLst>
                <a:path extrusionOk="0" h="1686" w="1302">
                  <a:moveTo>
                    <a:pt x="929" y="0"/>
                  </a:moveTo>
                  <a:cubicBezTo>
                    <a:pt x="840" y="0"/>
                    <a:pt x="740" y="27"/>
                    <a:pt x="635" y="85"/>
                  </a:cubicBezTo>
                  <a:cubicBezTo>
                    <a:pt x="268" y="352"/>
                    <a:pt x="1" y="752"/>
                    <a:pt x="1" y="1219"/>
                  </a:cubicBezTo>
                  <a:cubicBezTo>
                    <a:pt x="1" y="1502"/>
                    <a:pt x="151" y="1685"/>
                    <a:pt x="358" y="1685"/>
                  </a:cubicBezTo>
                  <a:cubicBezTo>
                    <a:pt x="443" y="1685"/>
                    <a:pt x="537" y="1654"/>
                    <a:pt x="635" y="1586"/>
                  </a:cubicBezTo>
                  <a:cubicBezTo>
                    <a:pt x="1035" y="1352"/>
                    <a:pt x="1269" y="919"/>
                    <a:pt x="1302" y="452"/>
                  </a:cubicBezTo>
                  <a:cubicBezTo>
                    <a:pt x="1302" y="167"/>
                    <a:pt x="1150" y="0"/>
                    <a:pt x="92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43"/>
            <p:cNvSpPr/>
            <p:nvPr/>
          </p:nvSpPr>
          <p:spPr>
            <a:xfrm>
              <a:off x="4892825" y="2696550"/>
              <a:ext cx="32550" cy="42175"/>
            </a:xfrm>
            <a:custGeom>
              <a:rect b="b" l="l" r="r" t="t"/>
              <a:pathLst>
                <a:path extrusionOk="0" h="1687" w="1302">
                  <a:moveTo>
                    <a:pt x="945" y="1"/>
                  </a:moveTo>
                  <a:cubicBezTo>
                    <a:pt x="860" y="1"/>
                    <a:pt x="765" y="32"/>
                    <a:pt x="668" y="100"/>
                  </a:cubicBezTo>
                  <a:cubicBezTo>
                    <a:pt x="268" y="334"/>
                    <a:pt x="34" y="767"/>
                    <a:pt x="1" y="1234"/>
                  </a:cubicBezTo>
                  <a:cubicBezTo>
                    <a:pt x="1" y="1519"/>
                    <a:pt x="153" y="1686"/>
                    <a:pt x="373" y="1686"/>
                  </a:cubicBezTo>
                  <a:cubicBezTo>
                    <a:pt x="462" y="1686"/>
                    <a:pt x="562" y="1659"/>
                    <a:pt x="668" y="1601"/>
                  </a:cubicBezTo>
                  <a:cubicBezTo>
                    <a:pt x="1035" y="1334"/>
                    <a:pt x="1268" y="934"/>
                    <a:pt x="1302" y="467"/>
                  </a:cubicBezTo>
                  <a:cubicBezTo>
                    <a:pt x="1302" y="184"/>
                    <a:pt x="1151" y="1"/>
                    <a:pt x="94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43"/>
            <p:cNvSpPr/>
            <p:nvPr/>
          </p:nvSpPr>
          <p:spPr>
            <a:xfrm>
              <a:off x="4751075" y="2679100"/>
              <a:ext cx="40050" cy="51575"/>
            </a:xfrm>
            <a:custGeom>
              <a:rect b="b" l="l" r="r" t="t"/>
              <a:pathLst>
                <a:path extrusionOk="0" h="2063" w="1602">
                  <a:moveTo>
                    <a:pt x="1144" y="1"/>
                  </a:moveTo>
                  <a:cubicBezTo>
                    <a:pt x="1039" y="1"/>
                    <a:pt x="923" y="32"/>
                    <a:pt x="801" y="98"/>
                  </a:cubicBezTo>
                  <a:cubicBezTo>
                    <a:pt x="334" y="431"/>
                    <a:pt x="33" y="932"/>
                    <a:pt x="0" y="1499"/>
                  </a:cubicBezTo>
                  <a:cubicBezTo>
                    <a:pt x="0" y="1858"/>
                    <a:pt x="190" y="2063"/>
                    <a:pt x="457" y="2063"/>
                  </a:cubicBezTo>
                  <a:cubicBezTo>
                    <a:pt x="562" y="2063"/>
                    <a:pt x="679" y="2031"/>
                    <a:pt x="801" y="1966"/>
                  </a:cubicBezTo>
                  <a:cubicBezTo>
                    <a:pt x="1268" y="1665"/>
                    <a:pt x="1568" y="1132"/>
                    <a:pt x="1601" y="565"/>
                  </a:cubicBezTo>
                  <a:cubicBezTo>
                    <a:pt x="1601" y="205"/>
                    <a:pt x="1412" y="1"/>
                    <a:pt x="114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43"/>
            <p:cNvSpPr/>
            <p:nvPr/>
          </p:nvSpPr>
          <p:spPr>
            <a:xfrm>
              <a:off x="4720200" y="2886550"/>
              <a:ext cx="25050" cy="32425"/>
            </a:xfrm>
            <a:custGeom>
              <a:rect b="b" l="l" r="r" t="t"/>
              <a:pathLst>
                <a:path extrusionOk="0" h="1297" w="1002">
                  <a:moveTo>
                    <a:pt x="721" y="0"/>
                  </a:moveTo>
                  <a:cubicBezTo>
                    <a:pt x="654" y="0"/>
                    <a:pt x="579" y="24"/>
                    <a:pt x="501" y="72"/>
                  </a:cubicBezTo>
                  <a:cubicBezTo>
                    <a:pt x="201" y="272"/>
                    <a:pt x="1" y="573"/>
                    <a:pt x="1" y="940"/>
                  </a:cubicBezTo>
                  <a:cubicBezTo>
                    <a:pt x="1" y="1178"/>
                    <a:pt x="120" y="1297"/>
                    <a:pt x="285" y="1297"/>
                  </a:cubicBezTo>
                  <a:cubicBezTo>
                    <a:pt x="351" y="1297"/>
                    <a:pt x="425" y="1278"/>
                    <a:pt x="501" y="1240"/>
                  </a:cubicBezTo>
                  <a:cubicBezTo>
                    <a:pt x="801" y="1040"/>
                    <a:pt x="968" y="706"/>
                    <a:pt x="1002" y="372"/>
                  </a:cubicBezTo>
                  <a:cubicBezTo>
                    <a:pt x="1002" y="136"/>
                    <a:pt x="885" y="0"/>
                    <a:pt x="72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43"/>
            <p:cNvSpPr/>
            <p:nvPr/>
          </p:nvSpPr>
          <p:spPr>
            <a:xfrm>
              <a:off x="4810275" y="2884750"/>
              <a:ext cx="51725" cy="67250"/>
            </a:xfrm>
            <a:custGeom>
              <a:rect b="b" l="l" r="r" t="t"/>
              <a:pathLst>
                <a:path extrusionOk="0" h="2690" w="2069">
                  <a:moveTo>
                    <a:pt x="1496" y="1"/>
                  </a:moveTo>
                  <a:cubicBezTo>
                    <a:pt x="1357" y="1"/>
                    <a:pt x="1200" y="47"/>
                    <a:pt x="1034" y="144"/>
                  </a:cubicBezTo>
                  <a:cubicBezTo>
                    <a:pt x="434" y="545"/>
                    <a:pt x="34" y="1212"/>
                    <a:pt x="0" y="1946"/>
                  </a:cubicBezTo>
                  <a:cubicBezTo>
                    <a:pt x="0" y="2418"/>
                    <a:pt x="235" y="2690"/>
                    <a:pt x="572" y="2690"/>
                  </a:cubicBezTo>
                  <a:cubicBezTo>
                    <a:pt x="712" y="2690"/>
                    <a:pt x="869" y="2643"/>
                    <a:pt x="1034" y="2546"/>
                  </a:cubicBezTo>
                  <a:cubicBezTo>
                    <a:pt x="1668" y="2146"/>
                    <a:pt x="2035" y="1479"/>
                    <a:pt x="2069" y="745"/>
                  </a:cubicBezTo>
                  <a:cubicBezTo>
                    <a:pt x="2069" y="272"/>
                    <a:pt x="1834" y="1"/>
                    <a:pt x="149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43"/>
            <p:cNvSpPr/>
            <p:nvPr/>
          </p:nvSpPr>
          <p:spPr>
            <a:xfrm>
              <a:off x="5251425" y="1607650"/>
              <a:ext cx="54225" cy="70775"/>
            </a:xfrm>
            <a:custGeom>
              <a:rect b="b" l="l" r="r" t="t"/>
              <a:pathLst>
                <a:path extrusionOk="0" h="2831" w="2169">
                  <a:moveTo>
                    <a:pt x="1585" y="1"/>
                  </a:moveTo>
                  <a:cubicBezTo>
                    <a:pt x="1440" y="1"/>
                    <a:pt x="1276" y="51"/>
                    <a:pt x="1101" y="158"/>
                  </a:cubicBezTo>
                  <a:cubicBezTo>
                    <a:pt x="434" y="559"/>
                    <a:pt x="34" y="1259"/>
                    <a:pt x="0" y="2060"/>
                  </a:cubicBezTo>
                  <a:cubicBezTo>
                    <a:pt x="0" y="2540"/>
                    <a:pt x="243" y="2830"/>
                    <a:pt x="615" y="2830"/>
                  </a:cubicBezTo>
                  <a:cubicBezTo>
                    <a:pt x="760" y="2830"/>
                    <a:pt x="924" y="2787"/>
                    <a:pt x="1101" y="2693"/>
                  </a:cubicBezTo>
                  <a:cubicBezTo>
                    <a:pt x="1735" y="2260"/>
                    <a:pt x="2135" y="1559"/>
                    <a:pt x="2169" y="792"/>
                  </a:cubicBezTo>
                  <a:cubicBezTo>
                    <a:pt x="2169" y="296"/>
                    <a:pt x="1935" y="1"/>
                    <a:pt x="158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43"/>
            <p:cNvSpPr/>
            <p:nvPr/>
          </p:nvSpPr>
          <p:spPr>
            <a:xfrm>
              <a:off x="5087975" y="1661175"/>
              <a:ext cx="32550" cy="42150"/>
            </a:xfrm>
            <a:custGeom>
              <a:rect b="b" l="l" r="r" t="t"/>
              <a:pathLst>
                <a:path extrusionOk="0" h="1686" w="1302">
                  <a:moveTo>
                    <a:pt x="929" y="1"/>
                  </a:moveTo>
                  <a:cubicBezTo>
                    <a:pt x="840" y="1"/>
                    <a:pt x="740" y="28"/>
                    <a:pt x="634" y="85"/>
                  </a:cubicBezTo>
                  <a:cubicBezTo>
                    <a:pt x="267" y="352"/>
                    <a:pt x="0" y="753"/>
                    <a:pt x="0" y="1220"/>
                  </a:cubicBezTo>
                  <a:cubicBezTo>
                    <a:pt x="0" y="1503"/>
                    <a:pt x="151" y="1686"/>
                    <a:pt x="357" y="1686"/>
                  </a:cubicBezTo>
                  <a:cubicBezTo>
                    <a:pt x="442" y="1686"/>
                    <a:pt x="537" y="1655"/>
                    <a:pt x="634" y="1587"/>
                  </a:cubicBezTo>
                  <a:cubicBezTo>
                    <a:pt x="1034" y="1353"/>
                    <a:pt x="1268" y="919"/>
                    <a:pt x="1301" y="452"/>
                  </a:cubicBezTo>
                  <a:cubicBezTo>
                    <a:pt x="1301" y="167"/>
                    <a:pt x="1149" y="1"/>
                    <a:pt x="92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43"/>
            <p:cNvSpPr/>
            <p:nvPr/>
          </p:nvSpPr>
          <p:spPr>
            <a:xfrm>
              <a:off x="4612625" y="1532650"/>
              <a:ext cx="68425" cy="107325"/>
            </a:xfrm>
            <a:custGeom>
              <a:rect b="b" l="l" r="r" t="t"/>
              <a:pathLst>
                <a:path extrusionOk="0" h="4293" w="2737">
                  <a:moveTo>
                    <a:pt x="2618" y="1"/>
                  </a:moveTo>
                  <a:cubicBezTo>
                    <a:pt x="2592" y="1"/>
                    <a:pt x="2569" y="17"/>
                    <a:pt x="2569" y="56"/>
                  </a:cubicBezTo>
                  <a:lnTo>
                    <a:pt x="34" y="4159"/>
                  </a:lnTo>
                  <a:cubicBezTo>
                    <a:pt x="1" y="4192"/>
                    <a:pt x="1" y="4259"/>
                    <a:pt x="34" y="4292"/>
                  </a:cubicBezTo>
                  <a:lnTo>
                    <a:pt x="101" y="4292"/>
                  </a:lnTo>
                  <a:cubicBezTo>
                    <a:pt x="134" y="4292"/>
                    <a:pt x="134" y="4259"/>
                    <a:pt x="168" y="4259"/>
                  </a:cubicBezTo>
                  <a:lnTo>
                    <a:pt x="2703" y="123"/>
                  </a:lnTo>
                  <a:cubicBezTo>
                    <a:pt x="2736" y="89"/>
                    <a:pt x="2703" y="56"/>
                    <a:pt x="2669" y="23"/>
                  </a:cubicBezTo>
                  <a:cubicBezTo>
                    <a:pt x="2656" y="9"/>
                    <a:pt x="2636" y="1"/>
                    <a:pt x="2618"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43"/>
            <p:cNvSpPr/>
            <p:nvPr/>
          </p:nvSpPr>
          <p:spPr>
            <a:xfrm>
              <a:off x="4676850" y="1548225"/>
              <a:ext cx="33375" cy="216000"/>
            </a:xfrm>
            <a:custGeom>
              <a:rect b="b" l="l" r="r" t="t"/>
              <a:pathLst>
                <a:path extrusionOk="0" h="8640" w="1335">
                  <a:moveTo>
                    <a:pt x="1268" y="0"/>
                  </a:moveTo>
                  <a:cubicBezTo>
                    <a:pt x="1234" y="0"/>
                    <a:pt x="1168" y="34"/>
                    <a:pt x="1168" y="100"/>
                  </a:cubicBezTo>
                  <a:lnTo>
                    <a:pt x="0" y="8540"/>
                  </a:lnTo>
                  <a:cubicBezTo>
                    <a:pt x="0" y="8606"/>
                    <a:pt x="0" y="8640"/>
                    <a:pt x="67" y="8640"/>
                  </a:cubicBezTo>
                  <a:cubicBezTo>
                    <a:pt x="100" y="8640"/>
                    <a:pt x="167" y="8640"/>
                    <a:pt x="167" y="8573"/>
                  </a:cubicBezTo>
                  <a:lnTo>
                    <a:pt x="1335" y="100"/>
                  </a:lnTo>
                  <a:cubicBezTo>
                    <a:pt x="1335" y="67"/>
                    <a:pt x="1335" y="0"/>
                    <a:pt x="1268"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43"/>
            <p:cNvSpPr/>
            <p:nvPr/>
          </p:nvSpPr>
          <p:spPr>
            <a:xfrm>
              <a:off x="4591775" y="1760525"/>
              <a:ext cx="88425" cy="176325"/>
            </a:xfrm>
            <a:custGeom>
              <a:rect b="b" l="l" r="r" t="t"/>
              <a:pathLst>
                <a:path extrusionOk="0" h="7053" w="3537">
                  <a:moveTo>
                    <a:pt x="3452" y="0"/>
                  </a:moveTo>
                  <a:cubicBezTo>
                    <a:pt x="3417" y="0"/>
                    <a:pt x="3393" y="24"/>
                    <a:pt x="3370" y="48"/>
                  </a:cubicBezTo>
                  <a:lnTo>
                    <a:pt x="34" y="6919"/>
                  </a:lnTo>
                  <a:cubicBezTo>
                    <a:pt x="1" y="6986"/>
                    <a:pt x="34" y="7019"/>
                    <a:pt x="68" y="7053"/>
                  </a:cubicBezTo>
                  <a:lnTo>
                    <a:pt x="101" y="7053"/>
                  </a:lnTo>
                  <a:cubicBezTo>
                    <a:pt x="134" y="7053"/>
                    <a:pt x="168" y="7019"/>
                    <a:pt x="201" y="7019"/>
                  </a:cubicBezTo>
                  <a:lnTo>
                    <a:pt x="3537" y="114"/>
                  </a:lnTo>
                  <a:cubicBezTo>
                    <a:pt x="3537" y="81"/>
                    <a:pt x="3537" y="14"/>
                    <a:pt x="3503" y="14"/>
                  </a:cubicBezTo>
                  <a:cubicBezTo>
                    <a:pt x="3484" y="5"/>
                    <a:pt x="3467" y="0"/>
                    <a:pt x="3452"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43"/>
            <p:cNvSpPr/>
            <p:nvPr/>
          </p:nvSpPr>
          <p:spPr>
            <a:xfrm>
              <a:off x="4499225" y="1760325"/>
              <a:ext cx="181825" cy="106475"/>
            </a:xfrm>
            <a:custGeom>
              <a:rect b="b" l="l" r="r" t="t"/>
              <a:pathLst>
                <a:path extrusionOk="0" h="4259" w="7273">
                  <a:moveTo>
                    <a:pt x="7193" y="0"/>
                  </a:moveTo>
                  <a:cubicBezTo>
                    <a:pt x="7172" y="0"/>
                    <a:pt x="7152" y="8"/>
                    <a:pt x="7139" y="22"/>
                  </a:cubicBezTo>
                  <a:lnTo>
                    <a:pt x="67" y="4092"/>
                  </a:lnTo>
                  <a:cubicBezTo>
                    <a:pt x="0" y="4125"/>
                    <a:pt x="0" y="4159"/>
                    <a:pt x="34" y="4225"/>
                  </a:cubicBezTo>
                  <a:cubicBezTo>
                    <a:pt x="34" y="4225"/>
                    <a:pt x="67" y="4259"/>
                    <a:pt x="100" y="4259"/>
                  </a:cubicBezTo>
                  <a:cubicBezTo>
                    <a:pt x="100" y="4259"/>
                    <a:pt x="134" y="4259"/>
                    <a:pt x="134" y="4225"/>
                  </a:cubicBezTo>
                  <a:lnTo>
                    <a:pt x="7239" y="156"/>
                  </a:lnTo>
                  <a:cubicBezTo>
                    <a:pt x="7272" y="122"/>
                    <a:pt x="7272" y="89"/>
                    <a:pt x="7272" y="56"/>
                  </a:cubicBezTo>
                  <a:cubicBezTo>
                    <a:pt x="7253" y="17"/>
                    <a:pt x="7222" y="0"/>
                    <a:pt x="7193"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43"/>
            <p:cNvSpPr/>
            <p:nvPr/>
          </p:nvSpPr>
          <p:spPr>
            <a:xfrm>
              <a:off x="4747725" y="890550"/>
              <a:ext cx="42550" cy="436700"/>
            </a:xfrm>
            <a:custGeom>
              <a:rect b="b" l="l" r="r" t="t"/>
              <a:pathLst>
                <a:path extrusionOk="0" h="17468" w="1702">
                  <a:moveTo>
                    <a:pt x="1505" y="1"/>
                  </a:moveTo>
                  <a:cubicBezTo>
                    <a:pt x="1412" y="1"/>
                    <a:pt x="1318" y="59"/>
                    <a:pt x="1302" y="188"/>
                  </a:cubicBezTo>
                  <a:lnTo>
                    <a:pt x="1" y="17234"/>
                  </a:lnTo>
                  <a:cubicBezTo>
                    <a:pt x="1" y="17367"/>
                    <a:pt x="67" y="17434"/>
                    <a:pt x="167" y="17468"/>
                  </a:cubicBezTo>
                  <a:cubicBezTo>
                    <a:pt x="267" y="17468"/>
                    <a:pt x="368" y="17367"/>
                    <a:pt x="368" y="17267"/>
                  </a:cubicBezTo>
                  <a:lnTo>
                    <a:pt x="1702" y="188"/>
                  </a:lnTo>
                  <a:cubicBezTo>
                    <a:pt x="1702" y="68"/>
                    <a:pt x="1604" y="1"/>
                    <a:pt x="1505"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43"/>
            <p:cNvSpPr/>
            <p:nvPr/>
          </p:nvSpPr>
          <p:spPr>
            <a:xfrm>
              <a:off x="4808600" y="663475"/>
              <a:ext cx="323850" cy="648775"/>
            </a:xfrm>
            <a:custGeom>
              <a:rect b="b" l="l" r="r" t="t"/>
              <a:pathLst>
                <a:path extrusionOk="0" h="25951" w="12954">
                  <a:moveTo>
                    <a:pt x="12716" y="1"/>
                  </a:moveTo>
                  <a:cubicBezTo>
                    <a:pt x="12653" y="1"/>
                    <a:pt x="12588" y="30"/>
                    <a:pt x="12543" y="98"/>
                  </a:cubicBezTo>
                  <a:lnTo>
                    <a:pt x="34" y="25683"/>
                  </a:lnTo>
                  <a:cubicBezTo>
                    <a:pt x="1" y="25783"/>
                    <a:pt x="34" y="25883"/>
                    <a:pt x="134" y="25950"/>
                  </a:cubicBezTo>
                  <a:lnTo>
                    <a:pt x="201" y="25950"/>
                  </a:lnTo>
                  <a:cubicBezTo>
                    <a:pt x="268" y="25950"/>
                    <a:pt x="334" y="25917"/>
                    <a:pt x="401" y="25850"/>
                  </a:cubicBezTo>
                  <a:lnTo>
                    <a:pt x="12910" y="265"/>
                  </a:lnTo>
                  <a:cubicBezTo>
                    <a:pt x="12954" y="111"/>
                    <a:pt x="12838" y="1"/>
                    <a:pt x="12716"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43"/>
            <p:cNvSpPr/>
            <p:nvPr/>
          </p:nvSpPr>
          <p:spPr>
            <a:xfrm>
              <a:off x="4538950" y="1331975"/>
              <a:ext cx="147925" cy="81175"/>
            </a:xfrm>
            <a:custGeom>
              <a:rect b="b" l="l" r="r" t="t"/>
              <a:pathLst>
                <a:path extrusionOk="0" h="3247" w="5917">
                  <a:moveTo>
                    <a:pt x="283" y="0"/>
                  </a:moveTo>
                  <a:cubicBezTo>
                    <a:pt x="114" y="0"/>
                    <a:pt x="1" y="225"/>
                    <a:pt x="179" y="344"/>
                  </a:cubicBezTo>
                  <a:lnTo>
                    <a:pt x="5616" y="3213"/>
                  </a:lnTo>
                  <a:cubicBezTo>
                    <a:pt x="5616" y="3213"/>
                    <a:pt x="5650" y="3213"/>
                    <a:pt x="5683" y="3246"/>
                  </a:cubicBezTo>
                  <a:cubicBezTo>
                    <a:pt x="5750" y="3246"/>
                    <a:pt x="5816" y="3180"/>
                    <a:pt x="5850" y="3113"/>
                  </a:cubicBezTo>
                  <a:cubicBezTo>
                    <a:pt x="5917" y="3046"/>
                    <a:pt x="5883" y="2913"/>
                    <a:pt x="5783" y="2879"/>
                  </a:cubicBezTo>
                  <a:lnTo>
                    <a:pt x="346" y="11"/>
                  </a:lnTo>
                  <a:cubicBezTo>
                    <a:pt x="324" y="3"/>
                    <a:pt x="303" y="0"/>
                    <a:pt x="283"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43"/>
            <p:cNvSpPr/>
            <p:nvPr/>
          </p:nvSpPr>
          <p:spPr>
            <a:xfrm>
              <a:off x="3657775" y="990325"/>
              <a:ext cx="582950" cy="123450"/>
            </a:xfrm>
            <a:custGeom>
              <a:rect b="b" l="l" r="r" t="t"/>
              <a:pathLst>
                <a:path extrusionOk="0" h="4938" w="23318">
                  <a:moveTo>
                    <a:pt x="23084" y="0"/>
                  </a:moveTo>
                  <a:lnTo>
                    <a:pt x="168" y="4570"/>
                  </a:lnTo>
                  <a:cubicBezTo>
                    <a:pt x="68" y="4570"/>
                    <a:pt x="1" y="4670"/>
                    <a:pt x="34" y="4804"/>
                  </a:cubicBezTo>
                  <a:cubicBezTo>
                    <a:pt x="34" y="4870"/>
                    <a:pt x="101" y="4937"/>
                    <a:pt x="201" y="4937"/>
                  </a:cubicBezTo>
                  <a:lnTo>
                    <a:pt x="234" y="4937"/>
                  </a:lnTo>
                  <a:lnTo>
                    <a:pt x="23151" y="400"/>
                  </a:lnTo>
                  <a:cubicBezTo>
                    <a:pt x="23251" y="367"/>
                    <a:pt x="23317" y="267"/>
                    <a:pt x="23284" y="167"/>
                  </a:cubicBezTo>
                  <a:cubicBezTo>
                    <a:pt x="23284" y="67"/>
                    <a:pt x="23184" y="0"/>
                    <a:pt x="23084"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43"/>
            <p:cNvSpPr/>
            <p:nvPr/>
          </p:nvSpPr>
          <p:spPr>
            <a:xfrm>
              <a:off x="4287400" y="1332950"/>
              <a:ext cx="165750" cy="63525"/>
            </a:xfrm>
            <a:custGeom>
              <a:rect b="b" l="l" r="r" t="t"/>
              <a:pathLst>
                <a:path extrusionOk="0" h="2541" w="6630">
                  <a:moveTo>
                    <a:pt x="6498" y="1"/>
                  </a:moveTo>
                  <a:cubicBezTo>
                    <a:pt x="6490" y="1"/>
                    <a:pt x="6481" y="2"/>
                    <a:pt x="6472" y="5"/>
                  </a:cubicBezTo>
                  <a:lnTo>
                    <a:pt x="67" y="2373"/>
                  </a:lnTo>
                  <a:cubicBezTo>
                    <a:pt x="0" y="2407"/>
                    <a:pt x="0" y="2440"/>
                    <a:pt x="0" y="2507"/>
                  </a:cubicBezTo>
                  <a:cubicBezTo>
                    <a:pt x="34" y="2507"/>
                    <a:pt x="67" y="2540"/>
                    <a:pt x="101" y="2540"/>
                  </a:cubicBezTo>
                  <a:lnTo>
                    <a:pt x="6538" y="172"/>
                  </a:lnTo>
                  <a:cubicBezTo>
                    <a:pt x="6630" y="141"/>
                    <a:pt x="6583" y="1"/>
                    <a:pt x="6498"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43"/>
            <p:cNvSpPr/>
            <p:nvPr/>
          </p:nvSpPr>
          <p:spPr>
            <a:xfrm>
              <a:off x="4399975" y="1145725"/>
              <a:ext cx="89250" cy="129825"/>
            </a:xfrm>
            <a:custGeom>
              <a:rect b="b" l="l" r="r" t="t"/>
              <a:pathLst>
                <a:path extrusionOk="0" h="5193" w="3570">
                  <a:moveTo>
                    <a:pt x="119" y="0"/>
                  </a:moveTo>
                  <a:cubicBezTo>
                    <a:pt x="101" y="0"/>
                    <a:pt x="81" y="8"/>
                    <a:pt x="67" y="22"/>
                  </a:cubicBezTo>
                  <a:cubicBezTo>
                    <a:pt x="34" y="55"/>
                    <a:pt x="1" y="89"/>
                    <a:pt x="34" y="122"/>
                  </a:cubicBezTo>
                  <a:lnTo>
                    <a:pt x="3403" y="5126"/>
                  </a:lnTo>
                  <a:cubicBezTo>
                    <a:pt x="3436" y="5159"/>
                    <a:pt x="3470" y="5159"/>
                    <a:pt x="3470" y="5192"/>
                  </a:cubicBezTo>
                  <a:cubicBezTo>
                    <a:pt x="3503" y="5159"/>
                    <a:pt x="3537" y="5159"/>
                    <a:pt x="3537" y="5159"/>
                  </a:cubicBezTo>
                  <a:cubicBezTo>
                    <a:pt x="3570" y="5126"/>
                    <a:pt x="3570" y="5092"/>
                    <a:pt x="3570" y="5059"/>
                  </a:cubicBezTo>
                  <a:lnTo>
                    <a:pt x="167" y="55"/>
                  </a:lnTo>
                  <a:cubicBezTo>
                    <a:pt x="167" y="16"/>
                    <a:pt x="145" y="0"/>
                    <a:pt x="119"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43"/>
            <p:cNvSpPr/>
            <p:nvPr/>
          </p:nvSpPr>
          <p:spPr>
            <a:xfrm>
              <a:off x="4415000" y="1392275"/>
              <a:ext cx="63400" cy="162975"/>
            </a:xfrm>
            <a:custGeom>
              <a:rect b="b" l="l" r="r" t="t"/>
              <a:pathLst>
                <a:path extrusionOk="0" h="6519" w="2536">
                  <a:moveTo>
                    <a:pt x="2469" y="0"/>
                  </a:moveTo>
                  <a:cubicBezTo>
                    <a:pt x="2402" y="0"/>
                    <a:pt x="2368" y="34"/>
                    <a:pt x="2368" y="67"/>
                  </a:cubicBezTo>
                  <a:lnTo>
                    <a:pt x="0" y="6405"/>
                  </a:lnTo>
                  <a:cubicBezTo>
                    <a:pt x="0" y="6438"/>
                    <a:pt x="33" y="6505"/>
                    <a:pt x="67" y="6505"/>
                  </a:cubicBezTo>
                  <a:lnTo>
                    <a:pt x="100" y="6505"/>
                  </a:lnTo>
                  <a:cubicBezTo>
                    <a:pt x="110" y="6515"/>
                    <a:pt x="120" y="6519"/>
                    <a:pt x="130" y="6519"/>
                  </a:cubicBezTo>
                  <a:cubicBezTo>
                    <a:pt x="153" y="6519"/>
                    <a:pt x="177" y="6495"/>
                    <a:pt x="200" y="6472"/>
                  </a:cubicBezTo>
                  <a:lnTo>
                    <a:pt x="2502" y="134"/>
                  </a:lnTo>
                  <a:cubicBezTo>
                    <a:pt x="2535" y="67"/>
                    <a:pt x="2502" y="34"/>
                    <a:pt x="2469"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43"/>
            <p:cNvSpPr/>
            <p:nvPr/>
          </p:nvSpPr>
          <p:spPr>
            <a:xfrm>
              <a:off x="4233200" y="992825"/>
              <a:ext cx="21700" cy="371950"/>
            </a:xfrm>
            <a:custGeom>
              <a:rect b="b" l="l" r="r" t="t"/>
              <a:pathLst>
                <a:path extrusionOk="0" h="14878" w="868">
                  <a:moveTo>
                    <a:pt x="100" y="0"/>
                  </a:moveTo>
                  <a:cubicBezTo>
                    <a:pt x="34" y="0"/>
                    <a:pt x="0" y="34"/>
                    <a:pt x="0" y="67"/>
                  </a:cubicBezTo>
                  <a:lnTo>
                    <a:pt x="701" y="14811"/>
                  </a:lnTo>
                  <a:cubicBezTo>
                    <a:pt x="701" y="14844"/>
                    <a:pt x="767" y="14878"/>
                    <a:pt x="801" y="14878"/>
                  </a:cubicBezTo>
                  <a:cubicBezTo>
                    <a:pt x="834" y="14878"/>
                    <a:pt x="868" y="14844"/>
                    <a:pt x="868" y="14778"/>
                  </a:cubicBezTo>
                  <a:lnTo>
                    <a:pt x="167" y="67"/>
                  </a:lnTo>
                  <a:cubicBezTo>
                    <a:pt x="167" y="34"/>
                    <a:pt x="134" y="0"/>
                    <a:pt x="100"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43"/>
            <p:cNvSpPr/>
            <p:nvPr/>
          </p:nvSpPr>
          <p:spPr>
            <a:xfrm>
              <a:off x="4130175" y="1286650"/>
              <a:ext cx="98875" cy="105650"/>
            </a:xfrm>
            <a:custGeom>
              <a:rect b="b" l="l" r="r" t="t"/>
              <a:pathLst>
                <a:path extrusionOk="0" h="4226" w="3955">
                  <a:moveTo>
                    <a:pt x="117" y="0"/>
                  </a:moveTo>
                  <a:cubicBezTo>
                    <a:pt x="48" y="0"/>
                    <a:pt x="0" y="71"/>
                    <a:pt x="52" y="122"/>
                  </a:cubicBezTo>
                  <a:lnTo>
                    <a:pt x="3788" y="4192"/>
                  </a:lnTo>
                  <a:cubicBezTo>
                    <a:pt x="3821" y="4225"/>
                    <a:pt x="3854" y="4225"/>
                    <a:pt x="3854" y="4225"/>
                  </a:cubicBezTo>
                  <a:lnTo>
                    <a:pt x="3921" y="4225"/>
                  </a:lnTo>
                  <a:cubicBezTo>
                    <a:pt x="3954" y="4192"/>
                    <a:pt x="3954" y="4125"/>
                    <a:pt x="3921" y="4092"/>
                  </a:cubicBezTo>
                  <a:lnTo>
                    <a:pt x="185" y="22"/>
                  </a:lnTo>
                  <a:cubicBezTo>
                    <a:pt x="162" y="7"/>
                    <a:pt x="139" y="0"/>
                    <a:pt x="117"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43"/>
            <p:cNvSpPr/>
            <p:nvPr/>
          </p:nvSpPr>
          <p:spPr>
            <a:xfrm>
              <a:off x="4846975" y="1351400"/>
              <a:ext cx="259375" cy="38400"/>
            </a:xfrm>
            <a:custGeom>
              <a:rect b="b" l="l" r="r" t="t"/>
              <a:pathLst>
                <a:path extrusionOk="0" h="1536" w="10375">
                  <a:moveTo>
                    <a:pt x="10174" y="1"/>
                  </a:moveTo>
                  <a:lnTo>
                    <a:pt x="200" y="1135"/>
                  </a:lnTo>
                  <a:cubicBezTo>
                    <a:pt x="100" y="1168"/>
                    <a:pt x="0" y="1268"/>
                    <a:pt x="33" y="1369"/>
                  </a:cubicBezTo>
                  <a:cubicBezTo>
                    <a:pt x="33" y="1469"/>
                    <a:pt x="100" y="1535"/>
                    <a:pt x="200" y="1535"/>
                  </a:cubicBezTo>
                  <a:lnTo>
                    <a:pt x="234" y="1535"/>
                  </a:lnTo>
                  <a:lnTo>
                    <a:pt x="10207" y="401"/>
                  </a:lnTo>
                  <a:cubicBezTo>
                    <a:pt x="10307" y="368"/>
                    <a:pt x="10374" y="301"/>
                    <a:pt x="10374" y="168"/>
                  </a:cubicBezTo>
                  <a:cubicBezTo>
                    <a:pt x="10374" y="68"/>
                    <a:pt x="10274" y="1"/>
                    <a:pt x="10174"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43"/>
            <p:cNvSpPr/>
            <p:nvPr/>
          </p:nvSpPr>
          <p:spPr>
            <a:xfrm>
              <a:off x="5168850" y="946025"/>
              <a:ext cx="137550" cy="332025"/>
            </a:xfrm>
            <a:custGeom>
              <a:rect b="b" l="l" r="r" t="t"/>
              <a:pathLst>
                <a:path extrusionOk="0" h="13281" w="5502">
                  <a:moveTo>
                    <a:pt x="5260" y="1"/>
                  </a:moveTo>
                  <a:cubicBezTo>
                    <a:pt x="5193" y="1"/>
                    <a:pt x="5129" y="41"/>
                    <a:pt x="5105" y="138"/>
                  </a:cubicBezTo>
                  <a:lnTo>
                    <a:pt x="68" y="13014"/>
                  </a:lnTo>
                  <a:cubicBezTo>
                    <a:pt x="1" y="13147"/>
                    <a:pt x="101" y="13280"/>
                    <a:pt x="234" y="13280"/>
                  </a:cubicBezTo>
                  <a:cubicBezTo>
                    <a:pt x="301" y="13280"/>
                    <a:pt x="401" y="13214"/>
                    <a:pt x="401" y="13147"/>
                  </a:cubicBezTo>
                  <a:lnTo>
                    <a:pt x="5438" y="271"/>
                  </a:lnTo>
                  <a:cubicBezTo>
                    <a:pt x="5502" y="123"/>
                    <a:pt x="5376" y="1"/>
                    <a:pt x="5260"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43"/>
            <p:cNvSpPr/>
            <p:nvPr/>
          </p:nvSpPr>
          <p:spPr>
            <a:xfrm>
              <a:off x="5379850" y="876900"/>
              <a:ext cx="201000" cy="55075"/>
            </a:xfrm>
            <a:custGeom>
              <a:rect b="b" l="l" r="r" t="t"/>
              <a:pathLst>
                <a:path extrusionOk="0" h="2203" w="8040">
                  <a:moveTo>
                    <a:pt x="100" y="1"/>
                  </a:moveTo>
                  <a:cubicBezTo>
                    <a:pt x="67" y="1"/>
                    <a:pt x="0" y="34"/>
                    <a:pt x="0" y="67"/>
                  </a:cubicBezTo>
                  <a:cubicBezTo>
                    <a:pt x="0" y="134"/>
                    <a:pt x="0" y="167"/>
                    <a:pt x="67" y="167"/>
                  </a:cubicBezTo>
                  <a:lnTo>
                    <a:pt x="7906" y="2202"/>
                  </a:lnTo>
                  <a:lnTo>
                    <a:pt x="7939" y="2202"/>
                  </a:lnTo>
                  <a:cubicBezTo>
                    <a:pt x="7973" y="2202"/>
                    <a:pt x="8006" y="2169"/>
                    <a:pt x="8006" y="2135"/>
                  </a:cubicBezTo>
                  <a:cubicBezTo>
                    <a:pt x="8039" y="2069"/>
                    <a:pt x="8006" y="2035"/>
                    <a:pt x="7973" y="2035"/>
                  </a:cubicBezTo>
                  <a:lnTo>
                    <a:pt x="100" y="1"/>
                  </a:ln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43"/>
            <p:cNvSpPr/>
            <p:nvPr/>
          </p:nvSpPr>
          <p:spPr>
            <a:xfrm>
              <a:off x="5381525" y="694575"/>
              <a:ext cx="146400" cy="139825"/>
            </a:xfrm>
            <a:custGeom>
              <a:rect b="b" l="l" r="r" t="t"/>
              <a:pathLst>
                <a:path extrusionOk="0" h="5593" w="5856">
                  <a:moveTo>
                    <a:pt x="5737" y="0"/>
                  </a:moveTo>
                  <a:cubicBezTo>
                    <a:pt x="5716" y="0"/>
                    <a:pt x="5693" y="7"/>
                    <a:pt x="5671" y="22"/>
                  </a:cubicBezTo>
                  <a:lnTo>
                    <a:pt x="33" y="5426"/>
                  </a:lnTo>
                  <a:cubicBezTo>
                    <a:pt x="0" y="5459"/>
                    <a:pt x="0" y="5526"/>
                    <a:pt x="33" y="5559"/>
                  </a:cubicBezTo>
                  <a:cubicBezTo>
                    <a:pt x="33" y="5592"/>
                    <a:pt x="67" y="5592"/>
                    <a:pt x="100" y="5592"/>
                  </a:cubicBezTo>
                  <a:cubicBezTo>
                    <a:pt x="100" y="5592"/>
                    <a:pt x="133" y="5559"/>
                    <a:pt x="133" y="5559"/>
                  </a:cubicBezTo>
                  <a:lnTo>
                    <a:pt x="5804" y="155"/>
                  </a:lnTo>
                  <a:cubicBezTo>
                    <a:pt x="5856" y="78"/>
                    <a:pt x="5807" y="0"/>
                    <a:pt x="5737"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43"/>
            <p:cNvSpPr/>
            <p:nvPr/>
          </p:nvSpPr>
          <p:spPr>
            <a:xfrm>
              <a:off x="4209000" y="960050"/>
              <a:ext cx="53400" cy="68900"/>
            </a:xfrm>
            <a:custGeom>
              <a:rect b="b" l="l" r="r" t="t"/>
              <a:pathLst>
                <a:path extrusionOk="0" h="2756" w="2136">
                  <a:moveTo>
                    <a:pt x="1548" y="1"/>
                  </a:moveTo>
                  <a:cubicBezTo>
                    <a:pt x="1405" y="1"/>
                    <a:pt x="1242" y="47"/>
                    <a:pt x="1068" y="144"/>
                  </a:cubicBezTo>
                  <a:cubicBezTo>
                    <a:pt x="435" y="544"/>
                    <a:pt x="34" y="1245"/>
                    <a:pt x="1" y="2012"/>
                  </a:cubicBezTo>
                  <a:cubicBezTo>
                    <a:pt x="1" y="2484"/>
                    <a:pt x="252" y="2756"/>
                    <a:pt x="599" y="2756"/>
                  </a:cubicBezTo>
                  <a:cubicBezTo>
                    <a:pt x="743" y="2756"/>
                    <a:pt x="903" y="2710"/>
                    <a:pt x="1068" y="2612"/>
                  </a:cubicBezTo>
                  <a:cubicBezTo>
                    <a:pt x="1702" y="2212"/>
                    <a:pt x="2102" y="1511"/>
                    <a:pt x="2136" y="778"/>
                  </a:cubicBezTo>
                  <a:cubicBezTo>
                    <a:pt x="2136" y="280"/>
                    <a:pt x="1900" y="1"/>
                    <a:pt x="1548"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43"/>
            <p:cNvSpPr/>
            <p:nvPr/>
          </p:nvSpPr>
          <p:spPr>
            <a:xfrm>
              <a:off x="4388300" y="1128950"/>
              <a:ext cx="29225" cy="37825"/>
            </a:xfrm>
            <a:custGeom>
              <a:rect b="b" l="l" r="r" t="t"/>
              <a:pathLst>
                <a:path extrusionOk="0" h="1513" w="1169">
                  <a:moveTo>
                    <a:pt x="852" y="1"/>
                  </a:moveTo>
                  <a:cubicBezTo>
                    <a:pt x="768" y="1"/>
                    <a:pt x="671" y="31"/>
                    <a:pt x="568" y="93"/>
                  </a:cubicBezTo>
                  <a:cubicBezTo>
                    <a:pt x="234" y="293"/>
                    <a:pt x="1" y="660"/>
                    <a:pt x="1" y="1093"/>
                  </a:cubicBezTo>
                  <a:cubicBezTo>
                    <a:pt x="1" y="1353"/>
                    <a:pt x="134" y="1512"/>
                    <a:pt x="319" y="1512"/>
                  </a:cubicBezTo>
                  <a:cubicBezTo>
                    <a:pt x="395" y="1512"/>
                    <a:pt x="480" y="1485"/>
                    <a:pt x="568" y="1427"/>
                  </a:cubicBezTo>
                  <a:cubicBezTo>
                    <a:pt x="935" y="1193"/>
                    <a:pt x="1135" y="826"/>
                    <a:pt x="1168" y="426"/>
                  </a:cubicBezTo>
                  <a:cubicBezTo>
                    <a:pt x="1168" y="150"/>
                    <a:pt x="1041" y="1"/>
                    <a:pt x="852"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43"/>
            <p:cNvSpPr/>
            <p:nvPr/>
          </p:nvSpPr>
          <p:spPr>
            <a:xfrm>
              <a:off x="4116450" y="1268775"/>
              <a:ext cx="29200" cy="37725"/>
            </a:xfrm>
            <a:custGeom>
              <a:rect b="b" l="l" r="r" t="t"/>
              <a:pathLst>
                <a:path extrusionOk="0" h="1509" w="1168">
                  <a:moveTo>
                    <a:pt x="829" y="0"/>
                  </a:moveTo>
                  <a:cubicBezTo>
                    <a:pt x="750" y="0"/>
                    <a:pt x="661" y="23"/>
                    <a:pt x="567" y="70"/>
                  </a:cubicBezTo>
                  <a:cubicBezTo>
                    <a:pt x="234" y="304"/>
                    <a:pt x="34" y="671"/>
                    <a:pt x="0" y="1104"/>
                  </a:cubicBezTo>
                  <a:cubicBezTo>
                    <a:pt x="0" y="1366"/>
                    <a:pt x="136" y="1509"/>
                    <a:pt x="323" y="1509"/>
                  </a:cubicBezTo>
                  <a:cubicBezTo>
                    <a:pt x="398" y="1509"/>
                    <a:pt x="481" y="1486"/>
                    <a:pt x="567" y="1438"/>
                  </a:cubicBezTo>
                  <a:cubicBezTo>
                    <a:pt x="934" y="1204"/>
                    <a:pt x="1134" y="837"/>
                    <a:pt x="1168" y="437"/>
                  </a:cubicBezTo>
                  <a:cubicBezTo>
                    <a:pt x="1168" y="150"/>
                    <a:pt x="1030" y="0"/>
                    <a:pt x="829"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43"/>
            <p:cNvSpPr/>
            <p:nvPr/>
          </p:nvSpPr>
          <p:spPr>
            <a:xfrm>
              <a:off x="4402475" y="1534400"/>
              <a:ext cx="29225" cy="37675"/>
            </a:xfrm>
            <a:custGeom>
              <a:rect b="b" l="l" r="r" t="t"/>
              <a:pathLst>
                <a:path extrusionOk="0" h="1507" w="1169">
                  <a:moveTo>
                    <a:pt x="850" y="1"/>
                  </a:moveTo>
                  <a:cubicBezTo>
                    <a:pt x="774" y="1"/>
                    <a:pt x="689" y="28"/>
                    <a:pt x="601" y="86"/>
                  </a:cubicBezTo>
                  <a:cubicBezTo>
                    <a:pt x="234" y="286"/>
                    <a:pt x="34" y="687"/>
                    <a:pt x="1" y="1087"/>
                  </a:cubicBezTo>
                  <a:cubicBezTo>
                    <a:pt x="1" y="1347"/>
                    <a:pt x="134" y="1506"/>
                    <a:pt x="331" y="1506"/>
                  </a:cubicBezTo>
                  <a:cubicBezTo>
                    <a:pt x="412" y="1506"/>
                    <a:pt x="504" y="1479"/>
                    <a:pt x="601" y="1420"/>
                  </a:cubicBezTo>
                  <a:cubicBezTo>
                    <a:pt x="935" y="1187"/>
                    <a:pt x="1168" y="820"/>
                    <a:pt x="1168" y="420"/>
                  </a:cubicBezTo>
                  <a:cubicBezTo>
                    <a:pt x="1168" y="160"/>
                    <a:pt x="1035" y="1"/>
                    <a:pt x="850"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43"/>
            <p:cNvSpPr/>
            <p:nvPr/>
          </p:nvSpPr>
          <p:spPr>
            <a:xfrm>
              <a:off x="4600125" y="1618625"/>
              <a:ext cx="29200" cy="37675"/>
            </a:xfrm>
            <a:custGeom>
              <a:rect b="b" l="l" r="r" t="t"/>
              <a:pathLst>
                <a:path extrusionOk="0" h="1507" w="1168">
                  <a:moveTo>
                    <a:pt x="850" y="1"/>
                  </a:moveTo>
                  <a:cubicBezTo>
                    <a:pt x="773" y="1"/>
                    <a:pt x="689" y="28"/>
                    <a:pt x="601" y="86"/>
                  </a:cubicBezTo>
                  <a:cubicBezTo>
                    <a:pt x="234" y="320"/>
                    <a:pt x="34" y="687"/>
                    <a:pt x="0" y="1087"/>
                  </a:cubicBezTo>
                  <a:cubicBezTo>
                    <a:pt x="0" y="1347"/>
                    <a:pt x="134" y="1506"/>
                    <a:pt x="331" y="1506"/>
                  </a:cubicBezTo>
                  <a:cubicBezTo>
                    <a:pt x="412" y="1506"/>
                    <a:pt x="503" y="1479"/>
                    <a:pt x="601" y="1421"/>
                  </a:cubicBezTo>
                  <a:cubicBezTo>
                    <a:pt x="934" y="1187"/>
                    <a:pt x="1168" y="820"/>
                    <a:pt x="1168" y="420"/>
                  </a:cubicBezTo>
                  <a:cubicBezTo>
                    <a:pt x="1168" y="160"/>
                    <a:pt x="1034" y="1"/>
                    <a:pt x="850"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43"/>
            <p:cNvSpPr/>
            <p:nvPr/>
          </p:nvSpPr>
          <p:spPr>
            <a:xfrm>
              <a:off x="4580100" y="1915500"/>
              <a:ext cx="29225" cy="37675"/>
            </a:xfrm>
            <a:custGeom>
              <a:rect b="b" l="l" r="r" t="t"/>
              <a:pathLst>
                <a:path extrusionOk="0" h="1507" w="1169">
                  <a:moveTo>
                    <a:pt x="838" y="1"/>
                  </a:moveTo>
                  <a:cubicBezTo>
                    <a:pt x="757" y="1"/>
                    <a:pt x="665" y="28"/>
                    <a:pt x="568" y="86"/>
                  </a:cubicBezTo>
                  <a:cubicBezTo>
                    <a:pt x="234" y="320"/>
                    <a:pt x="34" y="687"/>
                    <a:pt x="1" y="1087"/>
                  </a:cubicBezTo>
                  <a:cubicBezTo>
                    <a:pt x="1" y="1347"/>
                    <a:pt x="135" y="1506"/>
                    <a:pt x="319" y="1506"/>
                  </a:cubicBezTo>
                  <a:cubicBezTo>
                    <a:pt x="395" y="1506"/>
                    <a:pt x="480" y="1479"/>
                    <a:pt x="568" y="1421"/>
                  </a:cubicBezTo>
                  <a:cubicBezTo>
                    <a:pt x="935" y="1221"/>
                    <a:pt x="1135" y="820"/>
                    <a:pt x="1168" y="420"/>
                  </a:cubicBezTo>
                  <a:cubicBezTo>
                    <a:pt x="1168" y="160"/>
                    <a:pt x="1035" y="1"/>
                    <a:pt x="838"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43"/>
            <p:cNvSpPr/>
            <p:nvPr/>
          </p:nvSpPr>
          <p:spPr>
            <a:xfrm>
              <a:off x="4656000" y="1733925"/>
              <a:ext cx="44225" cy="56950"/>
            </a:xfrm>
            <a:custGeom>
              <a:rect b="b" l="l" r="r" t="t"/>
              <a:pathLst>
                <a:path extrusionOk="0" h="2278" w="1769">
                  <a:moveTo>
                    <a:pt x="1288" y="0"/>
                  </a:moveTo>
                  <a:cubicBezTo>
                    <a:pt x="1173" y="0"/>
                    <a:pt x="1042" y="35"/>
                    <a:pt x="901" y="111"/>
                  </a:cubicBezTo>
                  <a:cubicBezTo>
                    <a:pt x="367" y="444"/>
                    <a:pt x="34" y="1012"/>
                    <a:pt x="0" y="1645"/>
                  </a:cubicBezTo>
                  <a:cubicBezTo>
                    <a:pt x="0" y="2043"/>
                    <a:pt x="198" y="2277"/>
                    <a:pt x="488" y="2277"/>
                  </a:cubicBezTo>
                  <a:cubicBezTo>
                    <a:pt x="612" y="2277"/>
                    <a:pt x="752" y="2235"/>
                    <a:pt x="901" y="2146"/>
                  </a:cubicBezTo>
                  <a:cubicBezTo>
                    <a:pt x="1435" y="1812"/>
                    <a:pt x="1735" y="1245"/>
                    <a:pt x="1768" y="611"/>
                  </a:cubicBezTo>
                  <a:cubicBezTo>
                    <a:pt x="1768" y="228"/>
                    <a:pt x="1579" y="0"/>
                    <a:pt x="1288"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43"/>
            <p:cNvSpPr/>
            <p:nvPr/>
          </p:nvSpPr>
          <p:spPr>
            <a:xfrm>
              <a:off x="4479200" y="1835975"/>
              <a:ext cx="44225" cy="56925"/>
            </a:xfrm>
            <a:custGeom>
              <a:rect b="b" l="l" r="r" t="t"/>
              <a:pathLst>
                <a:path extrusionOk="0" h="2277" w="1769">
                  <a:moveTo>
                    <a:pt x="1307" y="0"/>
                  </a:moveTo>
                  <a:cubicBezTo>
                    <a:pt x="1188" y="0"/>
                    <a:pt x="1050" y="42"/>
                    <a:pt x="901" y="132"/>
                  </a:cubicBezTo>
                  <a:cubicBezTo>
                    <a:pt x="368" y="465"/>
                    <a:pt x="34" y="1032"/>
                    <a:pt x="1" y="1633"/>
                  </a:cubicBezTo>
                  <a:cubicBezTo>
                    <a:pt x="1" y="2041"/>
                    <a:pt x="208" y="2277"/>
                    <a:pt x="511" y="2277"/>
                  </a:cubicBezTo>
                  <a:cubicBezTo>
                    <a:pt x="629" y="2277"/>
                    <a:pt x="761" y="2241"/>
                    <a:pt x="901" y="2167"/>
                  </a:cubicBezTo>
                  <a:cubicBezTo>
                    <a:pt x="1435" y="1833"/>
                    <a:pt x="1735" y="1266"/>
                    <a:pt x="1769" y="632"/>
                  </a:cubicBezTo>
                  <a:cubicBezTo>
                    <a:pt x="1769" y="234"/>
                    <a:pt x="1588" y="0"/>
                    <a:pt x="1307"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43"/>
            <p:cNvSpPr/>
            <p:nvPr/>
          </p:nvSpPr>
          <p:spPr>
            <a:xfrm>
              <a:off x="5503275" y="668475"/>
              <a:ext cx="44225" cy="56950"/>
            </a:xfrm>
            <a:custGeom>
              <a:rect b="b" l="l" r="r" t="t"/>
              <a:pathLst>
                <a:path extrusionOk="0" h="2278" w="1769">
                  <a:moveTo>
                    <a:pt x="1280" y="0"/>
                  </a:moveTo>
                  <a:cubicBezTo>
                    <a:pt x="1157" y="0"/>
                    <a:pt x="1017" y="42"/>
                    <a:pt x="867" y="132"/>
                  </a:cubicBezTo>
                  <a:cubicBezTo>
                    <a:pt x="334" y="465"/>
                    <a:pt x="34" y="1032"/>
                    <a:pt x="0" y="1666"/>
                  </a:cubicBezTo>
                  <a:cubicBezTo>
                    <a:pt x="0" y="2049"/>
                    <a:pt x="206" y="2277"/>
                    <a:pt x="495" y="2277"/>
                  </a:cubicBezTo>
                  <a:cubicBezTo>
                    <a:pt x="609" y="2277"/>
                    <a:pt x="736" y="2242"/>
                    <a:pt x="867" y="2167"/>
                  </a:cubicBezTo>
                  <a:cubicBezTo>
                    <a:pt x="1401" y="1833"/>
                    <a:pt x="1735" y="1266"/>
                    <a:pt x="1768" y="632"/>
                  </a:cubicBezTo>
                  <a:cubicBezTo>
                    <a:pt x="1768" y="234"/>
                    <a:pt x="1571" y="0"/>
                    <a:pt x="1280"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43"/>
            <p:cNvSpPr/>
            <p:nvPr/>
          </p:nvSpPr>
          <p:spPr>
            <a:xfrm>
              <a:off x="4654325" y="1297450"/>
              <a:ext cx="206850" cy="262475"/>
            </a:xfrm>
            <a:custGeom>
              <a:rect b="b" l="l" r="r" t="t"/>
              <a:pathLst>
                <a:path extrusionOk="0" h="10499" w="8274">
                  <a:moveTo>
                    <a:pt x="5827" y="673"/>
                  </a:moveTo>
                  <a:cubicBezTo>
                    <a:pt x="6135" y="673"/>
                    <a:pt x="6419" y="745"/>
                    <a:pt x="6672" y="891"/>
                  </a:cubicBezTo>
                  <a:cubicBezTo>
                    <a:pt x="7272" y="1225"/>
                    <a:pt x="7606" y="1992"/>
                    <a:pt x="7606" y="3060"/>
                  </a:cubicBezTo>
                  <a:cubicBezTo>
                    <a:pt x="7606" y="5361"/>
                    <a:pt x="5972" y="8197"/>
                    <a:pt x="3970" y="9331"/>
                  </a:cubicBezTo>
                  <a:cubicBezTo>
                    <a:pt x="3428" y="9652"/>
                    <a:pt x="2911" y="9816"/>
                    <a:pt x="2454" y="9816"/>
                  </a:cubicBezTo>
                  <a:cubicBezTo>
                    <a:pt x="2151" y="9816"/>
                    <a:pt x="1874" y="9744"/>
                    <a:pt x="1635" y="9598"/>
                  </a:cubicBezTo>
                  <a:cubicBezTo>
                    <a:pt x="1001" y="9264"/>
                    <a:pt x="668" y="8497"/>
                    <a:pt x="668" y="7429"/>
                  </a:cubicBezTo>
                  <a:cubicBezTo>
                    <a:pt x="668" y="5128"/>
                    <a:pt x="2302" y="2292"/>
                    <a:pt x="4304" y="1158"/>
                  </a:cubicBezTo>
                  <a:cubicBezTo>
                    <a:pt x="4845" y="837"/>
                    <a:pt x="5363" y="673"/>
                    <a:pt x="5827" y="673"/>
                  </a:cubicBezTo>
                  <a:close/>
                  <a:moveTo>
                    <a:pt x="5853" y="0"/>
                  </a:moveTo>
                  <a:cubicBezTo>
                    <a:pt x="5270" y="0"/>
                    <a:pt x="4631" y="188"/>
                    <a:pt x="3970" y="558"/>
                  </a:cubicBezTo>
                  <a:cubicBezTo>
                    <a:pt x="1802" y="1825"/>
                    <a:pt x="1" y="4894"/>
                    <a:pt x="1" y="7429"/>
                  </a:cubicBezTo>
                  <a:cubicBezTo>
                    <a:pt x="1" y="8730"/>
                    <a:pt x="468" y="9698"/>
                    <a:pt x="1302" y="10198"/>
                  </a:cubicBezTo>
                  <a:cubicBezTo>
                    <a:pt x="1635" y="10398"/>
                    <a:pt x="2035" y="10498"/>
                    <a:pt x="2436" y="10498"/>
                  </a:cubicBezTo>
                  <a:cubicBezTo>
                    <a:pt x="3103" y="10465"/>
                    <a:pt x="3737" y="10265"/>
                    <a:pt x="4304" y="9931"/>
                  </a:cubicBezTo>
                  <a:cubicBezTo>
                    <a:pt x="6505" y="8664"/>
                    <a:pt x="8273" y="5561"/>
                    <a:pt x="8273" y="3060"/>
                  </a:cubicBezTo>
                  <a:cubicBezTo>
                    <a:pt x="8273" y="1759"/>
                    <a:pt x="7806" y="791"/>
                    <a:pt x="7006" y="291"/>
                  </a:cubicBezTo>
                  <a:cubicBezTo>
                    <a:pt x="6658" y="96"/>
                    <a:pt x="6270" y="0"/>
                    <a:pt x="5853"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43"/>
            <p:cNvSpPr/>
            <p:nvPr/>
          </p:nvSpPr>
          <p:spPr>
            <a:xfrm>
              <a:off x="4701850" y="1356425"/>
              <a:ext cx="111775" cy="144650"/>
            </a:xfrm>
            <a:custGeom>
              <a:rect b="b" l="l" r="r" t="t"/>
              <a:pathLst>
                <a:path extrusionOk="0" h="5786" w="4471">
                  <a:moveTo>
                    <a:pt x="3245" y="1"/>
                  </a:moveTo>
                  <a:cubicBezTo>
                    <a:pt x="2945" y="1"/>
                    <a:pt x="2603" y="97"/>
                    <a:pt x="2236" y="300"/>
                  </a:cubicBezTo>
                  <a:cubicBezTo>
                    <a:pt x="902" y="1168"/>
                    <a:pt x="68" y="2602"/>
                    <a:pt x="1" y="4203"/>
                  </a:cubicBezTo>
                  <a:cubicBezTo>
                    <a:pt x="1" y="5195"/>
                    <a:pt x="503" y="5785"/>
                    <a:pt x="1233" y="5785"/>
                  </a:cubicBezTo>
                  <a:cubicBezTo>
                    <a:pt x="1535" y="5785"/>
                    <a:pt x="1875" y="5685"/>
                    <a:pt x="2236" y="5471"/>
                  </a:cubicBezTo>
                  <a:cubicBezTo>
                    <a:pt x="3570" y="4603"/>
                    <a:pt x="4404" y="3169"/>
                    <a:pt x="4471" y="1601"/>
                  </a:cubicBezTo>
                  <a:cubicBezTo>
                    <a:pt x="4471" y="582"/>
                    <a:pt x="3983" y="1"/>
                    <a:pt x="3245"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43"/>
            <p:cNvSpPr/>
            <p:nvPr/>
          </p:nvSpPr>
          <p:spPr>
            <a:xfrm>
              <a:off x="5094650" y="458825"/>
              <a:ext cx="170150" cy="217125"/>
            </a:xfrm>
            <a:custGeom>
              <a:rect b="b" l="l" r="r" t="t"/>
              <a:pathLst>
                <a:path extrusionOk="0" h="8685" w="6806">
                  <a:moveTo>
                    <a:pt x="4873" y="397"/>
                  </a:moveTo>
                  <a:cubicBezTo>
                    <a:pt x="5143" y="397"/>
                    <a:pt x="5390" y="458"/>
                    <a:pt x="5604" y="579"/>
                  </a:cubicBezTo>
                  <a:cubicBezTo>
                    <a:pt x="6138" y="912"/>
                    <a:pt x="6438" y="1579"/>
                    <a:pt x="6438" y="2513"/>
                  </a:cubicBezTo>
                  <a:cubicBezTo>
                    <a:pt x="6305" y="4682"/>
                    <a:pt x="5171" y="6683"/>
                    <a:pt x="3336" y="7884"/>
                  </a:cubicBezTo>
                  <a:cubicBezTo>
                    <a:pt x="2857" y="8163"/>
                    <a:pt x="2390" y="8299"/>
                    <a:pt x="1978" y="8299"/>
                  </a:cubicBezTo>
                  <a:cubicBezTo>
                    <a:pt x="1701" y="8299"/>
                    <a:pt x="1449" y="8238"/>
                    <a:pt x="1234" y="8117"/>
                  </a:cubicBezTo>
                  <a:cubicBezTo>
                    <a:pt x="701" y="7817"/>
                    <a:pt x="400" y="7117"/>
                    <a:pt x="400" y="6216"/>
                  </a:cubicBezTo>
                  <a:cubicBezTo>
                    <a:pt x="534" y="4015"/>
                    <a:pt x="1668" y="2013"/>
                    <a:pt x="3536" y="812"/>
                  </a:cubicBezTo>
                  <a:cubicBezTo>
                    <a:pt x="4015" y="533"/>
                    <a:pt x="4470" y="397"/>
                    <a:pt x="4873" y="397"/>
                  </a:cubicBezTo>
                  <a:close/>
                  <a:moveTo>
                    <a:pt x="4856" y="1"/>
                  </a:moveTo>
                  <a:cubicBezTo>
                    <a:pt x="4379" y="1"/>
                    <a:pt x="3852" y="164"/>
                    <a:pt x="3303" y="479"/>
                  </a:cubicBezTo>
                  <a:cubicBezTo>
                    <a:pt x="1501" y="1513"/>
                    <a:pt x="0" y="4115"/>
                    <a:pt x="0" y="6216"/>
                  </a:cubicBezTo>
                  <a:cubicBezTo>
                    <a:pt x="0" y="7250"/>
                    <a:pt x="367" y="8051"/>
                    <a:pt x="1034" y="8451"/>
                  </a:cubicBezTo>
                  <a:cubicBezTo>
                    <a:pt x="1334" y="8618"/>
                    <a:pt x="1635" y="8685"/>
                    <a:pt x="1968" y="8685"/>
                  </a:cubicBezTo>
                  <a:cubicBezTo>
                    <a:pt x="2535" y="8651"/>
                    <a:pt x="3036" y="8518"/>
                    <a:pt x="3503" y="8218"/>
                  </a:cubicBezTo>
                  <a:cubicBezTo>
                    <a:pt x="5337" y="7183"/>
                    <a:pt x="6805" y="4582"/>
                    <a:pt x="6805" y="2480"/>
                  </a:cubicBezTo>
                  <a:cubicBezTo>
                    <a:pt x="6805" y="1446"/>
                    <a:pt x="6438" y="645"/>
                    <a:pt x="5771" y="245"/>
                  </a:cubicBezTo>
                  <a:cubicBezTo>
                    <a:pt x="5497" y="81"/>
                    <a:pt x="5188" y="1"/>
                    <a:pt x="4856"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43"/>
            <p:cNvSpPr/>
            <p:nvPr/>
          </p:nvSpPr>
          <p:spPr>
            <a:xfrm>
              <a:off x="5133000" y="506125"/>
              <a:ext cx="94250" cy="122825"/>
            </a:xfrm>
            <a:custGeom>
              <a:rect b="b" l="l" r="r" t="t"/>
              <a:pathLst>
                <a:path extrusionOk="0" h="4913" w="3770">
                  <a:moveTo>
                    <a:pt x="2718" y="0"/>
                  </a:moveTo>
                  <a:cubicBezTo>
                    <a:pt x="2464" y="0"/>
                    <a:pt x="2176" y="82"/>
                    <a:pt x="1869" y="255"/>
                  </a:cubicBezTo>
                  <a:cubicBezTo>
                    <a:pt x="768" y="988"/>
                    <a:pt x="67" y="2223"/>
                    <a:pt x="1" y="3557"/>
                  </a:cubicBezTo>
                  <a:cubicBezTo>
                    <a:pt x="1" y="4412"/>
                    <a:pt x="424" y="4912"/>
                    <a:pt x="1041" y="4912"/>
                  </a:cubicBezTo>
                  <a:cubicBezTo>
                    <a:pt x="1290" y="4912"/>
                    <a:pt x="1571" y="4830"/>
                    <a:pt x="1869" y="4658"/>
                  </a:cubicBezTo>
                  <a:cubicBezTo>
                    <a:pt x="3003" y="3924"/>
                    <a:pt x="3703" y="2690"/>
                    <a:pt x="3770" y="1355"/>
                  </a:cubicBezTo>
                  <a:cubicBezTo>
                    <a:pt x="3770" y="500"/>
                    <a:pt x="3347" y="0"/>
                    <a:pt x="2718"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43"/>
            <p:cNvSpPr/>
            <p:nvPr/>
          </p:nvSpPr>
          <p:spPr>
            <a:xfrm>
              <a:off x="4732725" y="752950"/>
              <a:ext cx="124125" cy="150675"/>
            </a:xfrm>
            <a:custGeom>
              <a:rect b="b" l="l" r="r" t="t"/>
              <a:pathLst>
                <a:path extrusionOk="0" h="6027" w="4965">
                  <a:moveTo>
                    <a:pt x="3403" y="422"/>
                  </a:moveTo>
                  <a:cubicBezTo>
                    <a:pt x="3569" y="422"/>
                    <a:pt x="3736" y="455"/>
                    <a:pt x="3870" y="522"/>
                  </a:cubicBezTo>
                  <a:cubicBezTo>
                    <a:pt x="4270" y="822"/>
                    <a:pt x="4470" y="1289"/>
                    <a:pt x="4403" y="1790"/>
                  </a:cubicBezTo>
                  <a:cubicBezTo>
                    <a:pt x="4337" y="3224"/>
                    <a:pt x="3569" y="4558"/>
                    <a:pt x="2335" y="5359"/>
                  </a:cubicBezTo>
                  <a:cubicBezTo>
                    <a:pt x="2100" y="5575"/>
                    <a:pt x="1828" y="5670"/>
                    <a:pt x="1564" y="5670"/>
                  </a:cubicBezTo>
                  <a:cubicBezTo>
                    <a:pt x="892" y="5670"/>
                    <a:pt x="276" y="5058"/>
                    <a:pt x="467" y="4291"/>
                  </a:cubicBezTo>
                  <a:cubicBezTo>
                    <a:pt x="534" y="2824"/>
                    <a:pt x="1301" y="1489"/>
                    <a:pt x="2535" y="689"/>
                  </a:cubicBezTo>
                  <a:cubicBezTo>
                    <a:pt x="2802" y="522"/>
                    <a:pt x="3102" y="422"/>
                    <a:pt x="3403" y="422"/>
                  </a:cubicBezTo>
                  <a:close/>
                  <a:moveTo>
                    <a:pt x="3287" y="0"/>
                  </a:moveTo>
                  <a:cubicBezTo>
                    <a:pt x="2961" y="0"/>
                    <a:pt x="2627" y="109"/>
                    <a:pt x="2335" y="355"/>
                  </a:cubicBezTo>
                  <a:cubicBezTo>
                    <a:pt x="1001" y="1223"/>
                    <a:pt x="167" y="2690"/>
                    <a:pt x="67" y="4291"/>
                  </a:cubicBezTo>
                  <a:cubicBezTo>
                    <a:pt x="0" y="4892"/>
                    <a:pt x="300" y="5492"/>
                    <a:pt x="801" y="5859"/>
                  </a:cubicBezTo>
                  <a:cubicBezTo>
                    <a:pt x="1001" y="5959"/>
                    <a:pt x="1234" y="6026"/>
                    <a:pt x="1468" y="6026"/>
                  </a:cubicBezTo>
                  <a:cubicBezTo>
                    <a:pt x="1835" y="5993"/>
                    <a:pt x="2202" y="5893"/>
                    <a:pt x="2535" y="5692"/>
                  </a:cubicBezTo>
                  <a:cubicBezTo>
                    <a:pt x="3836" y="4792"/>
                    <a:pt x="4704" y="3357"/>
                    <a:pt x="4770" y="1790"/>
                  </a:cubicBezTo>
                  <a:cubicBezTo>
                    <a:pt x="4964" y="772"/>
                    <a:pt x="4154" y="0"/>
                    <a:pt x="3287"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43"/>
            <p:cNvSpPr/>
            <p:nvPr/>
          </p:nvSpPr>
          <p:spPr>
            <a:xfrm>
              <a:off x="4761900" y="787225"/>
              <a:ext cx="63400" cy="82775"/>
            </a:xfrm>
            <a:custGeom>
              <a:rect b="b" l="l" r="r" t="t"/>
              <a:pathLst>
                <a:path extrusionOk="0" h="3311" w="2536">
                  <a:moveTo>
                    <a:pt x="1834" y="1"/>
                  </a:moveTo>
                  <a:cubicBezTo>
                    <a:pt x="1664" y="1"/>
                    <a:pt x="1472" y="59"/>
                    <a:pt x="1268" y="185"/>
                  </a:cubicBezTo>
                  <a:cubicBezTo>
                    <a:pt x="501" y="686"/>
                    <a:pt x="34" y="1486"/>
                    <a:pt x="1" y="2387"/>
                  </a:cubicBezTo>
                  <a:cubicBezTo>
                    <a:pt x="1" y="2972"/>
                    <a:pt x="280" y="3311"/>
                    <a:pt x="689" y="3311"/>
                  </a:cubicBezTo>
                  <a:cubicBezTo>
                    <a:pt x="863" y="3311"/>
                    <a:pt x="1059" y="3250"/>
                    <a:pt x="1268" y="3121"/>
                  </a:cubicBezTo>
                  <a:cubicBezTo>
                    <a:pt x="2035" y="2654"/>
                    <a:pt x="2502" y="1820"/>
                    <a:pt x="2536" y="919"/>
                  </a:cubicBezTo>
                  <a:cubicBezTo>
                    <a:pt x="2536" y="351"/>
                    <a:pt x="2250" y="1"/>
                    <a:pt x="1834"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43"/>
            <p:cNvSpPr/>
            <p:nvPr/>
          </p:nvSpPr>
          <p:spPr>
            <a:xfrm>
              <a:off x="5092975" y="1267450"/>
              <a:ext cx="124350" cy="149875"/>
            </a:xfrm>
            <a:custGeom>
              <a:rect b="b" l="l" r="r" t="t"/>
              <a:pathLst>
                <a:path extrusionOk="0" h="5995" w="4974">
                  <a:moveTo>
                    <a:pt x="3292" y="380"/>
                  </a:moveTo>
                  <a:cubicBezTo>
                    <a:pt x="3961" y="380"/>
                    <a:pt x="4595" y="991"/>
                    <a:pt x="4404" y="1758"/>
                  </a:cubicBezTo>
                  <a:cubicBezTo>
                    <a:pt x="4337" y="3225"/>
                    <a:pt x="3536" y="4560"/>
                    <a:pt x="2335" y="5360"/>
                  </a:cubicBezTo>
                  <a:cubicBezTo>
                    <a:pt x="2101" y="5576"/>
                    <a:pt x="1830" y="5670"/>
                    <a:pt x="1567" y="5670"/>
                  </a:cubicBezTo>
                  <a:cubicBezTo>
                    <a:pt x="892" y="5670"/>
                    <a:pt x="266" y="5051"/>
                    <a:pt x="434" y="4260"/>
                  </a:cubicBezTo>
                  <a:cubicBezTo>
                    <a:pt x="534" y="2792"/>
                    <a:pt x="1301" y="1491"/>
                    <a:pt x="2536" y="690"/>
                  </a:cubicBezTo>
                  <a:cubicBezTo>
                    <a:pt x="2761" y="474"/>
                    <a:pt x="3030" y="380"/>
                    <a:pt x="3292" y="380"/>
                  </a:cubicBezTo>
                  <a:close/>
                  <a:moveTo>
                    <a:pt x="3291" y="1"/>
                  </a:moveTo>
                  <a:cubicBezTo>
                    <a:pt x="2963" y="1"/>
                    <a:pt x="2628" y="110"/>
                    <a:pt x="2335" y="357"/>
                  </a:cubicBezTo>
                  <a:cubicBezTo>
                    <a:pt x="1001" y="1224"/>
                    <a:pt x="167" y="2658"/>
                    <a:pt x="67" y="4260"/>
                  </a:cubicBezTo>
                  <a:cubicBezTo>
                    <a:pt x="0" y="4893"/>
                    <a:pt x="301" y="5494"/>
                    <a:pt x="801" y="5827"/>
                  </a:cubicBezTo>
                  <a:cubicBezTo>
                    <a:pt x="1001" y="5961"/>
                    <a:pt x="1235" y="5994"/>
                    <a:pt x="1468" y="5994"/>
                  </a:cubicBezTo>
                  <a:cubicBezTo>
                    <a:pt x="1835" y="5994"/>
                    <a:pt x="2202" y="5894"/>
                    <a:pt x="2536" y="5694"/>
                  </a:cubicBezTo>
                  <a:cubicBezTo>
                    <a:pt x="3870" y="4827"/>
                    <a:pt x="4704" y="3359"/>
                    <a:pt x="4804" y="1758"/>
                  </a:cubicBezTo>
                  <a:cubicBezTo>
                    <a:pt x="4973" y="765"/>
                    <a:pt x="4159" y="1"/>
                    <a:pt x="3291"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43"/>
            <p:cNvSpPr/>
            <p:nvPr/>
          </p:nvSpPr>
          <p:spPr>
            <a:xfrm>
              <a:off x="5122150" y="1301625"/>
              <a:ext cx="63425" cy="82400"/>
            </a:xfrm>
            <a:custGeom>
              <a:rect b="b" l="l" r="r" t="t"/>
              <a:pathLst>
                <a:path extrusionOk="0" h="3296" w="2537">
                  <a:moveTo>
                    <a:pt x="1848" y="0"/>
                  </a:moveTo>
                  <a:cubicBezTo>
                    <a:pt x="1674" y="0"/>
                    <a:pt x="1477" y="61"/>
                    <a:pt x="1269" y="191"/>
                  </a:cubicBezTo>
                  <a:cubicBezTo>
                    <a:pt x="501" y="658"/>
                    <a:pt x="34" y="1492"/>
                    <a:pt x="1" y="2392"/>
                  </a:cubicBezTo>
                  <a:cubicBezTo>
                    <a:pt x="1" y="2962"/>
                    <a:pt x="289" y="3296"/>
                    <a:pt x="707" y="3296"/>
                  </a:cubicBezTo>
                  <a:cubicBezTo>
                    <a:pt x="876" y="3296"/>
                    <a:pt x="1067" y="3241"/>
                    <a:pt x="1269" y="3126"/>
                  </a:cubicBezTo>
                  <a:cubicBezTo>
                    <a:pt x="2036" y="2626"/>
                    <a:pt x="2503" y="1825"/>
                    <a:pt x="2536" y="924"/>
                  </a:cubicBezTo>
                  <a:cubicBezTo>
                    <a:pt x="2536" y="339"/>
                    <a:pt x="2257" y="0"/>
                    <a:pt x="1848"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43"/>
            <p:cNvSpPr/>
            <p:nvPr/>
          </p:nvSpPr>
          <p:spPr>
            <a:xfrm>
              <a:off x="5272275" y="806675"/>
              <a:ext cx="122925" cy="150300"/>
            </a:xfrm>
            <a:custGeom>
              <a:rect b="b" l="l" r="r" t="t"/>
              <a:pathLst>
                <a:path extrusionOk="0" h="6012" w="4917">
                  <a:moveTo>
                    <a:pt x="3271" y="365"/>
                  </a:moveTo>
                  <a:cubicBezTo>
                    <a:pt x="3946" y="365"/>
                    <a:pt x="4571" y="984"/>
                    <a:pt x="4403" y="1776"/>
                  </a:cubicBezTo>
                  <a:cubicBezTo>
                    <a:pt x="4303" y="3210"/>
                    <a:pt x="3536" y="4544"/>
                    <a:pt x="2302" y="5345"/>
                  </a:cubicBezTo>
                  <a:cubicBezTo>
                    <a:pt x="2067" y="5561"/>
                    <a:pt x="1794" y="5655"/>
                    <a:pt x="1531" y="5655"/>
                  </a:cubicBezTo>
                  <a:cubicBezTo>
                    <a:pt x="859" y="5655"/>
                    <a:pt x="242" y="5044"/>
                    <a:pt x="434" y="4277"/>
                  </a:cubicBezTo>
                  <a:cubicBezTo>
                    <a:pt x="501" y="2810"/>
                    <a:pt x="1268" y="1475"/>
                    <a:pt x="2502" y="675"/>
                  </a:cubicBezTo>
                  <a:cubicBezTo>
                    <a:pt x="2736" y="459"/>
                    <a:pt x="3007" y="365"/>
                    <a:pt x="3271" y="365"/>
                  </a:cubicBezTo>
                  <a:close/>
                  <a:moveTo>
                    <a:pt x="3258" y="0"/>
                  </a:moveTo>
                  <a:cubicBezTo>
                    <a:pt x="2935" y="0"/>
                    <a:pt x="2601" y="105"/>
                    <a:pt x="2302" y="341"/>
                  </a:cubicBezTo>
                  <a:cubicBezTo>
                    <a:pt x="968" y="1208"/>
                    <a:pt x="134" y="2676"/>
                    <a:pt x="67" y="4277"/>
                  </a:cubicBezTo>
                  <a:cubicBezTo>
                    <a:pt x="0" y="4878"/>
                    <a:pt x="267" y="5478"/>
                    <a:pt x="801" y="5845"/>
                  </a:cubicBezTo>
                  <a:cubicBezTo>
                    <a:pt x="968" y="5945"/>
                    <a:pt x="1201" y="6012"/>
                    <a:pt x="1435" y="6012"/>
                  </a:cubicBezTo>
                  <a:cubicBezTo>
                    <a:pt x="1802" y="5979"/>
                    <a:pt x="2168" y="5878"/>
                    <a:pt x="2502" y="5678"/>
                  </a:cubicBezTo>
                  <a:cubicBezTo>
                    <a:pt x="3836" y="4811"/>
                    <a:pt x="4670" y="3343"/>
                    <a:pt x="4770" y="1776"/>
                  </a:cubicBezTo>
                  <a:cubicBezTo>
                    <a:pt x="4916" y="755"/>
                    <a:pt x="4124" y="0"/>
                    <a:pt x="3258"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43"/>
            <p:cNvSpPr/>
            <p:nvPr/>
          </p:nvSpPr>
          <p:spPr>
            <a:xfrm>
              <a:off x="5300625" y="840600"/>
              <a:ext cx="64225" cy="82775"/>
            </a:xfrm>
            <a:custGeom>
              <a:rect b="b" l="l" r="r" t="t"/>
              <a:pathLst>
                <a:path extrusionOk="0" h="3311" w="2569">
                  <a:moveTo>
                    <a:pt x="1840" y="1"/>
                  </a:moveTo>
                  <a:cubicBezTo>
                    <a:pt x="1666" y="1"/>
                    <a:pt x="1471" y="59"/>
                    <a:pt x="1268" y="185"/>
                  </a:cubicBezTo>
                  <a:cubicBezTo>
                    <a:pt x="534" y="685"/>
                    <a:pt x="34" y="1486"/>
                    <a:pt x="0" y="2387"/>
                  </a:cubicBezTo>
                  <a:cubicBezTo>
                    <a:pt x="0" y="2972"/>
                    <a:pt x="280" y="3311"/>
                    <a:pt x="689" y="3311"/>
                  </a:cubicBezTo>
                  <a:cubicBezTo>
                    <a:pt x="862" y="3311"/>
                    <a:pt x="1059" y="3250"/>
                    <a:pt x="1268" y="3120"/>
                  </a:cubicBezTo>
                  <a:cubicBezTo>
                    <a:pt x="2035" y="2653"/>
                    <a:pt x="2502" y="1820"/>
                    <a:pt x="2569" y="919"/>
                  </a:cubicBezTo>
                  <a:cubicBezTo>
                    <a:pt x="2569" y="351"/>
                    <a:pt x="2266" y="1"/>
                    <a:pt x="1840"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43"/>
            <p:cNvSpPr/>
            <p:nvPr/>
          </p:nvSpPr>
          <p:spPr>
            <a:xfrm>
              <a:off x="4440850" y="1249125"/>
              <a:ext cx="124350" cy="150675"/>
            </a:xfrm>
            <a:custGeom>
              <a:rect b="b" l="l" r="r" t="t"/>
              <a:pathLst>
                <a:path extrusionOk="0" h="6027" w="4974">
                  <a:moveTo>
                    <a:pt x="3289" y="380"/>
                  </a:moveTo>
                  <a:cubicBezTo>
                    <a:pt x="3959" y="380"/>
                    <a:pt x="4595" y="999"/>
                    <a:pt x="4403" y="1790"/>
                  </a:cubicBezTo>
                  <a:cubicBezTo>
                    <a:pt x="4337" y="3225"/>
                    <a:pt x="3536" y="4559"/>
                    <a:pt x="2335" y="5359"/>
                  </a:cubicBezTo>
                  <a:cubicBezTo>
                    <a:pt x="2100" y="5576"/>
                    <a:pt x="1828" y="5670"/>
                    <a:pt x="1563" y="5670"/>
                  </a:cubicBezTo>
                  <a:cubicBezTo>
                    <a:pt x="890" y="5670"/>
                    <a:pt x="266" y="5058"/>
                    <a:pt x="434" y="4292"/>
                  </a:cubicBezTo>
                  <a:cubicBezTo>
                    <a:pt x="534" y="2824"/>
                    <a:pt x="1301" y="1490"/>
                    <a:pt x="2535" y="689"/>
                  </a:cubicBezTo>
                  <a:cubicBezTo>
                    <a:pt x="2760" y="474"/>
                    <a:pt x="3027" y="380"/>
                    <a:pt x="3289" y="380"/>
                  </a:cubicBezTo>
                  <a:close/>
                  <a:moveTo>
                    <a:pt x="3288" y="1"/>
                  </a:moveTo>
                  <a:cubicBezTo>
                    <a:pt x="2961" y="1"/>
                    <a:pt x="2627" y="110"/>
                    <a:pt x="2335" y="356"/>
                  </a:cubicBezTo>
                  <a:cubicBezTo>
                    <a:pt x="1001" y="1223"/>
                    <a:pt x="167" y="2691"/>
                    <a:pt x="67" y="4292"/>
                  </a:cubicBezTo>
                  <a:cubicBezTo>
                    <a:pt x="0" y="4892"/>
                    <a:pt x="300" y="5493"/>
                    <a:pt x="801" y="5860"/>
                  </a:cubicBezTo>
                  <a:cubicBezTo>
                    <a:pt x="1001" y="5960"/>
                    <a:pt x="1234" y="6027"/>
                    <a:pt x="1468" y="6027"/>
                  </a:cubicBezTo>
                  <a:cubicBezTo>
                    <a:pt x="1835" y="5993"/>
                    <a:pt x="2202" y="5893"/>
                    <a:pt x="2535" y="5693"/>
                  </a:cubicBezTo>
                  <a:cubicBezTo>
                    <a:pt x="3870" y="4826"/>
                    <a:pt x="4704" y="3358"/>
                    <a:pt x="4804" y="1790"/>
                  </a:cubicBezTo>
                  <a:cubicBezTo>
                    <a:pt x="4973" y="772"/>
                    <a:pt x="4157" y="1"/>
                    <a:pt x="3288"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43"/>
            <p:cNvSpPr/>
            <p:nvPr/>
          </p:nvSpPr>
          <p:spPr>
            <a:xfrm>
              <a:off x="4470025" y="1283425"/>
              <a:ext cx="63400" cy="82775"/>
            </a:xfrm>
            <a:custGeom>
              <a:rect b="b" l="l" r="r" t="t"/>
              <a:pathLst>
                <a:path extrusionOk="0" h="3311" w="2536">
                  <a:moveTo>
                    <a:pt x="1834" y="0"/>
                  </a:moveTo>
                  <a:cubicBezTo>
                    <a:pt x="1663" y="0"/>
                    <a:pt x="1471" y="59"/>
                    <a:pt x="1268" y="185"/>
                  </a:cubicBezTo>
                  <a:cubicBezTo>
                    <a:pt x="501" y="685"/>
                    <a:pt x="34" y="1486"/>
                    <a:pt x="1" y="2386"/>
                  </a:cubicBezTo>
                  <a:cubicBezTo>
                    <a:pt x="1" y="2972"/>
                    <a:pt x="280" y="3311"/>
                    <a:pt x="689" y="3311"/>
                  </a:cubicBezTo>
                  <a:cubicBezTo>
                    <a:pt x="863" y="3311"/>
                    <a:pt x="1059" y="3249"/>
                    <a:pt x="1268" y="3120"/>
                  </a:cubicBezTo>
                  <a:cubicBezTo>
                    <a:pt x="2002" y="2653"/>
                    <a:pt x="2502" y="1819"/>
                    <a:pt x="2536" y="919"/>
                  </a:cubicBezTo>
                  <a:cubicBezTo>
                    <a:pt x="2536" y="350"/>
                    <a:pt x="2250" y="0"/>
                    <a:pt x="1834"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43"/>
            <p:cNvSpPr/>
            <p:nvPr/>
          </p:nvSpPr>
          <p:spPr>
            <a:xfrm>
              <a:off x="4211500" y="1353900"/>
              <a:ext cx="85650" cy="104275"/>
            </a:xfrm>
            <a:custGeom>
              <a:rect b="b" l="l" r="r" t="t"/>
              <a:pathLst>
                <a:path extrusionOk="0" h="4171" w="3426">
                  <a:moveTo>
                    <a:pt x="2336" y="268"/>
                  </a:moveTo>
                  <a:cubicBezTo>
                    <a:pt x="2436" y="268"/>
                    <a:pt x="2569" y="335"/>
                    <a:pt x="2670" y="401"/>
                  </a:cubicBezTo>
                  <a:cubicBezTo>
                    <a:pt x="2936" y="568"/>
                    <a:pt x="3070" y="902"/>
                    <a:pt x="3036" y="1235"/>
                  </a:cubicBezTo>
                  <a:cubicBezTo>
                    <a:pt x="2970" y="2236"/>
                    <a:pt x="2436" y="3170"/>
                    <a:pt x="1602" y="3737"/>
                  </a:cubicBezTo>
                  <a:cubicBezTo>
                    <a:pt x="1443" y="3887"/>
                    <a:pt x="1257" y="3953"/>
                    <a:pt x="1077" y="3953"/>
                  </a:cubicBezTo>
                  <a:cubicBezTo>
                    <a:pt x="613" y="3953"/>
                    <a:pt x="181" y="3522"/>
                    <a:pt x="301" y="2970"/>
                  </a:cubicBezTo>
                  <a:cubicBezTo>
                    <a:pt x="335" y="1969"/>
                    <a:pt x="868" y="1035"/>
                    <a:pt x="1736" y="468"/>
                  </a:cubicBezTo>
                  <a:cubicBezTo>
                    <a:pt x="1902" y="368"/>
                    <a:pt x="2136" y="301"/>
                    <a:pt x="2336" y="301"/>
                  </a:cubicBezTo>
                  <a:lnTo>
                    <a:pt x="2336" y="268"/>
                  </a:lnTo>
                  <a:close/>
                  <a:moveTo>
                    <a:pt x="2250" y="0"/>
                  </a:moveTo>
                  <a:cubicBezTo>
                    <a:pt x="2027" y="0"/>
                    <a:pt x="1800" y="72"/>
                    <a:pt x="1602" y="234"/>
                  </a:cubicBezTo>
                  <a:cubicBezTo>
                    <a:pt x="668" y="835"/>
                    <a:pt x="101" y="1869"/>
                    <a:pt x="34" y="2970"/>
                  </a:cubicBezTo>
                  <a:cubicBezTo>
                    <a:pt x="1" y="3370"/>
                    <a:pt x="201" y="3804"/>
                    <a:pt x="535" y="4037"/>
                  </a:cubicBezTo>
                  <a:cubicBezTo>
                    <a:pt x="668" y="4104"/>
                    <a:pt x="835" y="4171"/>
                    <a:pt x="1002" y="4171"/>
                  </a:cubicBezTo>
                  <a:cubicBezTo>
                    <a:pt x="1269" y="4137"/>
                    <a:pt x="1502" y="4071"/>
                    <a:pt x="1736" y="3937"/>
                  </a:cubicBezTo>
                  <a:cubicBezTo>
                    <a:pt x="2670" y="3337"/>
                    <a:pt x="3237" y="2336"/>
                    <a:pt x="3303" y="1235"/>
                  </a:cubicBezTo>
                  <a:cubicBezTo>
                    <a:pt x="3425" y="529"/>
                    <a:pt x="2853" y="0"/>
                    <a:pt x="2250"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43"/>
            <p:cNvSpPr/>
            <p:nvPr/>
          </p:nvSpPr>
          <p:spPr>
            <a:xfrm>
              <a:off x="4230700" y="1377300"/>
              <a:ext cx="44225" cy="56975"/>
            </a:xfrm>
            <a:custGeom>
              <a:rect b="b" l="l" r="r" t="t"/>
              <a:pathLst>
                <a:path extrusionOk="0" h="2279" w="1769">
                  <a:moveTo>
                    <a:pt x="1306" y="1"/>
                  </a:moveTo>
                  <a:cubicBezTo>
                    <a:pt x="1187" y="1"/>
                    <a:pt x="1050" y="43"/>
                    <a:pt x="901" y="132"/>
                  </a:cubicBezTo>
                  <a:cubicBezTo>
                    <a:pt x="367" y="466"/>
                    <a:pt x="34" y="1033"/>
                    <a:pt x="0" y="1667"/>
                  </a:cubicBezTo>
                  <a:cubicBezTo>
                    <a:pt x="0" y="2050"/>
                    <a:pt x="206" y="2278"/>
                    <a:pt x="507" y="2278"/>
                  </a:cubicBezTo>
                  <a:cubicBezTo>
                    <a:pt x="626" y="2278"/>
                    <a:pt x="759" y="2243"/>
                    <a:pt x="901" y="2167"/>
                  </a:cubicBezTo>
                  <a:cubicBezTo>
                    <a:pt x="1435" y="1834"/>
                    <a:pt x="1735" y="1267"/>
                    <a:pt x="1768" y="633"/>
                  </a:cubicBezTo>
                  <a:cubicBezTo>
                    <a:pt x="1768" y="235"/>
                    <a:pt x="1587" y="1"/>
                    <a:pt x="1306"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43"/>
            <p:cNvSpPr/>
            <p:nvPr/>
          </p:nvSpPr>
          <p:spPr>
            <a:xfrm>
              <a:off x="5566650" y="885225"/>
              <a:ext cx="85025" cy="104275"/>
            </a:xfrm>
            <a:custGeom>
              <a:rect b="b" l="l" r="r" t="t"/>
              <a:pathLst>
                <a:path extrusionOk="0" h="4171" w="3401">
                  <a:moveTo>
                    <a:pt x="2261" y="253"/>
                  </a:moveTo>
                  <a:cubicBezTo>
                    <a:pt x="2724" y="253"/>
                    <a:pt x="3156" y="684"/>
                    <a:pt x="3036" y="1235"/>
                  </a:cubicBezTo>
                  <a:cubicBezTo>
                    <a:pt x="2969" y="2203"/>
                    <a:pt x="2435" y="3137"/>
                    <a:pt x="1601" y="3670"/>
                  </a:cubicBezTo>
                  <a:cubicBezTo>
                    <a:pt x="1429" y="3800"/>
                    <a:pt x="1215" y="3873"/>
                    <a:pt x="1004" y="3873"/>
                  </a:cubicBezTo>
                  <a:cubicBezTo>
                    <a:pt x="889" y="3873"/>
                    <a:pt x="774" y="3851"/>
                    <a:pt x="667" y="3804"/>
                  </a:cubicBezTo>
                  <a:cubicBezTo>
                    <a:pt x="401" y="3604"/>
                    <a:pt x="267" y="3270"/>
                    <a:pt x="301" y="2970"/>
                  </a:cubicBezTo>
                  <a:cubicBezTo>
                    <a:pt x="367" y="1936"/>
                    <a:pt x="901" y="1035"/>
                    <a:pt x="1735" y="468"/>
                  </a:cubicBezTo>
                  <a:cubicBezTo>
                    <a:pt x="1894" y="318"/>
                    <a:pt x="2080" y="253"/>
                    <a:pt x="2261" y="253"/>
                  </a:cubicBezTo>
                  <a:close/>
                  <a:moveTo>
                    <a:pt x="2244" y="1"/>
                  </a:moveTo>
                  <a:cubicBezTo>
                    <a:pt x="2024" y="1"/>
                    <a:pt x="1799" y="73"/>
                    <a:pt x="1601" y="235"/>
                  </a:cubicBezTo>
                  <a:cubicBezTo>
                    <a:pt x="667" y="835"/>
                    <a:pt x="100" y="1869"/>
                    <a:pt x="34" y="2970"/>
                  </a:cubicBezTo>
                  <a:cubicBezTo>
                    <a:pt x="0" y="3370"/>
                    <a:pt x="167" y="3804"/>
                    <a:pt x="534" y="4037"/>
                  </a:cubicBezTo>
                  <a:cubicBezTo>
                    <a:pt x="667" y="4104"/>
                    <a:pt x="834" y="4171"/>
                    <a:pt x="1001" y="4171"/>
                  </a:cubicBezTo>
                  <a:cubicBezTo>
                    <a:pt x="1268" y="4137"/>
                    <a:pt x="1501" y="4071"/>
                    <a:pt x="1735" y="3937"/>
                  </a:cubicBezTo>
                  <a:cubicBezTo>
                    <a:pt x="2669" y="3337"/>
                    <a:pt x="3236" y="2303"/>
                    <a:pt x="3303" y="1235"/>
                  </a:cubicBezTo>
                  <a:cubicBezTo>
                    <a:pt x="3400" y="529"/>
                    <a:pt x="2840" y="1"/>
                    <a:pt x="2244"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43"/>
            <p:cNvSpPr/>
            <p:nvPr/>
          </p:nvSpPr>
          <p:spPr>
            <a:xfrm>
              <a:off x="5585825" y="909150"/>
              <a:ext cx="44225" cy="56950"/>
            </a:xfrm>
            <a:custGeom>
              <a:rect b="b" l="l" r="r" t="t"/>
              <a:pathLst>
                <a:path extrusionOk="0" h="2278" w="1769">
                  <a:moveTo>
                    <a:pt x="1274" y="1"/>
                  </a:moveTo>
                  <a:cubicBezTo>
                    <a:pt x="1160" y="1"/>
                    <a:pt x="1033" y="36"/>
                    <a:pt x="901" y="112"/>
                  </a:cubicBezTo>
                  <a:cubicBezTo>
                    <a:pt x="367" y="445"/>
                    <a:pt x="34" y="1012"/>
                    <a:pt x="1" y="1646"/>
                  </a:cubicBezTo>
                  <a:cubicBezTo>
                    <a:pt x="1" y="2044"/>
                    <a:pt x="198" y="2278"/>
                    <a:pt x="489" y="2278"/>
                  </a:cubicBezTo>
                  <a:cubicBezTo>
                    <a:pt x="612" y="2278"/>
                    <a:pt x="752" y="2236"/>
                    <a:pt x="901" y="2146"/>
                  </a:cubicBezTo>
                  <a:cubicBezTo>
                    <a:pt x="1402" y="1813"/>
                    <a:pt x="1735" y="1246"/>
                    <a:pt x="1768" y="612"/>
                  </a:cubicBezTo>
                  <a:cubicBezTo>
                    <a:pt x="1768" y="229"/>
                    <a:pt x="1563" y="1"/>
                    <a:pt x="1274"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43"/>
            <p:cNvSpPr/>
            <p:nvPr/>
          </p:nvSpPr>
          <p:spPr>
            <a:xfrm>
              <a:off x="5424875" y="1154925"/>
              <a:ext cx="271225" cy="339100"/>
            </a:xfrm>
            <a:custGeom>
              <a:rect b="b" l="l" r="r" t="t"/>
              <a:pathLst>
                <a:path extrusionOk="0" h="13564" w="10849">
                  <a:moveTo>
                    <a:pt x="10108" y="321"/>
                  </a:moveTo>
                  <a:cubicBezTo>
                    <a:pt x="10175" y="321"/>
                    <a:pt x="10208" y="355"/>
                    <a:pt x="10275" y="388"/>
                  </a:cubicBezTo>
                  <a:cubicBezTo>
                    <a:pt x="10408" y="488"/>
                    <a:pt x="10475" y="655"/>
                    <a:pt x="10475" y="822"/>
                  </a:cubicBezTo>
                  <a:lnTo>
                    <a:pt x="10475" y="6726"/>
                  </a:lnTo>
                  <a:cubicBezTo>
                    <a:pt x="10441" y="7326"/>
                    <a:pt x="10108" y="7860"/>
                    <a:pt x="9641" y="8193"/>
                  </a:cubicBezTo>
                  <a:lnTo>
                    <a:pt x="1068" y="13164"/>
                  </a:lnTo>
                  <a:cubicBezTo>
                    <a:pt x="980" y="13234"/>
                    <a:pt x="883" y="13265"/>
                    <a:pt x="789" y="13265"/>
                  </a:cubicBezTo>
                  <a:cubicBezTo>
                    <a:pt x="527" y="13265"/>
                    <a:pt x="294" y="13025"/>
                    <a:pt x="368" y="12730"/>
                  </a:cubicBezTo>
                  <a:lnTo>
                    <a:pt x="368" y="6859"/>
                  </a:lnTo>
                  <a:cubicBezTo>
                    <a:pt x="401" y="6259"/>
                    <a:pt x="701" y="5725"/>
                    <a:pt x="1201" y="5391"/>
                  </a:cubicBezTo>
                  <a:lnTo>
                    <a:pt x="9774" y="421"/>
                  </a:lnTo>
                  <a:cubicBezTo>
                    <a:pt x="9874" y="388"/>
                    <a:pt x="10008" y="321"/>
                    <a:pt x="10108" y="321"/>
                  </a:cubicBezTo>
                  <a:close/>
                  <a:moveTo>
                    <a:pt x="10058" y="0"/>
                  </a:moveTo>
                  <a:cubicBezTo>
                    <a:pt x="9907" y="0"/>
                    <a:pt x="9750" y="47"/>
                    <a:pt x="9607" y="154"/>
                  </a:cubicBezTo>
                  <a:lnTo>
                    <a:pt x="1035" y="5091"/>
                  </a:lnTo>
                  <a:cubicBezTo>
                    <a:pt x="434" y="5492"/>
                    <a:pt x="67" y="6125"/>
                    <a:pt x="34" y="6859"/>
                  </a:cubicBezTo>
                  <a:lnTo>
                    <a:pt x="34" y="12730"/>
                  </a:lnTo>
                  <a:cubicBezTo>
                    <a:pt x="1" y="13030"/>
                    <a:pt x="134" y="13297"/>
                    <a:pt x="401" y="13464"/>
                  </a:cubicBezTo>
                  <a:cubicBezTo>
                    <a:pt x="501" y="13531"/>
                    <a:pt x="601" y="13564"/>
                    <a:pt x="701" y="13564"/>
                  </a:cubicBezTo>
                  <a:cubicBezTo>
                    <a:pt x="901" y="13564"/>
                    <a:pt x="1068" y="13497"/>
                    <a:pt x="1201" y="13397"/>
                  </a:cubicBezTo>
                  <a:lnTo>
                    <a:pt x="9774" y="8460"/>
                  </a:lnTo>
                  <a:cubicBezTo>
                    <a:pt x="10375" y="8060"/>
                    <a:pt x="10742" y="7426"/>
                    <a:pt x="10775" y="6726"/>
                  </a:cubicBezTo>
                  <a:lnTo>
                    <a:pt x="10775" y="822"/>
                  </a:lnTo>
                  <a:cubicBezTo>
                    <a:pt x="10848" y="357"/>
                    <a:pt x="10474" y="0"/>
                    <a:pt x="10058"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43"/>
            <p:cNvSpPr/>
            <p:nvPr/>
          </p:nvSpPr>
          <p:spPr>
            <a:xfrm>
              <a:off x="5468250" y="1230775"/>
              <a:ext cx="184500" cy="108150"/>
            </a:xfrm>
            <a:custGeom>
              <a:rect b="b" l="l" r="r" t="t"/>
              <a:pathLst>
                <a:path extrusionOk="0" h="4326" w="7380">
                  <a:moveTo>
                    <a:pt x="7148" y="0"/>
                  </a:moveTo>
                  <a:cubicBezTo>
                    <a:pt x="7123" y="0"/>
                    <a:pt x="7098" y="7"/>
                    <a:pt x="7072" y="22"/>
                  </a:cubicBezTo>
                  <a:lnTo>
                    <a:pt x="134" y="4025"/>
                  </a:lnTo>
                  <a:cubicBezTo>
                    <a:pt x="0" y="4125"/>
                    <a:pt x="34" y="4326"/>
                    <a:pt x="200" y="4326"/>
                  </a:cubicBezTo>
                  <a:lnTo>
                    <a:pt x="267" y="4326"/>
                  </a:lnTo>
                  <a:lnTo>
                    <a:pt x="7239" y="289"/>
                  </a:lnTo>
                  <a:cubicBezTo>
                    <a:pt x="7380" y="205"/>
                    <a:pt x="7282" y="0"/>
                    <a:pt x="7148"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43"/>
            <p:cNvSpPr/>
            <p:nvPr/>
          </p:nvSpPr>
          <p:spPr>
            <a:xfrm>
              <a:off x="5468250" y="1271625"/>
              <a:ext cx="184500" cy="108175"/>
            </a:xfrm>
            <a:custGeom>
              <a:rect b="b" l="l" r="r" t="t"/>
              <a:pathLst>
                <a:path extrusionOk="0" h="4327" w="7380">
                  <a:moveTo>
                    <a:pt x="7148" y="1"/>
                  </a:moveTo>
                  <a:cubicBezTo>
                    <a:pt x="7123" y="1"/>
                    <a:pt x="7098" y="8"/>
                    <a:pt x="7072" y="23"/>
                  </a:cubicBezTo>
                  <a:lnTo>
                    <a:pt x="134" y="4026"/>
                  </a:lnTo>
                  <a:cubicBezTo>
                    <a:pt x="0" y="4126"/>
                    <a:pt x="34" y="4326"/>
                    <a:pt x="200" y="4326"/>
                  </a:cubicBezTo>
                  <a:lnTo>
                    <a:pt x="267" y="4326"/>
                  </a:lnTo>
                  <a:lnTo>
                    <a:pt x="7239" y="290"/>
                  </a:lnTo>
                  <a:cubicBezTo>
                    <a:pt x="7380" y="205"/>
                    <a:pt x="7282" y="1"/>
                    <a:pt x="7148"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43"/>
            <p:cNvSpPr/>
            <p:nvPr/>
          </p:nvSpPr>
          <p:spPr>
            <a:xfrm>
              <a:off x="5469075" y="1312725"/>
              <a:ext cx="182650" cy="107925"/>
            </a:xfrm>
            <a:custGeom>
              <a:rect b="b" l="l" r="r" t="t"/>
              <a:pathLst>
                <a:path extrusionOk="0" h="4317" w="7306">
                  <a:moveTo>
                    <a:pt x="7098" y="0"/>
                  </a:moveTo>
                  <a:cubicBezTo>
                    <a:pt x="7077" y="0"/>
                    <a:pt x="7057" y="5"/>
                    <a:pt x="7039" y="13"/>
                  </a:cubicBezTo>
                  <a:lnTo>
                    <a:pt x="101" y="4016"/>
                  </a:lnTo>
                  <a:cubicBezTo>
                    <a:pt x="1" y="4083"/>
                    <a:pt x="1" y="4183"/>
                    <a:pt x="34" y="4250"/>
                  </a:cubicBezTo>
                  <a:cubicBezTo>
                    <a:pt x="67" y="4283"/>
                    <a:pt x="101" y="4317"/>
                    <a:pt x="167" y="4317"/>
                  </a:cubicBezTo>
                  <a:lnTo>
                    <a:pt x="234" y="4317"/>
                  </a:lnTo>
                  <a:lnTo>
                    <a:pt x="7206" y="280"/>
                  </a:lnTo>
                  <a:cubicBezTo>
                    <a:pt x="7272" y="247"/>
                    <a:pt x="7306" y="147"/>
                    <a:pt x="7272" y="80"/>
                  </a:cubicBezTo>
                  <a:cubicBezTo>
                    <a:pt x="7224" y="31"/>
                    <a:pt x="7157" y="0"/>
                    <a:pt x="7098"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43"/>
            <p:cNvSpPr/>
            <p:nvPr/>
          </p:nvSpPr>
          <p:spPr>
            <a:xfrm>
              <a:off x="5741775" y="2234875"/>
              <a:ext cx="271225" cy="338275"/>
            </a:xfrm>
            <a:custGeom>
              <a:rect b="b" l="l" r="r" t="t"/>
              <a:pathLst>
                <a:path extrusionOk="0" h="13531" w="10849">
                  <a:moveTo>
                    <a:pt x="10053" y="299"/>
                  </a:moveTo>
                  <a:cubicBezTo>
                    <a:pt x="10293" y="299"/>
                    <a:pt x="10513" y="534"/>
                    <a:pt x="10441" y="821"/>
                  </a:cubicBezTo>
                  <a:lnTo>
                    <a:pt x="10441" y="6725"/>
                  </a:lnTo>
                  <a:cubicBezTo>
                    <a:pt x="10408" y="7292"/>
                    <a:pt x="10108" y="7859"/>
                    <a:pt x="9607" y="8193"/>
                  </a:cubicBezTo>
                  <a:lnTo>
                    <a:pt x="1034" y="13130"/>
                  </a:lnTo>
                  <a:cubicBezTo>
                    <a:pt x="955" y="13200"/>
                    <a:pt x="862" y="13231"/>
                    <a:pt x="770" y="13231"/>
                  </a:cubicBezTo>
                  <a:cubicBezTo>
                    <a:pt x="514" y="13231"/>
                    <a:pt x="269" y="12991"/>
                    <a:pt x="367" y="12696"/>
                  </a:cubicBezTo>
                  <a:lnTo>
                    <a:pt x="367" y="6825"/>
                  </a:lnTo>
                  <a:cubicBezTo>
                    <a:pt x="401" y="6225"/>
                    <a:pt x="701" y="5691"/>
                    <a:pt x="1201" y="5358"/>
                  </a:cubicBezTo>
                  <a:lnTo>
                    <a:pt x="9774" y="421"/>
                  </a:lnTo>
                  <a:cubicBezTo>
                    <a:pt x="9859" y="336"/>
                    <a:pt x="9958" y="299"/>
                    <a:pt x="10053" y="299"/>
                  </a:cubicBezTo>
                  <a:close/>
                  <a:moveTo>
                    <a:pt x="10041" y="0"/>
                  </a:moveTo>
                  <a:cubicBezTo>
                    <a:pt x="9892" y="0"/>
                    <a:pt x="9740" y="48"/>
                    <a:pt x="9607" y="154"/>
                  </a:cubicBezTo>
                  <a:lnTo>
                    <a:pt x="1034" y="5124"/>
                  </a:lnTo>
                  <a:cubicBezTo>
                    <a:pt x="434" y="5491"/>
                    <a:pt x="67" y="6158"/>
                    <a:pt x="34" y="6859"/>
                  </a:cubicBezTo>
                  <a:lnTo>
                    <a:pt x="34" y="12696"/>
                  </a:lnTo>
                  <a:cubicBezTo>
                    <a:pt x="0" y="12996"/>
                    <a:pt x="134" y="13297"/>
                    <a:pt x="367" y="13463"/>
                  </a:cubicBezTo>
                  <a:cubicBezTo>
                    <a:pt x="467" y="13497"/>
                    <a:pt x="567" y="13530"/>
                    <a:pt x="701" y="13530"/>
                  </a:cubicBezTo>
                  <a:cubicBezTo>
                    <a:pt x="868" y="13530"/>
                    <a:pt x="1034" y="13497"/>
                    <a:pt x="1201" y="13430"/>
                  </a:cubicBezTo>
                  <a:lnTo>
                    <a:pt x="9774" y="8460"/>
                  </a:lnTo>
                  <a:cubicBezTo>
                    <a:pt x="10374" y="8093"/>
                    <a:pt x="10741" y="7426"/>
                    <a:pt x="10775" y="6725"/>
                  </a:cubicBezTo>
                  <a:lnTo>
                    <a:pt x="10775" y="854"/>
                  </a:lnTo>
                  <a:cubicBezTo>
                    <a:pt x="10848" y="364"/>
                    <a:pt x="10454" y="0"/>
                    <a:pt x="10041"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43"/>
            <p:cNvSpPr/>
            <p:nvPr/>
          </p:nvSpPr>
          <p:spPr>
            <a:xfrm>
              <a:off x="5785125" y="2310400"/>
              <a:ext cx="182675" cy="108475"/>
            </a:xfrm>
            <a:custGeom>
              <a:rect b="b" l="l" r="r" t="t"/>
              <a:pathLst>
                <a:path extrusionOk="0" h="4339" w="7307">
                  <a:moveTo>
                    <a:pt x="7152" y="0"/>
                  </a:moveTo>
                  <a:cubicBezTo>
                    <a:pt x="7124" y="0"/>
                    <a:pt x="7096" y="11"/>
                    <a:pt x="7073" y="35"/>
                  </a:cubicBezTo>
                  <a:lnTo>
                    <a:pt x="101" y="4038"/>
                  </a:lnTo>
                  <a:cubicBezTo>
                    <a:pt x="34" y="4071"/>
                    <a:pt x="1" y="4171"/>
                    <a:pt x="34" y="4271"/>
                  </a:cubicBezTo>
                  <a:cubicBezTo>
                    <a:pt x="68" y="4305"/>
                    <a:pt x="134" y="4338"/>
                    <a:pt x="201" y="4338"/>
                  </a:cubicBezTo>
                  <a:cubicBezTo>
                    <a:pt x="201" y="4338"/>
                    <a:pt x="234" y="4338"/>
                    <a:pt x="268" y="4305"/>
                  </a:cubicBezTo>
                  <a:lnTo>
                    <a:pt x="7206" y="302"/>
                  </a:lnTo>
                  <a:cubicBezTo>
                    <a:pt x="7306" y="269"/>
                    <a:pt x="7306" y="168"/>
                    <a:pt x="7273" y="102"/>
                  </a:cubicBezTo>
                  <a:cubicBezTo>
                    <a:pt x="7251" y="37"/>
                    <a:pt x="7202" y="0"/>
                    <a:pt x="7152"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43"/>
            <p:cNvSpPr/>
            <p:nvPr/>
          </p:nvSpPr>
          <p:spPr>
            <a:xfrm>
              <a:off x="5784300" y="2351625"/>
              <a:ext cx="183500" cy="108100"/>
            </a:xfrm>
            <a:custGeom>
              <a:rect b="b" l="l" r="r" t="t"/>
              <a:pathLst>
                <a:path extrusionOk="0" h="4324" w="7340">
                  <a:moveTo>
                    <a:pt x="7187" y="1"/>
                  </a:moveTo>
                  <a:cubicBezTo>
                    <a:pt x="7159" y="1"/>
                    <a:pt x="7130" y="8"/>
                    <a:pt x="7106" y="21"/>
                  </a:cubicBezTo>
                  <a:lnTo>
                    <a:pt x="134" y="4023"/>
                  </a:lnTo>
                  <a:cubicBezTo>
                    <a:pt x="1" y="4123"/>
                    <a:pt x="67" y="4324"/>
                    <a:pt x="234" y="4324"/>
                  </a:cubicBezTo>
                  <a:cubicBezTo>
                    <a:pt x="234" y="4324"/>
                    <a:pt x="267" y="4324"/>
                    <a:pt x="301" y="4290"/>
                  </a:cubicBezTo>
                  <a:lnTo>
                    <a:pt x="7239" y="287"/>
                  </a:lnTo>
                  <a:cubicBezTo>
                    <a:pt x="7339" y="254"/>
                    <a:pt x="7339" y="154"/>
                    <a:pt x="7306" y="87"/>
                  </a:cubicBezTo>
                  <a:cubicBezTo>
                    <a:pt x="7285" y="24"/>
                    <a:pt x="7237" y="1"/>
                    <a:pt x="7187"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43"/>
            <p:cNvSpPr/>
            <p:nvPr/>
          </p:nvSpPr>
          <p:spPr>
            <a:xfrm>
              <a:off x="5785125" y="2391825"/>
              <a:ext cx="182675" cy="108775"/>
            </a:xfrm>
            <a:custGeom>
              <a:rect b="b" l="l" r="r" t="t"/>
              <a:pathLst>
                <a:path extrusionOk="0" h="4351" w="7307">
                  <a:moveTo>
                    <a:pt x="7132" y="1"/>
                  </a:moveTo>
                  <a:cubicBezTo>
                    <a:pt x="7111" y="1"/>
                    <a:pt x="7091" y="5"/>
                    <a:pt x="7073" y="14"/>
                  </a:cubicBezTo>
                  <a:lnTo>
                    <a:pt x="101" y="4050"/>
                  </a:lnTo>
                  <a:cubicBezTo>
                    <a:pt x="34" y="4083"/>
                    <a:pt x="1" y="4183"/>
                    <a:pt x="34" y="4250"/>
                  </a:cubicBezTo>
                  <a:cubicBezTo>
                    <a:pt x="68" y="4317"/>
                    <a:pt x="134" y="4317"/>
                    <a:pt x="201" y="4350"/>
                  </a:cubicBezTo>
                  <a:lnTo>
                    <a:pt x="268" y="4350"/>
                  </a:lnTo>
                  <a:lnTo>
                    <a:pt x="7206" y="314"/>
                  </a:lnTo>
                  <a:cubicBezTo>
                    <a:pt x="7306" y="247"/>
                    <a:pt x="7306" y="147"/>
                    <a:pt x="7273" y="80"/>
                  </a:cubicBezTo>
                  <a:cubicBezTo>
                    <a:pt x="7248" y="32"/>
                    <a:pt x="7188" y="1"/>
                    <a:pt x="7132"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43"/>
            <p:cNvSpPr/>
            <p:nvPr/>
          </p:nvSpPr>
          <p:spPr>
            <a:xfrm>
              <a:off x="5294775" y="3726250"/>
              <a:ext cx="271200" cy="338800"/>
            </a:xfrm>
            <a:custGeom>
              <a:rect b="b" l="l" r="r" t="t"/>
              <a:pathLst>
                <a:path extrusionOk="0" h="13552" w="10848">
                  <a:moveTo>
                    <a:pt x="10090" y="307"/>
                  </a:moveTo>
                  <a:cubicBezTo>
                    <a:pt x="10153" y="307"/>
                    <a:pt x="10216" y="318"/>
                    <a:pt x="10275" y="342"/>
                  </a:cubicBezTo>
                  <a:cubicBezTo>
                    <a:pt x="10408" y="475"/>
                    <a:pt x="10475" y="642"/>
                    <a:pt x="10475" y="809"/>
                  </a:cubicBezTo>
                  <a:lnTo>
                    <a:pt x="10475" y="6713"/>
                  </a:lnTo>
                  <a:cubicBezTo>
                    <a:pt x="10442" y="7280"/>
                    <a:pt x="10108" y="7847"/>
                    <a:pt x="9641" y="8181"/>
                  </a:cubicBezTo>
                  <a:lnTo>
                    <a:pt x="1068" y="13118"/>
                  </a:lnTo>
                  <a:cubicBezTo>
                    <a:pt x="985" y="13192"/>
                    <a:pt x="888" y="13225"/>
                    <a:pt x="793" y="13225"/>
                  </a:cubicBezTo>
                  <a:cubicBezTo>
                    <a:pt x="549" y="13225"/>
                    <a:pt x="320" y="13006"/>
                    <a:pt x="368" y="12717"/>
                  </a:cubicBezTo>
                  <a:lnTo>
                    <a:pt x="368" y="6846"/>
                  </a:lnTo>
                  <a:cubicBezTo>
                    <a:pt x="401" y="6246"/>
                    <a:pt x="735" y="5712"/>
                    <a:pt x="1202" y="5379"/>
                  </a:cubicBezTo>
                  <a:lnTo>
                    <a:pt x="9775" y="409"/>
                  </a:lnTo>
                  <a:cubicBezTo>
                    <a:pt x="9861" y="344"/>
                    <a:pt x="9975" y="307"/>
                    <a:pt x="10090" y="307"/>
                  </a:cubicBezTo>
                  <a:close/>
                  <a:moveTo>
                    <a:pt x="10078" y="1"/>
                  </a:moveTo>
                  <a:cubicBezTo>
                    <a:pt x="9920" y="1"/>
                    <a:pt x="9756" y="54"/>
                    <a:pt x="9608" y="175"/>
                  </a:cubicBezTo>
                  <a:lnTo>
                    <a:pt x="1035" y="5079"/>
                  </a:lnTo>
                  <a:cubicBezTo>
                    <a:pt x="435" y="5479"/>
                    <a:pt x="68" y="6113"/>
                    <a:pt x="34" y="6846"/>
                  </a:cubicBezTo>
                  <a:lnTo>
                    <a:pt x="34" y="12717"/>
                  </a:lnTo>
                  <a:cubicBezTo>
                    <a:pt x="1" y="13018"/>
                    <a:pt x="134" y="13284"/>
                    <a:pt x="401" y="13451"/>
                  </a:cubicBezTo>
                  <a:cubicBezTo>
                    <a:pt x="501" y="13518"/>
                    <a:pt x="601" y="13551"/>
                    <a:pt x="701" y="13551"/>
                  </a:cubicBezTo>
                  <a:cubicBezTo>
                    <a:pt x="902" y="13551"/>
                    <a:pt x="1068" y="13485"/>
                    <a:pt x="1202" y="13418"/>
                  </a:cubicBezTo>
                  <a:lnTo>
                    <a:pt x="9775" y="8448"/>
                  </a:lnTo>
                  <a:cubicBezTo>
                    <a:pt x="10375" y="8081"/>
                    <a:pt x="10742" y="7414"/>
                    <a:pt x="10775" y="6713"/>
                  </a:cubicBezTo>
                  <a:lnTo>
                    <a:pt x="10775" y="842"/>
                  </a:lnTo>
                  <a:cubicBezTo>
                    <a:pt x="10848" y="361"/>
                    <a:pt x="10485" y="1"/>
                    <a:pt x="10078"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43"/>
            <p:cNvSpPr/>
            <p:nvPr/>
          </p:nvSpPr>
          <p:spPr>
            <a:xfrm>
              <a:off x="5338975" y="3802025"/>
              <a:ext cx="183825" cy="107900"/>
            </a:xfrm>
            <a:custGeom>
              <a:rect b="b" l="l" r="r" t="t"/>
              <a:pathLst>
                <a:path extrusionOk="0" h="4316" w="7353">
                  <a:moveTo>
                    <a:pt x="7100" y="1"/>
                  </a:moveTo>
                  <a:cubicBezTo>
                    <a:pt x="7080" y="1"/>
                    <a:pt x="7060" y="5"/>
                    <a:pt x="7039" y="13"/>
                  </a:cubicBezTo>
                  <a:lnTo>
                    <a:pt x="101" y="4016"/>
                  </a:lnTo>
                  <a:cubicBezTo>
                    <a:pt x="1" y="4082"/>
                    <a:pt x="1" y="4182"/>
                    <a:pt x="34" y="4249"/>
                  </a:cubicBezTo>
                  <a:cubicBezTo>
                    <a:pt x="68" y="4282"/>
                    <a:pt x="101" y="4316"/>
                    <a:pt x="168" y="4316"/>
                  </a:cubicBezTo>
                  <a:lnTo>
                    <a:pt x="268" y="4316"/>
                  </a:lnTo>
                  <a:lnTo>
                    <a:pt x="7206" y="280"/>
                  </a:lnTo>
                  <a:cubicBezTo>
                    <a:pt x="7352" y="192"/>
                    <a:pt x="7242" y="1"/>
                    <a:pt x="7100"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43"/>
            <p:cNvSpPr/>
            <p:nvPr/>
          </p:nvSpPr>
          <p:spPr>
            <a:xfrm>
              <a:off x="5338975" y="3842700"/>
              <a:ext cx="182675" cy="108100"/>
            </a:xfrm>
            <a:custGeom>
              <a:rect b="b" l="l" r="r" t="t"/>
              <a:pathLst>
                <a:path extrusionOk="0" h="4324" w="7307">
                  <a:moveTo>
                    <a:pt x="7123" y="0"/>
                  </a:moveTo>
                  <a:cubicBezTo>
                    <a:pt x="7093" y="0"/>
                    <a:pt x="7064" y="8"/>
                    <a:pt x="7039" y="20"/>
                  </a:cubicBezTo>
                  <a:lnTo>
                    <a:pt x="101" y="4023"/>
                  </a:lnTo>
                  <a:cubicBezTo>
                    <a:pt x="1" y="4090"/>
                    <a:pt x="1" y="4157"/>
                    <a:pt x="34" y="4257"/>
                  </a:cubicBezTo>
                  <a:cubicBezTo>
                    <a:pt x="68" y="4290"/>
                    <a:pt x="101" y="4323"/>
                    <a:pt x="168" y="4323"/>
                  </a:cubicBezTo>
                  <a:lnTo>
                    <a:pt x="268" y="4323"/>
                  </a:lnTo>
                  <a:lnTo>
                    <a:pt x="7206" y="287"/>
                  </a:lnTo>
                  <a:cubicBezTo>
                    <a:pt x="7273" y="254"/>
                    <a:pt x="7306" y="154"/>
                    <a:pt x="7273" y="87"/>
                  </a:cubicBezTo>
                  <a:cubicBezTo>
                    <a:pt x="7230" y="24"/>
                    <a:pt x="7175" y="0"/>
                    <a:pt x="7123"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43"/>
            <p:cNvSpPr/>
            <p:nvPr/>
          </p:nvSpPr>
          <p:spPr>
            <a:xfrm>
              <a:off x="5338975" y="3883550"/>
              <a:ext cx="182675" cy="108100"/>
            </a:xfrm>
            <a:custGeom>
              <a:rect b="b" l="l" r="r" t="t"/>
              <a:pathLst>
                <a:path extrusionOk="0" h="4324" w="7307">
                  <a:moveTo>
                    <a:pt x="7123" y="1"/>
                  </a:moveTo>
                  <a:cubicBezTo>
                    <a:pt x="7093" y="1"/>
                    <a:pt x="7064" y="9"/>
                    <a:pt x="7039" y="21"/>
                  </a:cubicBezTo>
                  <a:lnTo>
                    <a:pt x="101" y="4024"/>
                  </a:lnTo>
                  <a:cubicBezTo>
                    <a:pt x="1" y="4090"/>
                    <a:pt x="1" y="4157"/>
                    <a:pt x="34" y="4257"/>
                  </a:cubicBezTo>
                  <a:cubicBezTo>
                    <a:pt x="68" y="4290"/>
                    <a:pt x="101" y="4324"/>
                    <a:pt x="168" y="4324"/>
                  </a:cubicBezTo>
                  <a:cubicBezTo>
                    <a:pt x="201" y="4324"/>
                    <a:pt x="234" y="4324"/>
                    <a:pt x="268" y="4290"/>
                  </a:cubicBezTo>
                  <a:lnTo>
                    <a:pt x="7206" y="288"/>
                  </a:lnTo>
                  <a:cubicBezTo>
                    <a:pt x="7273" y="254"/>
                    <a:pt x="7306" y="154"/>
                    <a:pt x="7273" y="87"/>
                  </a:cubicBezTo>
                  <a:cubicBezTo>
                    <a:pt x="7230" y="24"/>
                    <a:pt x="7175" y="1"/>
                    <a:pt x="7123"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43"/>
            <p:cNvSpPr/>
            <p:nvPr/>
          </p:nvSpPr>
          <p:spPr>
            <a:xfrm>
              <a:off x="3495175" y="4514325"/>
              <a:ext cx="271175" cy="338775"/>
            </a:xfrm>
            <a:custGeom>
              <a:rect b="b" l="l" r="r" t="t"/>
              <a:pathLst>
                <a:path extrusionOk="0" h="13551" w="10847">
                  <a:moveTo>
                    <a:pt x="10144" y="328"/>
                  </a:moveTo>
                  <a:cubicBezTo>
                    <a:pt x="10180" y="328"/>
                    <a:pt x="10227" y="351"/>
                    <a:pt x="10274" y="375"/>
                  </a:cubicBezTo>
                  <a:cubicBezTo>
                    <a:pt x="10408" y="475"/>
                    <a:pt x="10474" y="642"/>
                    <a:pt x="10474" y="842"/>
                  </a:cubicBezTo>
                  <a:lnTo>
                    <a:pt x="10474" y="6713"/>
                  </a:lnTo>
                  <a:cubicBezTo>
                    <a:pt x="10408" y="7313"/>
                    <a:pt x="10107" y="7847"/>
                    <a:pt x="9640" y="8180"/>
                  </a:cubicBezTo>
                  <a:lnTo>
                    <a:pt x="1068" y="13151"/>
                  </a:lnTo>
                  <a:cubicBezTo>
                    <a:pt x="976" y="13206"/>
                    <a:pt x="884" y="13230"/>
                    <a:pt x="792" y="13230"/>
                  </a:cubicBezTo>
                  <a:cubicBezTo>
                    <a:pt x="717" y="13230"/>
                    <a:pt x="642" y="13214"/>
                    <a:pt x="567" y="13184"/>
                  </a:cubicBezTo>
                  <a:cubicBezTo>
                    <a:pt x="434" y="13084"/>
                    <a:pt x="334" y="12917"/>
                    <a:pt x="367" y="12750"/>
                  </a:cubicBezTo>
                  <a:lnTo>
                    <a:pt x="367" y="6846"/>
                  </a:lnTo>
                  <a:cubicBezTo>
                    <a:pt x="400" y="6246"/>
                    <a:pt x="701" y="5712"/>
                    <a:pt x="1201" y="5378"/>
                  </a:cubicBezTo>
                  <a:lnTo>
                    <a:pt x="9774" y="441"/>
                  </a:lnTo>
                  <a:cubicBezTo>
                    <a:pt x="9874" y="375"/>
                    <a:pt x="9974" y="341"/>
                    <a:pt x="10107" y="341"/>
                  </a:cubicBezTo>
                  <a:cubicBezTo>
                    <a:pt x="10117" y="332"/>
                    <a:pt x="10130" y="328"/>
                    <a:pt x="10144" y="328"/>
                  </a:cubicBezTo>
                  <a:close/>
                  <a:moveTo>
                    <a:pt x="10062" y="0"/>
                  </a:moveTo>
                  <a:cubicBezTo>
                    <a:pt x="9906" y="0"/>
                    <a:pt x="9746" y="54"/>
                    <a:pt x="9607" y="175"/>
                  </a:cubicBezTo>
                  <a:lnTo>
                    <a:pt x="1034" y="5111"/>
                  </a:lnTo>
                  <a:cubicBezTo>
                    <a:pt x="434" y="5478"/>
                    <a:pt x="67" y="6146"/>
                    <a:pt x="34" y="6846"/>
                  </a:cubicBezTo>
                  <a:lnTo>
                    <a:pt x="34" y="12750"/>
                  </a:lnTo>
                  <a:cubicBezTo>
                    <a:pt x="0" y="13017"/>
                    <a:pt x="134" y="13317"/>
                    <a:pt x="367" y="13484"/>
                  </a:cubicBezTo>
                  <a:cubicBezTo>
                    <a:pt x="467" y="13517"/>
                    <a:pt x="567" y="13551"/>
                    <a:pt x="701" y="13551"/>
                  </a:cubicBezTo>
                  <a:cubicBezTo>
                    <a:pt x="867" y="13551"/>
                    <a:pt x="1034" y="13517"/>
                    <a:pt x="1201" y="13417"/>
                  </a:cubicBezTo>
                  <a:lnTo>
                    <a:pt x="9774" y="8447"/>
                  </a:lnTo>
                  <a:cubicBezTo>
                    <a:pt x="10374" y="8080"/>
                    <a:pt x="10741" y="7413"/>
                    <a:pt x="10775" y="6713"/>
                  </a:cubicBezTo>
                  <a:lnTo>
                    <a:pt x="10775" y="842"/>
                  </a:lnTo>
                  <a:cubicBezTo>
                    <a:pt x="10847" y="360"/>
                    <a:pt x="10467" y="0"/>
                    <a:pt x="10062"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43"/>
            <p:cNvSpPr/>
            <p:nvPr/>
          </p:nvSpPr>
          <p:spPr>
            <a:xfrm>
              <a:off x="3538525" y="4590900"/>
              <a:ext cx="183750" cy="107925"/>
            </a:xfrm>
            <a:custGeom>
              <a:rect b="b" l="l" r="r" t="t"/>
              <a:pathLst>
                <a:path extrusionOk="0" h="4317" w="7350">
                  <a:moveTo>
                    <a:pt x="7138" y="0"/>
                  </a:moveTo>
                  <a:cubicBezTo>
                    <a:pt x="7117" y="0"/>
                    <a:pt x="7095" y="5"/>
                    <a:pt x="7072" y="14"/>
                  </a:cubicBezTo>
                  <a:lnTo>
                    <a:pt x="101" y="4017"/>
                  </a:lnTo>
                  <a:cubicBezTo>
                    <a:pt x="34" y="4050"/>
                    <a:pt x="1" y="4150"/>
                    <a:pt x="34" y="4217"/>
                  </a:cubicBezTo>
                  <a:cubicBezTo>
                    <a:pt x="67" y="4283"/>
                    <a:pt x="134" y="4317"/>
                    <a:pt x="201" y="4317"/>
                  </a:cubicBezTo>
                  <a:cubicBezTo>
                    <a:pt x="201" y="4317"/>
                    <a:pt x="234" y="4317"/>
                    <a:pt x="268" y="4283"/>
                  </a:cubicBezTo>
                  <a:lnTo>
                    <a:pt x="7206" y="281"/>
                  </a:lnTo>
                  <a:cubicBezTo>
                    <a:pt x="7350" y="165"/>
                    <a:pt x="7270" y="0"/>
                    <a:pt x="7138"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43"/>
            <p:cNvSpPr/>
            <p:nvPr/>
          </p:nvSpPr>
          <p:spPr>
            <a:xfrm>
              <a:off x="3538525" y="4631750"/>
              <a:ext cx="183750" cy="107950"/>
            </a:xfrm>
            <a:custGeom>
              <a:rect b="b" l="l" r="r" t="t"/>
              <a:pathLst>
                <a:path extrusionOk="0" h="4318" w="7350">
                  <a:moveTo>
                    <a:pt x="7138" y="1"/>
                  </a:moveTo>
                  <a:cubicBezTo>
                    <a:pt x="7117" y="1"/>
                    <a:pt x="7095" y="5"/>
                    <a:pt x="7072" y="14"/>
                  </a:cubicBezTo>
                  <a:lnTo>
                    <a:pt x="101" y="4017"/>
                  </a:lnTo>
                  <a:cubicBezTo>
                    <a:pt x="34" y="4050"/>
                    <a:pt x="1" y="4150"/>
                    <a:pt x="34" y="4217"/>
                  </a:cubicBezTo>
                  <a:cubicBezTo>
                    <a:pt x="67" y="4284"/>
                    <a:pt x="134" y="4317"/>
                    <a:pt x="201" y="4317"/>
                  </a:cubicBezTo>
                  <a:cubicBezTo>
                    <a:pt x="201" y="4317"/>
                    <a:pt x="234" y="4317"/>
                    <a:pt x="268" y="4284"/>
                  </a:cubicBezTo>
                  <a:lnTo>
                    <a:pt x="7206" y="281"/>
                  </a:lnTo>
                  <a:cubicBezTo>
                    <a:pt x="7350" y="166"/>
                    <a:pt x="7270" y="1"/>
                    <a:pt x="7138"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43"/>
            <p:cNvSpPr/>
            <p:nvPr/>
          </p:nvSpPr>
          <p:spPr>
            <a:xfrm>
              <a:off x="3538525" y="4672050"/>
              <a:ext cx="182650" cy="108500"/>
            </a:xfrm>
            <a:custGeom>
              <a:rect b="b" l="l" r="r" t="t"/>
              <a:pathLst>
                <a:path extrusionOk="0" h="4340" w="7306">
                  <a:moveTo>
                    <a:pt x="7158" y="0"/>
                  </a:moveTo>
                  <a:cubicBezTo>
                    <a:pt x="7128" y="0"/>
                    <a:pt x="7098" y="11"/>
                    <a:pt x="7072" y="37"/>
                  </a:cubicBezTo>
                  <a:lnTo>
                    <a:pt x="101" y="4040"/>
                  </a:lnTo>
                  <a:cubicBezTo>
                    <a:pt x="34" y="4073"/>
                    <a:pt x="1" y="4173"/>
                    <a:pt x="34" y="4240"/>
                  </a:cubicBezTo>
                  <a:cubicBezTo>
                    <a:pt x="67" y="4306"/>
                    <a:pt x="134" y="4340"/>
                    <a:pt x="201" y="4340"/>
                  </a:cubicBezTo>
                  <a:cubicBezTo>
                    <a:pt x="201" y="4340"/>
                    <a:pt x="234" y="4340"/>
                    <a:pt x="268" y="4306"/>
                  </a:cubicBezTo>
                  <a:lnTo>
                    <a:pt x="7206" y="304"/>
                  </a:lnTo>
                  <a:cubicBezTo>
                    <a:pt x="7306" y="237"/>
                    <a:pt x="7306" y="170"/>
                    <a:pt x="7273" y="70"/>
                  </a:cubicBezTo>
                  <a:cubicBezTo>
                    <a:pt x="7252" y="29"/>
                    <a:pt x="7206" y="0"/>
                    <a:pt x="7158"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43"/>
            <p:cNvSpPr/>
            <p:nvPr/>
          </p:nvSpPr>
          <p:spPr>
            <a:xfrm>
              <a:off x="4530075" y="1997525"/>
              <a:ext cx="271175" cy="338775"/>
            </a:xfrm>
            <a:custGeom>
              <a:rect b="b" l="l" r="r" t="t"/>
              <a:pathLst>
                <a:path extrusionOk="0" h="13551" w="10847">
                  <a:moveTo>
                    <a:pt x="10022" y="334"/>
                  </a:moveTo>
                  <a:cubicBezTo>
                    <a:pt x="10274" y="334"/>
                    <a:pt x="10513" y="553"/>
                    <a:pt x="10441" y="842"/>
                  </a:cubicBezTo>
                  <a:lnTo>
                    <a:pt x="10441" y="6713"/>
                  </a:lnTo>
                  <a:cubicBezTo>
                    <a:pt x="10408" y="7313"/>
                    <a:pt x="10108" y="7847"/>
                    <a:pt x="9607" y="8180"/>
                  </a:cubicBezTo>
                  <a:lnTo>
                    <a:pt x="1034" y="13150"/>
                  </a:lnTo>
                  <a:cubicBezTo>
                    <a:pt x="954" y="13222"/>
                    <a:pt x="863" y="13252"/>
                    <a:pt x="773" y="13252"/>
                  </a:cubicBezTo>
                  <a:cubicBezTo>
                    <a:pt x="526" y="13252"/>
                    <a:pt x="294" y="13019"/>
                    <a:pt x="367" y="12750"/>
                  </a:cubicBezTo>
                  <a:lnTo>
                    <a:pt x="367" y="6846"/>
                  </a:lnTo>
                  <a:cubicBezTo>
                    <a:pt x="401" y="6279"/>
                    <a:pt x="701" y="5712"/>
                    <a:pt x="1201" y="5378"/>
                  </a:cubicBezTo>
                  <a:lnTo>
                    <a:pt x="9741" y="441"/>
                  </a:lnTo>
                  <a:cubicBezTo>
                    <a:pt x="9825" y="367"/>
                    <a:pt x="9924" y="334"/>
                    <a:pt x="10022" y="334"/>
                  </a:cubicBezTo>
                  <a:close/>
                  <a:moveTo>
                    <a:pt x="10063" y="0"/>
                  </a:moveTo>
                  <a:cubicBezTo>
                    <a:pt x="9906" y="0"/>
                    <a:pt x="9747" y="54"/>
                    <a:pt x="9607" y="175"/>
                  </a:cubicBezTo>
                  <a:lnTo>
                    <a:pt x="1034" y="5111"/>
                  </a:lnTo>
                  <a:cubicBezTo>
                    <a:pt x="434" y="5512"/>
                    <a:pt x="67" y="6145"/>
                    <a:pt x="34" y="6846"/>
                  </a:cubicBezTo>
                  <a:lnTo>
                    <a:pt x="34" y="12750"/>
                  </a:lnTo>
                  <a:cubicBezTo>
                    <a:pt x="0" y="13017"/>
                    <a:pt x="134" y="13317"/>
                    <a:pt x="367" y="13484"/>
                  </a:cubicBezTo>
                  <a:cubicBezTo>
                    <a:pt x="467" y="13551"/>
                    <a:pt x="567" y="13551"/>
                    <a:pt x="701" y="13551"/>
                  </a:cubicBezTo>
                  <a:cubicBezTo>
                    <a:pt x="868" y="13551"/>
                    <a:pt x="1034" y="13517"/>
                    <a:pt x="1201" y="13451"/>
                  </a:cubicBezTo>
                  <a:lnTo>
                    <a:pt x="9774" y="8480"/>
                  </a:lnTo>
                  <a:cubicBezTo>
                    <a:pt x="10341" y="8080"/>
                    <a:pt x="10741" y="7446"/>
                    <a:pt x="10775" y="6713"/>
                  </a:cubicBezTo>
                  <a:lnTo>
                    <a:pt x="10775" y="842"/>
                  </a:lnTo>
                  <a:cubicBezTo>
                    <a:pt x="10847" y="360"/>
                    <a:pt x="10467" y="0"/>
                    <a:pt x="10063"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43"/>
            <p:cNvSpPr/>
            <p:nvPr/>
          </p:nvSpPr>
          <p:spPr>
            <a:xfrm>
              <a:off x="4573425" y="2073875"/>
              <a:ext cx="184400" cy="108150"/>
            </a:xfrm>
            <a:custGeom>
              <a:rect b="b" l="l" r="r" t="t"/>
              <a:pathLst>
                <a:path extrusionOk="0" h="4326" w="7376">
                  <a:moveTo>
                    <a:pt x="7128" y="1"/>
                  </a:moveTo>
                  <a:cubicBezTo>
                    <a:pt x="7100" y="1"/>
                    <a:pt x="7070" y="7"/>
                    <a:pt x="7039" y="23"/>
                  </a:cubicBezTo>
                  <a:lnTo>
                    <a:pt x="101" y="4025"/>
                  </a:lnTo>
                  <a:cubicBezTo>
                    <a:pt x="34" y="4059"/>
                    <a:pt x="1" y="4159"/>
                    <a:pt x="34" y="4259"/>
                  </a:cubicBezTo>
                  <a:cubicBezTo>
                    <a:pt x="68" y="4292"/>
                    <a:pt x="134" y="4326"/>
                    <a:pt x="201" y="4326"/>
                  </a:cubicBezTo>
                  <a:cubicBezTo>
                    <a:pt x="201" y="4326"/>
                    <a:pt x="234" y="4326"/>
                    <a:pt x="268" y="4292"/>
                  </a:cubicBezTo>
                  <a:lnTo>
                    <a:pt x="7206" y="289"/>
                  </a:lnTo>
                  <a:cubicBezTo>
                    <a:pt x="7376" y="205"/>
                    <a:pt x="7282" y="1"/>
                    <a:pt x="7128"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43"/>
            <p:cNvSpPr/>
            <p:nvPr/>
          </p:nvSpPr>
          <p:spPr>
            <a:xfrm>
              <a:off x="4573425" y="2114150"/>
              <a:ext cx="184875" cy="108750"/>
            </a:xfrm>
            <a:custGeom>
              <a:rect b="b" l="l" r="r" t="t"/>
              <a:pathLst>
                <a:path extrusionOk="0" h="4350" w="7395">
                  <a:moveTo>
                    <a:pt x="7153" y="0"/>
                  </a:moveTo>
                  <a:cubicBezTo>
                    <a:pt x="7117" y="0"/>
                    <a:pt x="7078" y="14"/>
                    <a:pt x="7039" y="46"/>
                  </a:cubicBezTo>
                  <a:lnTo>
                    <a:pt x="101" y="4049"/>
                  </a:lnTo>
                  <a:cubicBezTo>
                    <a:pt x="34" y="4082"/>
                    <a:pt x="1" y="4182"/>
                    <a:pt x="34" y="4282"/>
                  </a:cubicBezTo>
                  <a:cubicBezTo>
                    <a:pt x="68" y="4316"/>
                    <a:pt x="134" y="4349"/>
                    <a:pt x="201" y="4349"/>
                  </a:cubicBezTo>
                  <a:cubicBezTo>
                    <a:pt x="201" y="4349"/>
                    <a:pt x="234" y="4349"/>
                    <a:pt x="268" y="4316"/>
                  </a:cubicBezTo>
                  <a:lnTo>
                    <a:pt x="7206" y="313"/>
                  </a:lnTo>
                  <a:cubicBezTo>
                    <a:pt x="7394" y="232"/>
                    <a:pt x="7301" y="0"/>
                    <a:pt x="7153"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43"/>
            <p:cNvSpPr/>
            <p:nvPr/>
          </p:nvSpPr>
          <p:spPr>
            <a:xfrm>
              <a:off x="4573425" y="2155850"/>
              <a:ext cx="183825" cy="107900"/>
            </a:xfrm>
            <a:custGeom>
              <a:rect b="b" l="l" r="r" t="t"/>
              <a:pathLst>
                <a:path extrusionOk="0" h="4316" w="7353">
                  <a:moveTo>
                    <a:pt x="7109" y="1"/>
                  </a:moveTo>
                  <a:cubicBezTo>
                    <a:pt x="7087" y="1"/>
                    <a:pt x="7064" y="4"/>
                    <a:pt x="7039" y="13"/>
                  </a:cubicBezTo>
                  <a:lnTo>
                    <a:pt x="101" y="4015"/>
                  </a:lnTo>
                  <a:cubicBezTo>
                    <a:pt x="34" y="4049"/>
                    <a:pt x="1" y="4149"/>
                    <a:pt x="34" y="4249"/>
                  </a:cubicBezTo>
                  <a:cubicBezTo>
                    <a:pt x="68" y="4282"/>
                    <a:pt x="134" y="4316"/>
                    <a:pt x="201" y="4316"/>
                  </a:cubicBezTo>
                  <a:lnTo>
                    <a:pt x="268" y="4316"/>
                  </a:lnTo>
                  <a:lnTo>
                    <a:pt x="7206" y="279"/>
                  </a:lnTo>
                  <a:cubicBezTo>
                    <a:pt x="7353" y="192"/>
                    <a:pt x="7268" y="1"/>
                    <a:pt x="7109"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43"/>
            <p:cNvSpPr/>
            <p:nvPr/>
          </p:nvSpPr>
          <p:spPr>
            <a:xfrm>
              <a:off x="3527700" y="1049250"/>
              <a:ext cx="140950" cy="179600"/>
            </a:xfrm>
            <a:custGeom>
              <a:rect b="b" l="l" r="r" t="t"/>
              <a:pathLst>
                <a:path extrusionOk="0" h="7184" w="5638">
                  <a:moveTo>
                    <a:pt x="3970" y="445"/>
                  </a:moveTo>
                  <a:cubicBezTo>
                    <a:pt x="4170" y="445"/>
                    <a:pt x="4370" y="479"/>
                    <a:pt x="4537" y="579"/>
                  </a:cubicBezTo>
                  <a:cubicBezTo>
                    <a:pt x="4970" y="845"/>
                    <a:pt x="5204" y="1346"/>
                    <a:pt x="5204" y="2080"/>
                  </a:cubicBezTo>
                  <a:cubicBezTo>
                    <a:pt x="5104" y="3848"/>
                    <a:pt x="4170" y="5449"/>
                    <a:pt x="2702" y="6416"/>
                  </a:cubicBezTo>
                  <a:cubicBezTo>
                    <a:pt x="2327" y="6633"/>
                    <a:pt x="1975" y="6745"/>
                    <a:pt x="1661" y="6745"/>
                  </a:cubicBezTo>
                  <a:cubicBezTo>
                    <a:pt x="1444" y="6745"/>
                    <a:pt x="1245" y="6692"/>
                    <a:pt x="1068" y="6583"/>
                  </a:cubicBezTo>
                  <a:cubicBezTo>
                    <a:pt x="667" y="6349"/>
                    <a:pt x="434" y="5816"/>
                    <a:pt x="434" y="5082"/>
                  </a:cubicBezTo>
                  <a:cubicBezTo>
                    <a:pt x="500" y="3347"/>
                    <a:pt x="1434" y="1713"/>
                    <a:pt x="2936" y="779"/>
                  </a:cubicBezTo>
                  <a:cubicBezTo>
                    <a:pt x="3236" y="579"/>
                    <a:pt x="3603" y="445"/>
                    <a:pt x="3970" y="445"/>
                  </a:cubicBezTo>
                  <a:close/>
                  <a:moveTo>
                    <a:pt x="3969" y="1"/>
                  </a:moveTo>
                  <a:cubicBezTo>
                    <a:pt x="3575" y="1"/>
                    <a:pt x="3144" y="129"/>
                    <a:pt x="2702" y="378"/>
                  </a:cubicBezTo>
                  <a:cubicBezTo>
                    <a:pt x="1101" y="1446"/>
                    <a:pt x="100" y="3181"/>
                    <a:pt x="0" y="5082"/>
                  </a:cubicBezTo>
                  <a:cubicBezTo>
                    <a:pt x="0" y="5983"/>
                    <a:pt x="300" y="6650"/>
                    <a:pt x="867" y="6950"/>
                  </a:cubicBezTo>
                  <a:cubicBezTo>
                    <a:pt x="1101" y="7083"/>
                    <a:pt x="1368" y="7183"/>
                    <a:pt x="1635" y="7183"/>
                  </a:cubicBezTo>
                  <a:cubicBezTo>
                    <a:pt x="2102" y="7150"/>
                    <a:pt x="2535" y="7017"/>
                    <a:pt x="2936" y="6783"/>
                  </a:cubicBezTo>
                  <a:cubicBezTo>
                    <a:pt x="4537" y="5749"/>
                    <a:pt x="5537" y="3981"/>
                    <a:pt x="5637" y="2080"/>
                  </a:cubicBezTo>
                  <a:cubicBezTo>
                    <a:pt x="5637" y="1212"/>
                    <a:pt x="5337" y="545"/>
                    <a:pt x="4770" y="212"/>
                  </a:cubicBezTo>
                  <a:cubicBezTo>
                    <a:pt x="4530" y="70"/>
                    <a:pt x="4259" y="1"/>
                    <a:pt x="3969"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43"/>
            <p:cNvSpPr/>
            <p:nvPr/>
          </p:nvSpPr>
          <p:spPr>
            <a:xfrm>
              <a:off x="3559375" y="1089175"/>
              <a:ext cx="77575" cy="99500"/>
            </a:xfrm>
            <a:custGeom>
              <a:rect b="b" l="l" r="r" t="t"/>
              <a:pathLst>
                <a:path extrusionOk="0" h="3980" w="3103">
                  <a:moveTo>
                    <a:pt x="2251" y="0"/>
                  </a:moveTo>
                  <a:cubicBezTo>
                    <a:pt x="2044" y="0"/>
                    <a:pt x="1812" y="70"/>
                    <a:pt x="1568" y="216"/>
                  </a:cubicBezTo>
                  <a:cubicBezTo>
                    <a:pt x="634" y="816"/>
                    <a:pt x="67" y="1817"/>
                    <a:pt x="1" y="2884"/>
                  </a:cubicBezTo>
                  <a:cubicBezTo>
                    <a:pt x="1" y="3578"/>
                    <a:pt x="378" y="3980"/>
                    <a:pt x="899" y="3980"/>
                  </a:cubicBezTo>
                  <a:cubicBezTo>
                    <a:pt x="1104" y="3980"/>
                    <a:pt x="1332" y="3917"/>
                    <a:pt x="1568" y="3785"/>
                  </a:cubicBezTo>
                  <a:cubicBezTo>
                    <a:pt x="2469" y="3185"/>
                    <a:pt x="3036" y="2184"/>
                    <a:pt x="3103" y="1117"/>
                  </a:cubicBezTo>
                  <a:cubicBezTo>
                    <a:pt x="3103" y="408"/>
                    <a:pt x="2752" y="0"/>
                    <a:pt x="2251"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43"/>
            <p:cNvSpPr/>
            <p:nvPr/>
          </p:nvSpPr>
          <p:spPr>
            <a:xfrm>
              <a:off x="3415950" y="582075"/>
              <a:ext cx="357775" cy="431625"/>
            </a:xfrm>
            <a:custGeom>
              <a:rect b="b" l="l" r="r" t="t"/>
              <a:pathLst>
                <a:path extrusionOk="0" h="17265" w="14311">
                  <a:moveTo>
                    <a:pt x="13619" y="322"/>
                  </a:moveTo>
                  <a:cubicBezTo>
                    <a:pt x="13841" y="322"/>
                    <a:pt x="14047" y="530"/>
                    <a:pt x="13977" y="786"/>
                  </a:cubicBezTo>
                  <a:lnTo>
                    <a:pt x="13977" y="8391"/>
                  </a:lnTo>
                  <a:cubicBezTo>
                    <a:pt x="13910" y="8958"/>
                    <a:pt x="13610" y="9492"/>
                    <a:pt x="13143" y="9792"/>
                  </a:cubicBezTo>
                  <a:lnTo>
                    <a:pt x="8873" y="12261"/>
                  </a:lnTo>
                  <a:lnTo>
                    <a:pt x="7639" y="16530"/>
                  </a:lnTo>
                  <a:cubicBezTo>
                    <a:pt x="7639" y="16564"/>
                    <a:pt x="7606" y="16597"/>
                    <a:pt x="7572" y="16597"/>
                  </a:cubicBezTo>
                  <a:cubicBezTo>
                    <a:pt x="7539" y="16597"/>
                    <a:pt x="7506" y="16564"/>
                    <a:pt x="7506" y="16530"/>
                  </a:cubicBezTo>
                  <a:lnTo>
                    <a:pt x="6305" y="13762"/>
                  </a:lnTo>
                  <a:lnTo>
                    <a:pt x="1001" y="16797"/>
                  </a:lnTo>
                  <a:cubicBezTo>
                    <a:pt x="915" y="16862"/>
                    <a:pt x="815" y="16899"/>
                    <a:pt x="710" y="16899"/>
                  </a:cubicBezTo>
                  <a:cubicBezTo>
                    <a:pt x="652" y="16899"/>
                    <a:pt x="593" y="16888"/>
                    <a:pt x="534" y="16864"/>
                  </a:cubicBezTo>
                  <a:cubicBezTo>
                    <a:pt x="401" y="16764"/>
                    <a:pt x="334" y="16597"/>
                    <a:pt x="367" y="16464"/>
                  </a:cubicBezTo>
                  <a:lnTo>
                    <a:pt x="367" y="8858"/>
                  </a:lnTo>
                  <a:cubicBezTo>
                    <a:pt x="401" y="8291"/>
                    <a:pt x="701" y="7757"/>
                    <a:pt x="1168" y="7457"/>
                  </a:cubicBezTo>
                  <a:lnTo>
                    <a:pt x="13310" y="419"/>
                  </a:lnTo>
                  <a:lnTo>
                    <a:pt x="13343" y="452"/>
                  </a:lnTo>
                  <a:cubicBezTo>
                    <a:pt x="13424" y="361"/>
                    <a:pt x="13523" y="322"/>
                    <a:pt x="13619" y="322"/>
                  </a:cubicBezTo>
                  <a:close/>
                  <a:moveTo>
                    <a:pt x="13582" y="0"/>
                  </a:moveTo>
                  <a:cubicBezTo>
                    <a:pt x="13426" y="0"/>
                    <a:pt x="13274" y="44"/>
                    <a:pt x="13143" y="119"/>
                  </a:cubicBezTo>
                  <a:lnTo>
                    <a:pt x="1001" y="7157"/>
                  </a:lnTo>
                  <a:cubicBezTo>
                    <a:pt x="401" y="7524"/>
                    <a:pt x="34" y="8158"/>
                    <a:pt x="0" y="8858"/>
                  </a:cubicBezTo>
                  <a:lnTo>
                    <a:pt x="0" y="16464"/>
                  </a:lnTo>
                  <a:cubicBezTo>
                    <a:pt x="0" y="16730"/>
                    <a:pt x="134" y="16997"/>
                    <a:pt x="367" y="17164"/>
                  </a:cubicBezTo>
                  <a:cubicBezTo>
                    <a:pt x="467" y="17231"/>
                    <a:pt x="567" y="17264"/>
                    <a:pt x="667" y="17264"/>
                  </a:cubicBezTo>
                  <a:cubicBezTo>
                    <a:pt x="868" y="17231"/>
                    <a:pt x="1034" y="17197"/>
                    <a:pt x="1168" y="17097"/>
                  </a:cubicBezTo>
                  <a:lnTo>
                    <a:pt x="6138" y="14262"/>
                  </a:lnTo>
                  <a:lnTo>
                    <a:pt x="7172" y="16697"/>
                  </a:lnTo>
                  <a:cubicBezTo>
                    <a:pt x="7251" y="16856"/>
                    <a:pt x="7406" y="16931"/>
                    <a:pt x="7560" y="16931"/>
                  </a:cubicBezTo>
                  <a:cubicBezTo>
                    <a:pt x="7731" y="16931"/>
                    <a:pt x="7903" y="16839"/>
                    <a:pt x="7973" y="16664"/>
                  </a:cubicBezTo>
                  <a:lnTo>
                    <a:pt x="9173" y="12527"/>
                  </a:lnTo>
                  <a:lnTo>
                    <a:pt x="13310" y="10092"/>
                  </a:lnTo>
                  <a:cubicBezTo>
                    <a:pt x="13910" y="9725"/>
                    <a:pt x="14277" y="9092"/>
                    <a:pt x="14310" y="8391"/>
                  </a:cubicBezTo>
                  <a:lnTo>
                    <a:pt x="14310" y="786"/>
                  </a:lnTo>
                  <a:cubicBezTo>
                    <a:pt x="14310" y="519"/>
                    <a:pt x="14177" y="219"/>
                    <a:pt x="13944" y="85"/>
                  </a:cubicBezTo>
                  <a:cubicBezTo>
                    <a:pt x="13827" y="27"/>
                    <a:pt x="13703" y="0"/>
                    <a:pt x="13582"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43"/>
            <p:cNvSpPr/>
            <p:nvPr/>
          </p:nvSpPr>
          <p:spPr>
            <a:xfrm>
              <a:off x="3485150" y="692600"/>
              <a:ext cx="220150" cy="129300"/>
            </a:xfrm>
            <a:custGeom>
              <a:rect b="b" l="l" r="r" t="t"/>
              <a:pathLst>
                <a:path extrusionOk="0" h="5172" w="8806">
                  <a:moveTo>
                    <a:pt x="8574" y="1"/>
                  </a:moveTo>
                  <a:cubicBezTo>
                    <a:pt x="8543" y="1"/>
                    <a:pt x="8509" y="11"/>
                    <a:pt x="8474" y="34"/>
                  </a:cubicBezTo>
                  <a:lnTo>
                    <a:pt x="134" y="4837"/>
                  </a:lnTo>
                  <a:cubicBezTo>
                    <a:pt x="34" y="4904"/>
                    <a:pt x="1" y="5004"/>
                    <a:pt x="68" y="5071"/>
                  </a:cubicBezTo>
                  <a:cubicBezTo>
                    <a:pt x="101" y="5138"/>
                    <a:pt x="134" y="5171"/>
                    <a:pt x="201" y="5171"/>
                  </a:cubicBezTo>
                  <a:cubicBezTo>
                    <a:pt x="234" y="5171"/>
                    <a:pt x="268" y="5171"/>
                    <a:pt x="301" y="5138"/>
                  </a:cubicBezTo>
                  <a:lnTo>
                    <a:pt x="8640" y="334"/>
                  </a:lnTo>
                  <a:cubicBezTo>
                    <a:pt x="8806" y="224"/>
                    <a:pt x="8721" y="1"/>
                    <a:pt x="8574"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43"/>
            <p:cNvSpPr/>
            <p:nvPr/>
          </p:nvSpPr>
          <p:spPr>
            <a:xfrm>
              <a:off x="3485150" y="733150"/>
              <a:ext cx="219350" cy="129600"/>
            </a:xfrm>
            <a:custGeom>
              <a:rect b="b" l="l" r="r" t="t"/>
              <a:pathLst>
                <a:path extrusionOk="0" h="5184" w="8774">
                  <a:moveTo>
                    <a:pt x="8553" y="0"/>
                  </a:moveTo>
                  <a:cubicBezTo>
                    <a:pt x="8527" y="0"/>
                    <a:pt x="8500" y="4"/>
                    <a:pt x="8474" y="13"/>
                  </a:cubicBezTo>
                  <a:lnTo>
                    <a:pt x="134" y="4850"/>
                  </a:lnTo>
                  <a:cubicBezTo>
                    <a:pt x="34" y="4883"/>
                    <a:pt x="1" y="4983"/>
                    <a:pt x="68" y="5083"/>
                  </a:cubicBezTo>
                  <a:cubicBezTo>
                    <a:pt x="101" y="5150"/>
                    <a:pt x="134" y="5184"/>
                    <a:pt x="201" y="5184"/>
                  </a:cubicBezTo>
                  <a:cubicBezTo>
                    <a:pt x="234" y="5184"/>
                    <a:pt x="268" y="5150"/>
                    <a:pt x="301" y="5150"/>
                  </a:cubicBezTo>
                  <a:lnTo>
                    <a:pt x="8640" y="313"/>
                  </a:lnTo>
                  <a:cubicBezTo>
                    <a:pt x="8740" y="280"/>
                    <a:pt x="8774" y="147"/>
                    <a:pt x="8707" y="80"/>
                  </a:cubicBezTo>
                  <a:cubicBezTo>
                    <a:pt x="8683" y="31"/>
                    <a:pt x="8623" y="0"/>
                    <a:pt x="8553"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43"/>
            <p:cNvSpPr/>
            <p:nvPr/>
          </p:nvSpPr>
          <p:spPr>
            <a:xfrm>
              <a:off x="3485150" y="773500"/>
              <a:ext cx="220150" cy="129275"/>
            </a:xfrm>
            <a:custGeom>
              <a:rect b="b" l="l" r="r" t="t"/>
              <a:pathLst>
                <a:path extrusionOk="0" h="5171" w="8806">
                  <a:moveTo>
                    <a:pt x="8574" y="0"/>
                  </a:moveTo>
                  <a:cubicBezTo>
                    <a:pt x="8543" y="0"/>
                    <a:pt x="8509" y="10"/>
                    <a:pt x="8474" y="34"/>
                  </a:cubicBezTo>
                  <a:lnTo>
                    <a:pt x="134" y="4837"/>
                  </a:lnTo>
                  <a:cubicBezTo>
                    <a:pt x="34" y="4904"/>
                    <a:pt x="1" y="5004"/>
                    <a:pt x="68" y="5071"/>
                  </a:cubicBezTo>
                  <a:cubicBezTo>
                    <a:pt x="101" y="5137"/>
                    <a:pt x="134" y="5171"/>
                    <a:pt x="201" y="5171"/>
                  </a:cubicBezTo>
                  <a:cubicBezTo>
                    <a:pt x="234" y="5171"/>
                    <a:pt x="268" y="5171"/>
                    <a:pt x="301" y="5137"/>
                  </a:cubicBezTo>
                  <a:lnTo>
                    <a:pt x="8640" y="334"/>
                  </a:lnTo>
                  <a:cubicBezTo>
                    <a:pt x="8806" y="224"/>
                    <a:pt x="8721" y="0"/>
                    <a:pt x="8574"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43"/>
            <p:cNvSpPr/>
            <p:nvPr/>
          </p:nvSpPr>
          <p:spPr>
            <a:xfrm>
              <a:off x="2327675" y="942775"/>
              <a:ext cx="73400" cy="162650"/>
            </a:xfrm>
            <a:custGeom>
              <a:rect b="b" l="l" r="r" t="t"/>
              <a:pathLst>
                <a:path extrusionOk="0" h="6506" w="2936">
                  <a:moveTo>
                    <a:pt x="2702" y="1"/>
                  </a:moveTo>
                  <a:lnTo>
                    <a:pt x="0" y="1535"/>
                  </a:lnTo>
                  <a:lnTo>
                    <a:pt x="0" y="3136"/>
                  </a:lnTo>
                  <a:lnTo>
                    <a:pt x="1168" y="5438"/>
                  </a:lnTo>
                  <a:cubicBezTo>
                    <a:pt x="1168" y="5471"/>
                    <a:pt x="1201" y="5505"/>
                    <a:pt x="1234" y="5505"/>
                  </a:cubicBezTo>
                  <a:lnTo>
                    <a:pt x="2936" y="6506"/>
                  </a:lnTo>
                  <a:lnTo>
                    <a:pt x="1835" y="4104"/>
                  </a:lnTo>
                  <a:lnTo>
                    <a:pt x="2702" y="1569"/>
                  </a:lnTo>
                  <a:lnTo>
                    <a:pt x="2702" y="1"/>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43"/>
            <p:cNvSpPr/>
            <p:nvPr/>
          </p:nvSpPr>
          <p:spPr>
            <a:xfrm>
              <a:off x="2327675" y="942775"/>
              <a:ext cx="73400" cy="162650"/>
            </a:xfrm>
            <a:custGeom>
              <a:rect b="b" l="l" r="r" t="t"/>
              <a:pathLst>
                <a:path extrusionOk="0" h="6506" w="2936">
                  <a:moveTo>
                    <a:pt x="2702" y="1"/>
                  </a:moveTo>
                  <a:lnTo>
                    <a:pt x="0" y="1535"/>
                  </a:lnTo>
                  <a:lnTo>
                    <a:pt x="0" y="3136"/>
                  </a:lnTo>
                  <a:lnTo>
                    <a:pt x="1168" y="5438"/>
                  </a:lnTo>
                  <a:cubicBezTo>
                    <a:pt x="1168" y="5471"/>
                    <a:pt x="1201" y="5505"/>
                    <a:pt x="1234" y="5505"/>
                  </a:cubicBezTo>
                  <a:lnTo>
                    <a:pt x="2936" y="6506"/>
                  </a:lnTo>
                  <a:lnTo>
                    <a:pt x="1835" y="4104"/>
                  </a:lnTo>
                  <a:lnTo>
                    <a:pt x="2702" y="1569"/>
                  </a:lnTo>
                  <a:lnTo>
                    <a:pt x="2702"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43"/>
            <p:cNvSpPr/>
            <p:nvPr/>
          </p:nvSpPr>
          <p:spPr>
            <a:xfrm>
              <a:off x="2210075" y="581475"/>
              <a:ext cx="352775" cy="524075"/>
            </a:xfrm>
            <a:custGeom>
              <a:rect b="b" l="l" r="r" t="t"/>
              <a:pathLst>
                <a:path extrusionOk="0" h="20963" w="14111">
                  <a:moveTo>
                    <a:pt x="11813" y="1"/>
                  </a:moveTo>
                  <a:cubicBezTo>
                    <a:pt x="11534" y="1"/>
                    <a:pt x="11259" y="59"/>
                    <a:pt x="11009" y="176"/>
                  </a:cubicBezTo>
                  <a:lnTo>
                    <a:pt x="835" y="6080"/>
                  </a:lnTo>
                  <a:cubicBezTo>
                    <a:pt x="368" y="6380"/>
                    <a:pt x="34" y="6914"/>
                    <a:pt x="1" y="7481"/>
                  </a:cubicBezTo>
                  <a:lnTo>
                    <a:pt x="1" y="18656"/>
                  </a:lnTo>
                  <a:cubicBezTo>
                    <a:pt x="34" y="19223"/>
                    <a:pt x="368" y="19757"/>
                    <a:pt x="835" y="20057"/>
                  </a:cubicBezTo>
                  <a:lnTo>
                    <a:pt x="1502" y="20457"/>
                  </a:lnTo>
                  <a:cubicBezTo>
                    <a:pt x="1752" y="20591"/>
                    <a:pt x="2036" y="20657"/>
                    <a:pt x="2319" y="20657"/>
                  </a:cubicBezTo>
                  <a:cubicBezTo>
                    <a:pt x="2603" y="20657"/>
                    <a:pt x="2886" y="20591"/>
                    <a:pt x="3136" y="20457"/>
                  </a:cubicBezTo>
                  <a:lnTo>
                    <a:pt x="6405" y="18556"/>
                  </a:lnTo>
                  <a:lnTo>
                    <a:pt x="7573" y="20891"/>
                  </a:lnTo>
                  <a:cubicBezTo>
                    <a:pt x="7604" y="20937"/>
                    <a:pt x="7664" y="20962"/>
                    <a:pt x="7725" y="20962"/>
                  </a:cubicBezTo>
                  <a:cubicBezTo>
                    <a:pt x="7797" y="20962"/>
                    <a:pt x="7871" y="20929"/>
                    <a:pt x="7906" y="20857"/>
                  </a:cubicBezTo>
                  <a:lnTo>
                    <a:pt x="9141" y="16988"/>
                  </a:lnTo>
                  <a:lnTo>
                    <a:pt x="13310" y="14553"/>
                  </a:lnTo>
                  <a:cubicBezTo>
                    <a:pt x="13777" y="14253"/>
                    <a:pt x="14078" y="13719"/>
                    <a:pt x="14111" y="13152"/>
                  </a:cubicBezTo>
                  <a:lnTo>
                    <a:pt x="14111" y="1977"/>
                  </a:lnTo>
                  <a:cubicBezTo>
                    <a:pt x="14078" y="1410"/>
                    <a:pt x="13777" y="876"/>
                    <a:pt x="13310" y="576"/>
                  </a:cubicBezTo>
                  <a:lnTo>
                    <a:pt x="12643" y="176"/>
                  </a:lnTo>
                  <a:cubicBezTo>
                    <a:pt x="12376" y="59"/>
                    <a:pt x="12093" y="1"/>
                    <a:pt x="11813"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43"/>
            <p:cNvSpPr/>
            <p:nvPr/>
          </p:nvSpPr>
          <p:spPr>
            <a:xfrm>
              <a:off x="2210925" y="747650"/>
              <a:ext cx="74225" cy="349875"/>
            </a:xfrm>
            <a:custGeom>
              <a:rect b="b" l="l" r="r" t="t"/>
              <a:pathLst>
                <a:path extrusionOk="0" h="13995" w="2969">
                  <a:moveTo>
                    <a:pt x="2969" y="13877"/>
                  </a:moveTo>
                  <a:cubicBezTo>
                    <a:pt x="2964" y="13878"/>
                    <a:pt x="2960" y="13880"/>
                    <a:pt x="2955" y="13882"/>
                  </a:cubicBezTo>
                  <a:lnTo>
                    <a:pt x="2955" y="13882"/>
                  </a:lnTo>
                  <a:cubicBezTo>
                    <a:pt x="2960" y="13880"/>
                    <a:pt x="2964" y="13879"/>
                    <a:pt x="2969" y="13877"/>
                  </a:cubicBezTo>
                  <a:close/>
                  <a:moveTo>
                    <a:pt x="267" y="0"/>
                  </a:moveTo>
                  <a:cubicBezTo>
                    <a:pt x="100" y="267"/>
                    <a:pt x="34" y="534"/>
                    <a:pt x="34" y="801"/>
                  </a:cubicBezTo>
                  <a:lnTo>
                    <a:pt x="0" y="12009"/>
                  </a:lnTo>
                  <a:cubicBezTo>
                    <a:pt x="34" y="12576"/>
                    <a:pt x="334" y="13110"/>
                    <a:pt x="834" y="13410"/>
                  </a:cubicBezTo>
                  <a:lnTo>
                    <a:pt x="1501" y="13810"/>
                  </a:lnTo>
                  <a:cubicBezTo>
                    <a:pt x="1754" y="13937"/>
                    <a:pt x="2027" y="13995"/>
                    <a:pt x="2298" y="13995"/>
                  </a:cubicBezTo>
                  <a:cubicBezTo>
                    <a:pt x="2522" y="13995"/>
                    <a:pt x="2745" y="13955"/>
                    <a:pt x="2955" y="13882"/>
                  </a:cubicBezTo>
                  <a:lnTo>
                    <a:pt x="2955" y="13882"/>
                  </a:lnTo>
                  <a:cubicBezTo>
                    <a:pt x="2885" y="13906"/>
                    <a:pt x="2818" y="13917"/>
                    <a:pt x="2755" y="13917"/>
                  </a:cubicBezTo>
                  <a:cubicBezTo>
                    <a:pt x="2492" y="13917"/>
                    <a:pt x="2302" y="13715"/>
                    <a:pt x="2302" y="13343"/>
                  </a:cubicBezTo>
                  <a:lnTo>
                    <a:pt x="2302" y="2135"/>
                  </a:lnTo>
                  <a:cubicBezTo>
                    <a:pt x="2302" y="1835"/>
                    <a:pt x="2402" y="1568"/>
                    <a:pt x="2535" y="1335"/>
                  </a:cubicBezTo>
                  <a:lnTo>
                    <a:pt x="267"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43"/>
            <p:cNvSpPr/>
            <p:nvPr/>
          </p:nvSpPr>
          <p:spPr>
            <a:xfrm>
              <a:off x="2216750" y="581700"/>
              <a:ext cx="345275" cy="200150"/>
            </a:xfrm>
            <a:custGeom>
              <a:rect b="b" l="l" r="r" t="t"/>
              <a:pathLst>
                <a:path extrusionOk="0" h="8006" w="13811">
                  <a:moveTo>
                    <a:pt x="11546" y="0"/>
                  </a:moveTo>
                  <a:cubicBezTo>
                    <a:pt x="11267" y="0"/>
                    <a:pt x="10992" y="67"/>
                    <a:pt x="10742" y="200"/>
                  </a:cubicBezTo>
                  <a:lnTo>
                    <a:pt x="568" y="6071"/>
                  </a:lnTo>
                  <a:cubicBezTo>
                    <a:pt x="334" y="6238"/>
                    <a:pt x="134" y="6438"/>
                    <a:pt x="1" y="6705"/>
                  </a:cubicBezTo>
                  <a:lnTo>
                    <a:pt x="2302" y="8006"/>
                  </a:lnTo>
                  <a:cubicBezTo>
                    <a:pt x="2436" y="7739"/>
                    <a:pt x="2636" y="7539"/>
                    <a:pt x="2869" y="7372"/>
                  </a:cubicBezTo>
                  <a:lnTo>
                    <a:pt x="13043" y="1501"/>
                  </a:lnTo>
                  <a:cubicBezTo>
                    <a:pt x="13171" y="1432"/>
                    <a:pt x="13290" y="1399"/>
                    <a:pt x="13395" y="1399"/>
                  </a:cubicBezTo>
                  <a:cubicBezTo>
                    <a:pt x="13594" y="1399"/>
                    <a:pt x="13745" y="1517"/>
                    <a:pt x="13811" y="1735"/>
                  </a:cubicBezTo>
                  <a:cubicBezTo>
                    <a:pt x="13710" y="1268"/>
                    <a:pt x="13444" y="834"/>
                    <a:pt x="13043" y="601"/>
                  </a:cubicBezTo>
                  <a:lnTo>
                    <a:pt x="12376" y="200"/>
                  </a:lnTo>
                  <a:cubicBezTo>
                    <a:pt x="12109" y="67"/>
                    <a:pt x="11826" y="0"/>
                    <a:pt x="1154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43"/>
            <p:cNvSpPr/>
            <p:nvPr/>
          </p:nvSpPr>
          <p:spPr>
            <a:xfrm>
              <a:off x="2312650" y="723450"/>
              <a:ext cx="206000" cy="273575"/>
            </a:xfrm>
            <a:custGeom>
              <a:rect b="b" l="l" r="r" t="t"/>
              <a:pathLst>
                <a:path extrusionOk="0" h="10943" w="8240">
                  <a:moveTo>
                    <a:pt x="4914" y="3061"/>
                  </a:moveTo>
                  <a:cubicBezTo>
                    <a:pt x="4955" y="3061"/>
                    <a:pt x="4996" y="3064"/>
                    <a:pt x="5038" y="3070"/>
                  </a:cubicBezTo>
                  <a:lnTo>
                    <a:pt x="5138" y="3070"/>
                  </a:lnTo>
                  <a:cubicBezTo>
                    <a:pt x="5438" y="3103"/>
                    <a:pt x="5705" y="3303"/>
                    <a:pt x="5838" y="3603"/>
                  </a:cubicBezTo>
                  <a:cubicBezTo>
                    <a:pt x="6239" y="4437"/>
                    <a:pt x="5772" y="5972"/>
                    <a:pt x="4871" y="6939"/>
                  </a:cubicBezTo>
                  <a:cubicBezTo>
                    <a:pt x="4537" y="7339"/>
                    <a:pt x="4104" y="7606"/>
                    <a:pt x="3637" y="7773"/>
                  </a:cubicBezTo>
                  <a:lnTo>
                    <a:pt x="3303" y="7773"/>
                  </a:lnTo>
                  <a:cubicBezTo>
                    <a:pt x="2936" y="7740"/>
                    <a:pt x="2603" y="7540"/>
                    <a:pt x="2469" y="7173"/>
                  </a:cubicBezTo>
                  <a:cubicBezTo>
                    <a:pt x="2402" y="7039"/>
                    <a:pt x="2336" y="6872"/>
                    <a:pt x="2336" y="6706"/>
                  </a:cubicBezTo>
                  <a:cubicBezTo>
                    <a:pt x="2336" y="6606"/>
                    <a:pt x="2336" y="6539"/>
                    <a:pt x="2336" y="6439"/>
                  </a:cubicBezTo>
                  <a:cubicBezTo>
                    <a:pt x="2402" y="5471"/>
                    <a:pt x="2803" y="4571"/>
                    <a:pt x="3470" y="3870"/>
                  </a:cubicBezTo>
                  <a:cubicBezTo>
                    <a:pt x="3670" y="3637"/>
                    <a:pt x="3904" y="3470"/>
                    <a:pt x="4137" y="3303"/>
                  </a:cubicBezTo>
                  <a:cubicBezTo>
                    <a:pt x="4237" y="3270"/>
                    <a:pt x="4304" y="3237"/>
                    <a:pt x="4371" y="3203"/>
                  </a:cubicBezTo>
                  <a:cubicBezTo>
                    <a:pt x="4535" y="3121"/>
                    <a:pt x="4722" y="3061"/>
                    <a:pt x="4914" y="3061"/>
                  </a:cubicBezTo>
                  <a:close/>
                  <a:moveTo>
                    <a:pt x="6172" y="1"/>
                  </a:moveTo>
                  <a:lnTo>
                    <a:pt x="5271" y="101"/>
                  </a:lnTo>
                  <a:cubicBezTo>
                    <a:pt x="5171" y="101"/>
                    <a:pt x="5104" y="168"/>
                    <a:pt x="5071" y="234"/>
                  </a:cubicBezTo>
                  <a:lnTo>
                    <a:pt x="4571" y="1535"/>
                  </a:lnTo>
                  <a:cubicBezTo>
                    <a:pt x="4537" y="1635"/>
                    <a:pt x="4471" y="1702"/>
                    <a:pt x="4371" y="1735"/>
                  </a:cubicBezTo>
                  <a:cubicBezTo>
                    <a:pt x="4170" y="1836"/>
                    <a:pt x="4004" y="1936"/>
                    <a:pt x="3803" y="2069"/>
                  </a:cubicBezTo>
                  <a:cubicBezTo>
                    <a:pt x="3770" y="2102"/>
                    <a:pt x="3737" y="2119"/>
                    <a:pt x="3708" y="2119"/>
                  </a:cubicBezTo>
                  <a:cubicBezTo>
                    <a:pt x="3678" y="2119"/>
                    <a:pt x="3653" y="2102"/>
                    <a:pt x="3637" y="2069"/>
                  </a:cubicBezTo>
                  <a:lnTo>
                    <a:pt x="3170" y="1369"/>
                  </a:lnTo>
                  <a:cubicBezTo>
                    <a:pt x="3156" y="1340"/>
                    <a:pt x="3130" y="1330"/>
                    <a:pt x="3102" y="1330"/>
                  </a:cubicBezTo>
                  <a:cubicBezTo>
                    <a:pt x="3064" y="1330"/>
                    <a:pt x="3022" y="1349"/>
                    <a:pt x="3003" y="1369"/>
                  </a:cubicBezTo>
                  <a:lnTo>
                    <a:pt x="2002" y="2436"/>
                  </a:lnTo>
                  <a:cubicBezTo>
                    <a:pt x="1935" y="2503"/>
                    <a:pt x="1902" y="2569"/>
                    <a:pt x="1902" y="2636"/>
                  </a:cubicBezTo>
                  <a:lnTo>
                    <a:pt x="2202" y="3603"/>
                  </a:lnTo>
                  <a:cubicBezTo>
                    <a:pt x="2202" y="3670"/>
                    <a:pt x="2202" y="3737"/>
                    <a:pt x="2136" y="3804"/>
                  </a:cubicBezTo>
                  <a:cubicBezTo>
                    <a:pt x="1969" y="4070"/>
                    <a:pt x="1835" y="4337"/>
                    <a:pt x="1702" y="4604"/>
                  </a:cubicBezTo>
                  <a:cubicBezTo>
                    <a:pt x="1635" y="4704"/>
                    <a:pt x="1569" y="4738"/>
                    <a:pt x="1468" y="4771"/>
                  </a:cubicBezTo>
                  <a:lnTo>
                    <a:pt x="635" y="4971"/>
                  </a:lnTo>
                  <a:cubicBezTo>
                    <a:pt x="534" y="5004"/>
                    <a:pt x="468" y="5071"/>
                    <a:pt x="434" y="5138"/>
                  </a:cubicBezTo>
                  <a:lnTo>
                    <a:pt x="34" y="6572"/>
                  </a:lnTo>
                  <a:cubicBezTo>
                    <a:pt x="1" y="6639"/>
                    <a:pt x="67" y="6706"/>
                    <a:pt x="134" y="6706"/>
                  </a:cubicBezTo>
                  <a:lnTo>
                    <a:pt x="901" y="6772"/>
                  </a:lnTo>
                  <a:cubicBezTo>
                    <a:pt x="914" y="6766"/>
                    <a:pt x="926" y="6764"/>
                    <a:pt x="938" y="6764"/>
                  </a:cubicBezTo>
                  <a:cubicBezTo>
                    <a:pt x="990" y="6764"/>
                    <a:pt x="1035" y="6818"/>
                    <a:pt x="1035" y="6872"/>
                  </a:cubicBezTo>
                  <a:cubicBezTo>
                    <a:pt x="1001" y="7139"/>
                    <a:pt x="1001" y="7373"/>
                    <a:pt x="1035" y="7640"/>
                  </a:cubicBezTo>
                  <a:cubicBezTo>
                    <a:pt x="1035" y="7706"/>
                    <a:pt x="1001" y="7806"/>
                    <a:pt x="968" y="7873"/>
                  </a:cubicBezTo>
                  <a:lnTo>
                    <a:pt x="67" y="8907"/>
                  </a:lnTo>
                  <a:cubicBezTo>
                    <a:pt x="34" y="8974"/>
                    <a:pt x="1" y="9041"/>
                    <a:pt x="34" y="9141"/>
                  </a:cubicBezTo>
                  <a:lnTo>
                    <a:pt x="434" y="10041"/>
                  </a:lnTo>
                  <a:cubicBezTo>
                    <a:pt x="468" y="10041"/>
                    <a:pt x="468" y="10075"/>
                    <a:pt x="468" y="10075"/>
                  </a:cubicBezTo>
                  <a:lnTo>
                    <a:pt x="501" y="10075"/>
                  </a:lnTo>
                  <a:cubicBezTo>
                    <a:pt x="534" y="10075"/>
                    <a:pt x="568" y="10041"/>
                    <a:pt x="601" y="10041"/>
                  </a:cubicBezTo>
                  <a:lnTo>
                    <a:pt x="1535" y="9207"/>
                  </a:lnTo>
                  <a:cubicBezTo>
                    <a:pt x="1584" y="9159"/>
                    <a:pt x="1633" y="9128"/>
                    <a:pt x="1682" y="9128"/>
                  </a:cubicBezTo>
                  <a:cubicBezTo>
                    <a:pt x="1700" y="9128"/>
                    <a:pt x="1717" y="9132"/>
                    <a:pt x="1735" y="9141"/>
                  </a:cubicBezTo>
                  <a:cubicBezTo>
                    <a:pt x="1869" y="9241"/>
                    <a:pt x="2002" y="9341"/>
                    <a:pt x="2169" y="9374"/>
                  </a:cubicBezTo>
                  <a:cubicBezTo>
                    <a:pt x="2236" y="9408"/>
                    <a:pt x="2269" y="9474"/>
                    <a:pt x="2236" y="9541"/>
                  </a:cubicBezTo>
                  <a:lnTo>
                    <a:pt x="1969" y="10842"/>
                  </a:lnTo>
                  <a:cubicBezTo>
                    <a:pt x="1935" y="10875"/>
                    <a:pt x="1969" y="10909"/>
                    <a:pt x="2002" y="10942"/>
                  </a:cubicBezTo>
                  <a:lnTo>
                    <a:pt x="2102" y="10942"/>
                  </a:lnTo>
                  <a:lnTo>
                    <a:pt x="3003" y="10842"/>
                  </a:lnTo>
                  <a:cubicBezTo>
                    <a:pt x="3070" y="10842"/>
                    <a:pt x="3136" y="10775"/>
                    <a:pt x="3203" y="10709"/>
                  </a:cubicBezTo>
                  <a:lnTo>
                    <a:pt x="3670" y="9408"/>
                  </a:lnTo>
                  <a:cubicBezTo>
                    <a:pt x="3737" y="9308"/>
                    <a:pt x="3803" y="9241"/>
                    <a:pt x="3870" y="9207"/>
                  </a:cubicBezTo>
                  <a:cubicBezTo>
                    <a:pt x="3970" y="9141"/>
                    <a:pt x="4070" y="9107"/>
                    <a:pt x="4170" y="9041"/>
                  </a:cubicBezTo>
                  <a:cubicBezTo>
                    <a:pt x="4270" y="9007"/>
                    <a:pt x="4337" y="8941"/>
                    <a:pt x="4437" y="8874"/>
                  </a:cubicBezTo>
                  <a:cubicBezTo>
                    <a:pt x="4487" y="8841"/>
                    <a:pt x="4529" y="8824"/>
                    <a:pt x="4562" y="8824"/>
                  </a:cubicBezTo>
                  <a:cubicBezTo>
                    <a:pt x="4596" y="8824"/>
                    <a:pt x="4621" y="8841"/>
                    <a:pt x="4637" y="8874"/>
                  </a:cubicBezTo>
                  <a:lnTo>
                    <a:pt x="5104" y="9574"/>
                  </a:lnTo>
                  <a:cubicBezTo>
                    <a:pt x="5114" y="9584"/>
                    <a:pt x="5127" y="9588"/>
                    <a:pt x="5141" y="9588"/>
                  </a:cubicBezTo>
                  <a:cubicBezTo>
                    <a:pt x="5174" y="9588"/>
                    <a:pt x="5214" y="9565"/>
                    <a:pt x="5238" y="9541"/>
                  </a:cubicBezTo>
                  <a:lnTo>
                    <a:pt x="6239" y="8507"/>
                  </a:lnTo>
                  <a:cubicBezTo>
                    <a:pt x="6305" y="8440"/>
                    <a:pt x="6339" y="8340"/>
                    <a:pt x="6305" y="8273"/>
                  </a:cubicBezTo>
                  <a:lnTo>
                    <a:pt x="6038" y="7339"/>
                  </a:lnTo>
                  <a:cubicBezTo>
                    <a:pt x="6038" y="7273"/>
                    <a:pt x="6038" y="7173"/>
                    <a:pt x="6105" y="7106"/>
                  </a:cubicBezTo>
                  <a:cubicBezTo>
                    <a:pt x="6272" y="6839"/>
                    <a:pt x="6405" y="6572"/>
                    <a:pt x="6539" y="6305"/>
                  </a:cubicBezTo>
                  <a:cubicBezTo>
                    <a:pt x="6605" y="6239"/>
                    <a:pt x="6672" y="6172"/>
                    <a:pt x="6772" y="6172"/>
                  </a:cubicBezTo>
                  <a:lnTo>
                    <a:pt x="7606" y="5938"/>
                  </a:lnTo>
                  <a:cubicBezTo>
                    <a:pt x="7673" y="5938"/>
                    <a:pt x="7773" y="5872"/>
                    <a:pt x="7806" y="5805"/>
                  </a:cubicBezTo>
                  <a:lnTo>
                    <a:pt x="8207" y="4337"/>
                  </a:lnTo>
                  <a:cubicBezTo>
                    <a:pt x="8240" y="4304"/>
                    <a:pt x="8207" y="4271"/>
                    <a:pt x="8173" y="4237"/>
                  </a:cubicBezTo>
                  <a:lnTo>
                    <a:pt x="8140" y="4237"/>
                  </a:lnTo>
                  <a:lnTo>
                    <a:pt x="7339" y="4204"/>
                  </a:lnTo>
                  <a:cubicBezTo>
                    <a:pt x="7273" y="4204"/>
                    <a:pt x="7206" y="4137"/>
                    <a:pt x="7239" y="4070"/>
                  </a:cubicBezTo>
                  <a:lnTo>
                    <a:pt x="7239" y="3704"/>
                  </a:lnTo>
                  <a:lnTo>
                    <a:pt x="7239" y="3303"/>
                  </a:lnTo>
                  <a:cubicBezTo>
                    <a:pt x="7239" y="3237"/>
                    <a:pt x="7239" y="3136"/>
                    <a:pt x="7306" y="3070"/>
                  </a:cubicBezTo>
                  <a:lnTo>
                    <a:pt x="8173" y="2036"/>
                  </a:lnTo>
                  <a:cubicBezTo>
                    <a:pt x="8240" y="1969"/>
                    <a:pt x="8240" y="1902"/>
                    <a:pt x="8240" y="1802"/>
                  </a:cubicBezTo>
                  <a:lnTo>
                    <a:pt x="7806" y="902"/>
                  </a:lnTo>
                  <a:cubicBezTo>
                    <a:pt x="7806" y="902"/>
                    <a:pt x="7806" y="868"/>
                    <a:pt x="7773" y="868"/>
                  </a:cubicBezTo>
                  <a:cubicBezTo>
                    <a:pt x="7740" y="868"/>
                    <a:pt x="7706" y="868"/>
                    <a:pt x="7640" y="902"/>
                  </a:cubicBezTo>
                  <a:lnTo>
                    <a:pt x="6739" y="1735"/>
                  </a:lnTo>
                  <a:cubicBezTo>
                    <a:pt x="6698" y="1777"/>
                    <a:pt x="6656" y="1805"/>
                    <a:pt x="6615" y="1805"/>
                  </a:cubicBezTo>
                  <a:cubicBezTo>
                    <a:pt x="6590" y="1805"/>
                    <a:pt x="6564" y="1794"/>
                    <a:pt x="6539" y="1769"/>
                  </a:cubicBezTo>
                  <a:cubicBezTo>
                    <a:pt x="6405" y="1669"/>
                    <a:pt x="6272" y="1602"/>
                    <a:pt x="6105" y="1569"/>
                  </a:cubicBezTo>
                  <a:cubicBezTo>
                    <a:pt x="6038" y="1535"/>
                    <a:pt x="6005" y="1469"/>
                    <a:pt x="6005" y="1402"/>
                  </a:cubicBezTo>
                  <a:lnTo>
                    <a:pt x="6305" y="101"/>
                  </a:lnTo>
                  <a:cubicBezTo>
                    <a:pt x="6305" y="68"/>
                    <a:pt x="6305" y="34"/>
                    <a:pt x="627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50" name="Google Shape;850;p4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4" name="Shape 854"/>
        <p:cNvGrpSpPr/>
        <p:nvPr/>
      </p:nvGrpSpPr>
      <p:grpSpPr>
        <a:xfrm>
          <a:off x="0" y="0"/>
          <a:ext cx="0" cy="0"/>
          <a:chOff x="0" y="0"/>
          <a:chExt cx="0" cy="0"/>
        </a:xfrm>
      </p:grpSpPr>
      <p:sp>
        <p:nvSpPr>
          <p:cNvPr id="855" name="Google Shape;855;p44"/>
          <p:cNvSpPr/>
          <p:nvPr/>
        </p:nvSpPr>
        <p:spPr>
          <a:xfrm rot="10800000">
            <a:off x="1645492" y="2532188"/>
            <a:ext cx="862800" cy="360000"/>
          </a:xfrm>
          <a:prstGeom prst="triangle">
            <a:avLst>
              <a:gd fmla="val 79071"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44"/>
          <p:cNvSpPr txBox="1"/>
          <p:nvPr>
            <p:ph idx="2" type="subTitle"/>
          </p:nvPr>
        </p:nvSpPr>
        <p:spPr>
          <a:xfrm>
            <a:off x="2656800" y="2037600"/>
            <a:ext cx="3830400" cy="22560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b="1" i="1" lang="en-GB"/>
              <a:t>Giúp tiết kiệm thời gian</a:t>
            </a:r>
            <a:endParaRPr b="1" i="1"/>
          </a:p>
          <a:p>
            <a:pPr indent="-330200" lvl="0" marL="457200" rtl="0" algn="l">
              <a:spcBef>
                <a:spcPts val="0"/>
              </a:spcBef>
              <a:spcAft>
                <a:spcPts val="0"/>
              </a:spcAft>
              <a:buSzPts val="1600"/>
              <a:buChar char="-"/>
            </a:pPr>
            <a:r>
              <a:rPr b="1" i="1" lang="en-GB"/>
              <a:t>Có độ chính xác cao</a:t>
            </a:r>
            <a:endParaRPr b="1" i="1"/>
          </a:p>
          <a:p>
            <a:pPr indent="-330200" lvl="0" marL="457200" rtl="0" algn="l">
              <a:spcBef>
                <a:spcPts val="0"/>
              </a:spcBef>
              <a:spcAft>
                <a:spcPts val="0"/>
              </a:spcAft>
              <a:buSzPts val="1600"/>
              <a:buChar char="-"/>
            </a:pPr>
            <a:r>
              <a:rPr b="1" i="1" lang="en-GB"/>
              <a:t>Dễ dàng sử dụng, không đòi hỏi nhiều kiến thức về kỹ thuật.</a:t>
            </a:r>
            <a:endParaRPr b="1" i="1"/>
          </a:p>
          <a:p>
            <a:pPr indent="-330200" lvl="0" marL="457200" rtl="0" algn="l">
              <a:spcBef>
                <a:spcPts val="0"/>
              </a:spcBef>
              <a:spcAft>
                <a:spcPts val="0"/>
              </a:spcAft>
              <a:buSzPts val="1600"/>
              <a:buChar char="-"/>
            </a:pPr>
            <a:r>
              <a:rPr b="1" i="1" lang="en-GB"/>
              <a:t>Khả năng phát triển cao trong tương lai.</a:t>
            </a:r>
            <a:endParaRPr b="1" i="1"/>
          </a:p>
        </p:txBody>
      </p:sp>
      <p:sp>
        <p:nvSpPr>
          <p:cNvPr id="857" name="Google Shape;857;p44"/>
          <p:cNvSpPr txBox="1"/>
          <p:nvPr>
            <p:ph type="title"/>
          </p:nvPr>
        </p:nvSpPr>
        <p:spPr>
          <a:xfrm>
            <a:off x="540000" y="491400"/>
            <a:ext cx="8100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Lý do thực hiện</a:t>
            </a:r>
            <a:endParaRPr/>
          </a:p>
        </p:txBody>
      </p:sp>
      <p:sp>
        <p:nvSpPr>
          <p:cNvPr id="858" name="Google Shape;858;p44"/>
          <p:cNvSpPr/>
          <p:nvPr/>
        </p:nvSpPr>
        <p:spPr>
          <a:xfrm rot="10800000">
            <a:off x="7020639" y="2602938"/>
            <a:ext cx="862800" cy="360000"/>
          </a:xfrm>
          <a:prstGeom prst="triangle">
            <a:avLst>
              <a:gd fmla="val 79071"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4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3" name="Shape 863"/>
        <p:cNvGrpSpPr/>
        <p:nvPr/>
      </p:nvGrpSpPr>
      <p:grpSpPr>
        <a:xfrm>
          <a:off x="0" y="0"/>
          <a:ext cx="0" cy="0"/>
          <a:chOff x="0" y="0"/>
          <a:chExt cx="0" cy="0"/>
        </a:xfrm>
      </p:grpSpPr>
      <p:sp>
        <p:nvSpPr>
          <p:cNvPr id="864" name="Google Shape;864;p45"/>
          <p:cNvSpPr/>
          <p:nvPr/>
        </p:nvSpPr>
        <p:spPr>
          <a:xfrm rot="10800000">
            <a:off x="287092" y="451100"/>
            <a:ext cx="862800" cy="360000"/>
          </a:xfrm>
          <a:prstGeom prst="triangle">
            <a:avLst>
              <a:gd fmla="val 79071"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45"/>
          <p:cNvSpPr txBox="1"/>
          <p:nvPr>
            <p:ph idx="2" type="subTitle"/>
          </p:nvPr>
        </p:nvSpPr>
        <p:spPr>
          <a:xfrm>
            <a:off x="652025" y="1352900"/>
            <a:ext cx="7682400" cy="7695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b="1" i="1" lang="en-GB"/>
              <a:t>Mục tiêu: Xây dựng được ứng dụng có thể thực hiện các chức năng: Remove background, swap face, nose filter</a:t>
            </a:r>
            <a:r>
              <a:rPr b="1" i="1" lang="en-GB" sz="2300">
                <a:solidFill>
                  <a:schemeClr val="dk1"/>
                </a:solidFill>
                <a:highlight>
                  <a:srgbClr val="F9F9F9"/>
                </a:highlight>
                <a:latin typeface="Roboto"/>
                <a:ea typeface="Roboto"/>
                <a:cs typeface="Roboto"/>
                <a:sym typeface="Roboto"/>
              </a:rPr>
              <a:t>.</a:t>
            </a:r>
            <a:endParaRPr b="1" i="1" sz="2300">
              <a:solidFill>
                <a:schemeClr val="dk1"/>
              </a:solidFill>
              <a:highlight>
                <a:srgbClr val="F9F9F9"/>
              </a:highlight>
              <a:latin typeface="Roboto"/>
              <a:ea typeface="Roboto"/>
              <a:cs typeface="Roboto"/>
              <a:sym typeface="Roboto"/>
            </a:endParaRPr>
          </a:p>
          <a:p>
            <a:pPr indent="0" lvl="0" marL="0" rtl="0" algn="l">
              <a:spcBef>
                <a:spcPts val="1600"/>
              </a:spcBef>
              <a:spcAft>
                <a:spcPts val="1600"/>
              </a:spcAft>
              <a:buNone/>
            </a:pPr>
            <a:r>
              <a:t/>
            </a:r>
            <a:endParaRPr/>
          </a:p>
        </p:txBody>
      </p:sp>
      <p:sp>
        <p:nvSpPr>
          <p:cNvPr id="866" name="Google Shape;866;p45"/>
          <p:cNvSpPr txBox="1"/>
          <p:nvPr>
            <p:ph type="title"/>
          </p:nvPr>
        </p:nvSpPr>
        <p:spPr>
          <a:xfrm>
            <a:off x="540000" y="491400"/>
            <a:ext cx="8100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Xác định bài toán</a:t>
            </a:r>
            <a:endParaRPr/>
          </a:p>
        </p:txBody>
      </p:sp>
      <p:sp>
        <p:nvSpPr>
          <p:cNvPr id="867" name="Google Shape;867;p45"/>
          <p:cNvSpPr/>
          <p:nvPr/>
        </p:nvSpPr>
        <p:spPr>
          <a:xfrm rot="10800000">
            <a:off x="8004039" y="317738"/>
            <a:ext cx="862800" cy="360000"/>
          </a:xfrm>
          <a:prstGeom prst="triangle">
            <a:avLst>
              <a:gd fmla="val 79071"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45"/>
          <p:cNvSpPr txBox="1"/>
          <p:nvPr/>
        </p:nvSpPr>
        <p:spPr>
          <a:xfrm>
            <a:off x="680325" y="2110050"/>
            <a:ext cx="7160100" cy="9234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1"/>
              </a:buClr>
              <a:buSzPts val="1600"/>
              <a:buFont typeface="Libre Franklin"/>
              <a:buChar char="-"/>
            </a:pPr>
            <a:r>
              <a:rPr b="1" i="1" lang="en-GB" sz="1600">
                <a:solidFill>
                  <a:schemeClr val="dk1"/>
                </a:solidFill>
                <a:latin typeface="Libre Franklin"/>
                <a:ea typeface="Libre Franklin"/>
                <a:cs typeface="Libre Franklin"/>
                <a:sym typeface="Libre Franklin"/>
              </a:rPr>
              <a:t>Bài toán:</a:t>
            </a:r>
            <a:endParaRPr b="1" i="1" sz="1600">
              <a:solidFill>
                <a:schemeClr val="dk1"/>
              </a:solidFill>
              <a:latin typeface="Libre Franklin"/>
              <a:ea typeface="Libre Franklin"/>
              <a:cs typeface="Libre Franklin"/>
              <a:sym typeface="Libre Franklin"/>
            </a:endParaRPr>
          </a:p>
          <a:p>
            <a:pPr indent="-330200" lvl="0" marL="457200" rtl="0" algn="l">
              <a:spcBef>
                <a:spcPts val="0"/>
              </a:spcBef>
              <a:spcAft>
                <a:spcPts val="0"/>
              </a:spcAft>
              <a:buClr>
                <a:schemeClr val="dk1"/>
              </a:buClr>
              <a:buSzPts val="1600"/>
              <a:buFont typeface="Libre Franklin"/>
              <a:buChar char="+"/>
            </a:pPr>
            <a:r>
              <a:rPr b="1" i="1" lang="en-GB" sz="1600">
                <a:solidFill>
                  <a:schemeClr val="dk1"/>
                </a:solidFill>
                <a:latin typeface="Libre Franklin"/>
                <a:ea typeface="Libre Franklin"/>
                <a:cs typeface="Libre Franklin"/>
                <a:sym typeface="Libre Franklin"/>
              </a:rPr>
              <a:t>Đầu vào: Một bức ảnh có đối tượng cụ thể.</a:t>
            </a:r>
            <a:endParaRPr b="1" i="1" sz="1600">
              <a:solidFill>
                <a:schemeClr val="dk1"/>
              </a:solidFill>
              <a:latin typeface="Libre Franklin"/>
              <a:ea typeface="Libre Franklin"/>
              <a:cs typeface="Libre Franklin"/>
              <a:sym typeface="Libre Franklin"/>
            </a:endParaRPr>
          </a:p>
          <a:p>
            <a:pPr indent="-330200" lvl="0" marL="457200" rtl="0" algn="l">
              <a:spcBef>
                <a:spcPts val="0"/>
              </a:spcBef>
              <a:spcAft>
                <a:spcPts val="0"/>
              </a:spcAft>
              <a:buClr>
                <a:schemeClr val="dk1"/>
              </a:buClr>
              <a:buSzPts val="1600"/>
              <a:buFont typeface="Libre Franklin"/>
              <a:buChar char="+"/>
            </a:pPr>
            <a:r>
              <a:rPr b="1" i="1" lang="en-GB" sz="1600">
                <a:solidFill>
                  <a:schemeClr val="dk1"/>
                </a:solidFill>
                <a:latin typeface="Libre Franklin"/>
                <a:ea typeface="Libre Franklin"/>
                <a:cs typeface="Libre Franklin"/>
                <a:sym typeface="Libre Franklin"/>
              </a:rPr>
              <a:t>Đầu ra: Một bức ảnh đã được xử lý theo từng chức năng.</a:t>
            </a:r>
            <a:endParaRPr b="1" i="1">
              <a:latin typeface="Libre Franklin"/>
              <a:ea typeface="Libre Franklin"/>
              <a:cs typeface="Libre Franklin"/>
              <a:sym typeface="Libre Franklin"/>
            </a:endParaRPr>
          </a:p>
        </p:txBody>
      </p:sp>
      <p:sp>
        <p:nvSpPr>
          <p:cNvPr id="869" name="Google Shape;869;p45"/>
          <p:cNvSpPr txBox="1"/>
          <p:nvPr/>
        </p:nvSpPr>
        <p:spPr>
          <a:xfrm>
            <a:off x="1492825" y="4223750"/>
            <a:ext cx="6098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Libre Franklin"/>
              <a:ea typeface="Libre Franklin"/>
              <a:cs typeface="Libre Franklin"/>
              <a:sym typeface="Libre Franklin"/>
            </a:endParaRPr>
          </a:p>
        </p:txBody>
      </p:sp>
      <p:sp>
        <p:nvSpPr>
          <p:cNvPr id="870" name="Google Shape;870;p45"/>
          <p:cNvSpPr txBox="1"/>
          <p:nvPr/>
        </p:nvSpPr>
        <p:spPr>
          <a:xfrm>
            <a:off x="652025" y="3105250"/>
            <a:ext cx="8262300" cy="8313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Libre Franklin"/>
              <a:buChar char="-"/>
            </a:pPr>
            <a:r>
              <a:rPr b="1" i="1" lang="en-GB">
                <a:latin typeface="Libre Franklin"/>
                <a:ea typeface="Libre Franklin"/>
                <a:cs typeface="Libre Franklin"/>
                <a:sym typeface="Libre Franklin"/>
              </a:rPr>
              <a:t>Ràng buộc: </a:t>
            </a:r>
            <a:endParaRPr b="1" i="1">
              <a:latin typeface="Libre Franklin"/>
              <a:ea typeface="Libre Franklin"/>
              <a:cs typeface="Libre Franklin"/>
              <a:sym typeface="Libre Franklin"/>
            </a:endParaRPr>
          </a:p>
          <a:p>
            <a:pPr indent="-317500" lvl="0" marL="457200" rtl="0" algn="l">
              <a:spcBef>
                <a:spcPts val="0"/>
              </a:spcBef>
              <a:spcAft>
                <a:spcPts val="0"/>
              </a:spcAft>
              <a:buSzPts val="1400"/>
              <a:buFont typeface="Libre Franklin"/>
              <a:buChar char="+"/>
            </a:pPr>
            <a:r>
              <a:rPr b="1" i="1" lang="en-GB">
                <a:latin typeface="Libre Franklin"/>
                <a:ea typeface="Libre Franklin"/>
                <a:cs typeface="Libre Franklin"/>
                <a:sym typeface="Libre Franklin"/>
              </a:rPr>
              <a:t>Ảnh rõ nét có độ phân giải tối thiểu 480p.</a:t>
            </a:r>
            <a:endParaRPr b="1" i="1">
              <a:latin typeface="Libre Franklin"/>
              <a:ea typeface="Libre Franklin"/>
              <a:cs typeface="Libre Franklin"/>
              <a:sym typeface="Libre Franklin"/>
            </a:endParaRPr>
          </a:p>
          <a:p>
            <a:pPr indent="-317500" lvl="0" marL="457200" rtl="0" algn="l">
              <a:spcBef>
                <a:spcPts val="0"/>
              </a:spcBef>
              <a:spcAft>
                <a:spcPts val="0"/>
              </a:spcAft>
              <a:buSzPts val="1400"/>
              <a:buFont typeface="Libre Franklin"/>
              <a:buChar char="+"/>
            </a:pPr>
            <a:r>
              <a:rPr b="1" i="1" lang="en-GB">
                <a:latin typeface="Libre Franklin"/>
                <a:ea typeface="Libre Franklin"/>
                <a:cs typeface="Libre Franklin"/>
                <a:sym typeface="Libre Franklin"/>
              </a:rPr>
              <a:t>Đối với chức năng swap face và nose filter ảnh phải có khuôn mặt người.</a:t>
            </a:r>
            <a:endParaRPr b="1" i="1">
              <a:latin typeface="Libre Franklin"/>
              <a:ea typeface="Libre Franklin"/>
              <a:cs typeface="Libre Franklin"/>
              <a:sym typeface="Libre Franklin"/>
            </a:endParaRPr>
          </a:p>
        </p:txBody>
      </p:sp>
      <p:sp>
        <p:nvSpPr>
          <p:cNvPr id="871" name="Google Shape;871;p4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5" name="Shape 875"/>
        <p:cNvGrpSpPr/>
        <p:nvPr/>
      </p:nvGrpSpPr>
      <p:grpSpPr>
        <a:xfrm>
          <a:off x="0" y="0"/>
          <a:ext cx="0" cy="0"/>
          <a:chOff x="0" y="0"/>
          <a:chExt cx="0" cy="0"/>
        </a:xfrm>
      </p:grpSpPr>
      <p:sp>
        <p:nvSpPr>
          <p:cNvPr id="876" name="Google Shape;876;p46"/>
          <p:cNvSpPr/>
          <p:nvPr/>
        </p:nvSpPr>
        <p:spPr>
          <a:xfrm rot="10800000">
            <a:off x="287092" y="451100"/>
            <a:ext cx="862800" cy="360000"/>
          </a:xfrm>
          <a:prstGeom prst="triangle">
            <a:avLst>
              <a:gd fmla="val 79071"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46"/>
          <p:cNvSpPr txBox="1"/>
          <p:nvPr>
            <p:ph idx="2" type="subTitle"/>
          </p:nvPr>
        </p:nvSpPr>
        <p:spPr>
          <a:xfrm>
            <a:off x="652025" y="1352900"/>
            <a:ext cx="7682400" cy="7695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b="1" lang="en-GB">
                <a:latin typeface="Times New Roman"/>
                <a:ea typeface="Times New Roman"/>
                <a:cs typeface="Times New Roman"/>
                <a:sym typeface="Times New Roman"/>
              </a:rPr>
              <a:t>Replace background</a:t>
            </a:r>
            <a:r>
              <a:rPr lang="en-GB">
                <a:latin typeface="Times New Roman"/>
                <a:ea typeface="Times New Roman"/>
                <a:cs typeface="Times New Roman"/>
                <a:sym typeface="Times New Roman"/>
              </a:rPr>
              <a:t>:</a:t>
            </a:r>
            <a:r>
              <a:rPr lang="en-GB"/>
              <a:t> </a:t>
            </a:r>
            <a:r>
              <a:rPr lang="en-GB">
                <a:solidFill>
                  <a:srgbClr val="202124"/>
                </a:solidFill>
                <a:highlight>
                  <a:srgbClr val="FFFFFF"/>
                </a:highlight>
                <a:latin typeface="Times New Roman"/>
                <a:ea typeface="Times New Roman"/>
                <a:cs typeface="Times New Roman"/>
                <a:sym typeface="Times New Roman"/>
              </a:rPr>
              <a:t>Nhận diện chủ thể của bức ảnh và tách ra khỏi phần background phía sau. Người dùng có thể sử dụng background có sẵn của hệ thống hoặc upload lên từ máy của người dùng.</a:t>
            </a:r>
            <a:endParaRPr>
              <a:latin typeface="Times New Roman"/>
              <a:ea typeface="Times New Roman"/>
              <a:cs typeface="Times New Roman"/>
              <a:sym typeface="Times New Roman"/>
            </a:endParaRPr>
          </a:p>
        </p:txBody>
      </p:sp>
      <p:sp>
        <p:nvSpPr>
          <p:cNvPr id="878" name="Google Shape;878;p46"/>
          <p:cNvSpPr txBox="1"/>
          <p:nvPr>
            <p:ph type="title"/>
          </p:nvPr>
        </p:nvSpPr>
        <p:spPr>
          <a:xfrm>
            <a:off x="540000" y="491400"/>
            <a:ext cx="8100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Giới thiệu các chức năng</a:t>
            </a:r>
            <a:endParaRPr/>
          </a:p>
        </p:txBody>
      </p:sp>
      <p:sp>
        <p:nvSpPr>
          <p:cNvPr id="879" name="Google Shape;879;p46"/>
          <p:cNvSpPr/>
          <p:nvPr/>
        </p:nvSpPr>
        <p:spPr>
          <a:xfrm rot="10800000">
            <a:off x="8004039" y="317738"/>
            <a:ext cx="862800" cy="360000"/>
          </a:xfrm>
          <a:prstGeom prst="triangle">
            <a:avLst>
              <a:gd fmla="val 79071"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46"/>
          <p:cNvSpPr txBox="1"/>
          <p:nvPr/>
        </p:nvSpPr>
        <p:spPr>
          <a:xfrm>
            <a:off x="1492825" y="4223750"/>
            <a:ext cx="6098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Libre Franklin"/>
              <a:ea typeface="Libre Franklin"/>
              <a:cs typeface="Libre Franklin"/>
              <a:sym typeface="Libre Franklin"/>
            </a:endParaRPr>
          </a:p>
        </p:txBody>
      </p:sp>
      <p:sp>
        <p:nvSpPr>
          <p:cNvPr id="881" name="Google Shape;881;p46"/>
          <p:cNvSpPr txBox="1"/>
          <p:nvPr/>
        </p:nvSpPr>
        <p:spPr>
          <a:xfrm>
            <a:off x="652025" y="2256925"/>
            <a:ext cx="7352100" cy="6771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rgbClr val="202124"/>
              </a:buClr>
              <a:buSzPts val="1600"/>
              <a:buFont typeface="Times New Roman"/>
              <a:buChar char="-"/>
            </a:pPr>
            <a:r>
              <a:rPr b="1" lang="en-GB" sz="1600">
                <a:solidFill>
                  <a:srgbClr val="202124"/>
                </a:solidFill>
                <a:highlight>
                  <a:srgbClr val="FFFFFF"/>
                </a:highlight>
                <a:latin typeface="Times New Roman"/>
                <a:ea typeface="Times New Roman"/>
                <a:cs typeface="Times New Roman"/>
                <a:sym typeface="Times New Roman"/>
              </a:rPr>
              <a:t>Swap face</a:t>
            </a:r>
            <a:r>
              <a:rPr lang="en-GB" sz="1600">
                <a:solidFill>
                  <a:srgbClr val="202124"/>
                </a:solidFill>
                <a:highlight>
                  <a:srgbClr val="FFFFFF"/>
                </a:highlight>
                <a:latin typeface="Times New Roman"/>
                <a:ea typeface="Times New Roman"/>
                <a:cs typeface="Times New Roman"/>
                <a:sym typeface="Times New Roman"/>
              </a:rPr>
              <a:t>: người dùng ghép khuôn mặt của mình với các cơ thể khác và ngược lại. ... Người dùng không cần thực hiện bất cứ một thao tác chỉnh sửa ảnh nào.</a:t>
            </a:r>
            <a:endParaRPr sz="1600">
              <a:latin typeface="Times New Roman"/>
              <a:ea typeface="Times New Roman"/>
              <a:cs typeface="Times New Roman"/>
              <a:sym typeface="Times New Roman"/>
            </a:endParaRPr>
          </a:p>
        </p:txBody>
      </p:sp>
      <p:sp>
        <p:nvSpPr>
          <p:cNvPr id="882" name="Google Shape;882;p46"/>
          <p:cNvSpPr txBox="1"/>
          <p:nvPr/>
        </p:nvSpPr>
        <p:spPr>
          <a:xfrm>
            <a:off x="652025" y="3068550"/>
            <a:ext cx="7352100" cy="9234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SzPts val="1600"/>
              <a:buFont typeface="Times New Roman"/>
              <a:buChar char="-"/>
            </a:pPr>
            <a:r>
              <a:rPr b="1" lang="en-GB" sz="1600">
                <a:latin typeface="Times New Roman"/>
                <a:ea typeface="Times New Roman"/>
                <a:cs typeface="Times New Roman"/>
                <a:sym typeface="Times New Roman"/>
              </a:rPr>
              <a:t>Face filter</a:t>
            </a:r>
            <a:r>
              <a:rPr lang="en-GB" sz="1600">
                <a:latin typeface="Times New Roman"/>
                <a:ea typeface="Times New Roman"/>
                <a:cs typeface="Times New Roman"/>
                <a:sym typeface="Times New Roman"/>
              </a:rPr>
              <a:t>: Nhận diện các phần trên gương mặt và làm đẹp chúng hoặc che đi các khuyết điểm bằng các hình ảnh khác. Trong đề tài này chúng em hướng đến là mũi.</a:t>
            </a:r>
            <a:endParaRPr sz="1600">
              <a:latin typeface="Times New Roman"/>
              <a:ea typeface="Times New Roman"/>
              <a:cs typeface="Times New Roman"/>
              <a:sym typeface="Times New Roman"/>
            </a:endParaRPr>
          </a:p>
        </p:txBody>
      </p:sp>
      <p:sp>
        <p:nvSpPr>
          <p:cNvPr id="883" name="Google Shape;883;p4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7" name="Shape 887"/>
        <p:cNvGrpSpPr/>
        <p:nvPr/>
      </p:nvGrpSpPr>
      <p:grpSpPr>
        <a:xfrm>
          <a:off x="0" y="0"/>
          <a:ext cx="0" cy="0"/>
          <a:chOff x="0" y="0"/>
          <a:chExt cx="0" cy="0"/>
        </a:xfrm>
      </p:grpSpPr>
      <p:pic>
        <p:nvPicPr>
          <p:cNvPr id="888" name="Google Shape;888;p47"/>
          <p:cNvPicPr preferRelativeResize="0"/>
          <p:nvPr/>
        </p:nvPicPr>
        <p:blipFill>
          <a:blip r:embed="rId3">
            <a:alphaModFix/>
          </a:blip>
          <a:stretch>
            <a:fillRect/>
          </a:stretch>
        </p:blipFill>
        <p:spPr>
          <a:xfrm>
            <a:off x="2150150" y="3695825"/>
            <a:ext cx="3140575" cy="1390850"/>
          </a:xfrm>
          <a:prstGeom prst="rect">
            <a:avLst/>
          </a:prstGeom>
          <a:noFill/>
          <a:ln>
            <a:noFill/>
          </a:ln>
        </p:spPr>
      </p:pic>
      <p:pic>
        <p:nvPicPr>
          <p:cNvPr id="889" name="Google Shape;889;p47"/>
          <p:cNvPicPr preferRelativeResize="0"/>
          <p:nvPr/>
        </p:nvPicPr>
        <p:blipFill>
          <a:blip r:embed="rId4">
            <a:alphaModFix/>
          </a:blip>
          <a:stretch>
            <a:fillRect/>
          </a:stretch>
        </p:blipFill>
        <p:spPr>
          <a:xfrm>
            <a:off x="84325" y="2721600"/>
            <a:ext cx="2585800" cy="1325550"/>
          </a:xfrm>
          <a:prstGeom prst="rect">
            <a:avLst/>
          </a:prstGeom>
          <a:noFill/>
          <a:ln>
            <a:noFill/>
          </a:ln>
        </p:spPr>
      </p:pic>
      <p:sp>
        <p:nvSpPr>
          <p:cNvPr id="890" name="Google Shape;890;p47"/>
          <p:cNvSpPr txBox="1"/>
          <p:nvPr>
            <p:ph idx="2" type="title"/>
          </p:nvPr>
        </p:nvSpPr>
        <p:spPr>
          <a:xfrm>
            <a:off x="6927900" y="3825300"/>
            <a:ext cx="1653900" cy="9885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GB"/>
              <a:t>02</a:t>
            </a:r>
            <a:endParaRPr/>
          </a:p>
        </p:txBody>
      </p:sp>
      <p:sp>
        <p:nvSpPr>
          <p:cNvPr id="891" name="Google Shape;891;p47"/>
          <p:cNvSpPr txBox="1"/>
          <p:nvPr>
            <p:ph type="title"/>
          </p:nvPr>
        </p:nvSpPr>
        <p:spPr>
          <a:xfrm>
            <a:off x="4719250" y="899800"/>
            <a:ext cx="4316700" cy="2274000"/>
          </a:xfrm>
          <a:prstGeom prst="rect">
            <a:avLst/>
          </a:prstGeom>
        </p:spPr>
        <p:txBody>
          <a:bodyPr anchorCtr="0" anchor="t" bIns="91425" lIns="91425" spcFirstLastPara="1" rIns="91425" wrap="square" tIns="91425">
            <a:noAutofit/>
          </a:bodyPr>
          <a:lstStyle/>
          <a:p>
            <a:pPr indent="457200" lvl="0" marL="0" rtl="0" algn="l">
              <a:spcBef>
                <a:spcPts val="0"/>
              </a:spcBef>
              <a:spcAft>
                <a:spcPts val="0"/>
              </a:spcAft>
              <a:buNone/>
            </a:pPr>
            <a:r>
              <a:rPr lang="en-GB"/>
              <a:t>Replace Background </a:t>
            </a:r>
            <a:endParaRPr/>
          </a:p>
        </p:txBody>
      </p:sp>
      <p:pic>
        <p:nvPicPr>
          <p:cNvPr id="892" name="Google Shape;892;p47"/>
          <p:cNvPicPr preferRelativeResize="0"/>
          <p:nvPr/>
        </p:nvPicPr>
        <p:blipFill>
          <a:blip r:embed="rId5">
            <a:alphaModFix/>
          </a:blip>
          <a:stretch>
            <a:fillRect/>
          </a:stretch>
        </p:blipFill>
        <p:spPr>
          <a:xfrm>
            <a:off x="1897599" y="1700450"/>
            <a:ext cx="2821650" cy="1552575"/>
          </a:xfrm>
          <a:prstGeom prst="rect">
            <a:avLst/>
          </a:prstGeom>
          <a:noFill/>
          <a:ln>
            <a:noFill/>
          </a:ln>
        </p:spPr>
      </p:pic>
      <p:pic>
        <p:nvPicPr>
          <p:cNvPr id="893" name="Google Shape;893;p47"/>
          <p:cNvPicPr preferRelativeResize="0"/>
          <p:nvPr/>
        </p:nvPicPr>
        <p:blipFill>
          <a:blip r:embed="rId6">
            <a:alphaModFix/>
          </a:blip>
          <a:stretch>
            <a:fillRect/>
          </a:stretch>
        </p:blipFill>
        <p:spPr>
          <a:xfrm>
            <a:off x="208275" y="147875"/>
            <a:ext cx="2821650" cy="1680722"/>
          </a:xfrm>
          <a:prstGeom prst="rect">
            <a:avLst/>
          </a:prstGeom>
          <a:noFill/>
          <a:ln>
            <a:noFill/>
          </a:ln>
        </p:spPr>
      </p:pic>
      <p:sp>
        <p:nvSpPr>
          <p:cNvPr id="894" name="Google Shape;894;p4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91"/>
                                        </p:tgtEl>
                                        <p:attrNameLst>
                                          <p:attrName>style.visibility</p:attrName>
                                        </p:attrNameLst>
                                      </p:cBhvr>
                                      <p:to>
                                        <p:strVal val="visible"/>
                                      </p:to>
                                    </p:set>
                                    <p:animEffect filter="fade" transition="in">
                                      <p:cBhvr>
                                        <p:cTn dur="1000"/>
                                        <p:tgtEl>
                                          <p:spTgt spid="891"/>
                                        </p:tgtEl>
                                      </p:cBhvr>
                                    </p:animEffect>
                                  </p:childTnLst>
                                </p:cTn>
                              </p:par>
                              <p:par>
                                <p:cTn fill="hold" nodeType="withEffect" presetClass="entr" presetID="1" presetSubtype="0">
                                  <p:stCondLst>
                                    <p:cond delay="0"/>
                                  </p:stCondLst>
                                  <p:childTnLst>
                                    <p:set>
                                      <p:cBhvr>
                                        <p:cTn dur="1" fill="hold">
                                          <p:stCondLst>
                                            <p:cond delay="0"/>
                                          </p:stCondLst>
                                        </p:cTn>
                                        <p:tgtEl>
                                          <p:spTgt spid="89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89"/>
                                        </p:tgtEl>
                                        <p:attrNameLst>
                                          <p:attrName>style.visibility</p:attrName>
                                        </p:attrNameLst>
                                      </p:cBhvr>
                                      <p:to>
                                        <p:strVal val="visible"/>
                                      </p:to>
                                    </p:set>
                                    <p:animEffect filter="fade" transition="in">
                                      <p:cBhvr>
                                        <p:cTn dur="1000"/>
                                        <p:tgtEl>
                                          <p:spTgt spid="889"/>
                                        </p:tgtEl>
                                      </p:cBhvr>
                                    </p:animEffect>
                                  </p:childTnLst>
                                </p:cTn>
                              </p:par>
                              <p:par>
                                <p:cTn fill="hold" nodeType="withEffect" presetClass="entr" presetID="10" presetSubtype="0">
                                  <p:stCondLst>
                                    <p:cond delay="0"/>
                                  </p:stCondLst>
                                  <p:childTnLst>
                                    <p:set>
                                      <p:cBhvr>
                                        <p:cTn dur="1" fill="hold">
                                          <p:stCondLst>
                                            <p:cond delay="0"/>
                                          </p:stCondLst>
                                        </p:cTn>
                                        <p:tgtEl>
                                          <p:spTgt spid="892"/>
                                        </p:tgtEl>
                                        <p:attrNameLst>
                                          <p:attrName>style.visibility</p:attrName>
                                        </p:attrNameLst>
                                      </p:cBhvr>
                                      <p:to>
                                        <p:strVal val="visible"/>
                                      </p:to>
                                    </p:set>
                                    <p:animEffect filter="fade" transition="in">
                                      <p:cBhvr>
                                        <p:cTn dur="1000"/>
                                        <p:tgtEl>
                                          <p:spTgt spid="892"/>
                                        </p:tgtEl>
                                      </p:cBhvr>
                                    </p:animEffect>
                                  </p:childTnLst>
                                </p:cTn>
                              </p:par>
                              <p:par>
                                <p:cTn fill="hold" nodeType="withEffect" presetClass="entr" presetID="10" presetSubtype="0">
                                  <p:stCondLst>
                                    <p:cond delay="0"/>
                                  </p:stCondLst>
                                  <p:childTnLst>
                                    <p:set>
                                      <p:cBhvr>
                                        <p:cTn dur="1" fill="hold">
                                          <p:stCondLst>
                                            <p:cond delay="0"/>
                                          </p:stCondLst>
                                        </p:cTn>
                                        <p:tgtEl>
                                          <p:spTgt spid="893"/>
                                        </p:tgtEl>
                                        <p:attrNameLst>
                                          <p:attrName>style.visibility</p:attrName>
                                        </p:attrNameLst>
                                      </p:cBhvr>
                                      <p:to>
                                        <p:strVal val="visible"/>
                                      </p:to>
                                    </p:set>
                                    <p:animEffect filter="fade" transition="in">
                                      <p:cBhvr>
                                        <p:cTn dur="1000"/>
                                        <p:tgtEl>
                                          <p:spTgt spid="893"/>
                                        </p:tgtEl>
                                      </p:cBhvr>
                                    </p:animEffect>
                                  </p:childTnLst>
                                </p:cTn>
                              </p:par>
                              <p:par>
                                <p:cTn fill="hold" nodeType="withEffect" presetClass="entr" presetID="10" presetSubtype="0">
                                  <p:stCondLst>
                                    <p:cond delay="0"/>
                                  </p:stCondLst>
                                  <p:childTnLst>
                                    <p:set>
                                      <p:cBhvr>
                                        <p:cTn dur="1" fill="hold">
                                          <p:stCondLst>
                                            <p:cond delay="0"/>
                                          </p:stCondLst>
                                        </p:cTn>
                                        <p:tgtEl>
                                          <p:spTgt spid="888"/>
                                        </p:tgtEl>
                                        <p:attrNameLst>
                                          <p:attrName>style.visibility</p:attrName>
                                        </p:attrNameLst>
                                      </p:cBhvr>
                                      <p:to>
                                        <p:strVal val="visible"/>
                                      </p:to>
                                    </p:set>
                                    <p:animEffect filter="fade" transition="in">
                                      <p:cBhvr>
                                        <p:cTn dur="1000"/>
                                        <p:tgtEl>
                                          <p:spTgt spid="88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Slidesgo Final Pages">
  <a:themeElements>
    <a:clrScheme name="Simple Light">
      <a:dk1>
        <a:srgbClr val="614444"/>
      </a:dk1>
      <a:lt1>
        <a:srgbClr val="F3E1CE"/>
      </a:lt1>
      <a:dk2>
        <a:srgbClr val="000000"/>
      </a:dk2>
      <a:lt2>
        <a:srgbClr val="FFFFFF"/>
      </a:lt2>
      <a:accent1>
        <a:srgbClr val="F3E1CE"/>
      </a:accent1>
      <a:accent2>
        <a:srgbClr val="E4BBA5"/>
      </a:accent2>
      <a:accent3>
        <a:srgbClr val="614444"/>
      </a:accent3>
      <a:accent4>
        <a:srgbClr val="938080"/>
      </a:accent4>
      <a:accent5>
        <a:srgbClr val="F6F1E1"/>
      </a:accent5>
      <a:accent6>
        <a:srgbClr val="E4BBA5"/>
      </a:accent6>
      <a:hlink>
        <a:srgbClr val="614444"/>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Isometric SEO Strategy by Slidesgo">
  <a:themeElements>
    <a:clrScheme name="Simple Light">
      <a:dk1>
        <a:srgbClr val="000000"/>
      </a:dk1>
      <a:lt1>
        <a:srgbClr val="FFFFFF"/>
      </a:lt1>
      <a:dk2>
        <a:srgbClr val="434343"/>
      </a:dk2>
      <a:lt2>
        <a:srgbClr val="F3F3F3"/>
      </a:lt2>
      <a:accent1>
        <a:srgbClr val="FFC100"/>
      </a:accent1>
      <a:accent2>
        <a:srgbClr val="000000"/>
      </a:accent2>
      <a:accent3>
        <a:srgbClr val="434343"/>
      </a:accent3>
      <a:accent4>
        <a:srgbClr val="F3F3F3"/>
      </a:accent4>
      <a:accent5>
        <a:srgbClr val="FFC100"/>
      </a:accent5>
      <a:accent6>
        <a:srgbClr val="000000"/>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